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Chapter 4 – Modern trade theory: the role of the firm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92696"/>
            <a:ext cx="9029480" cy="5760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88778"/>
            <a:ext cx="8784976" cy="5353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79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692696"/>
            <a:ext cx="9250544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79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6768752" cy="65833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579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6</cp:revision>
  <dcterms:created xsi:type="dcterms:W3CDTF">2013-06-13T09:38:07Z</dcterms:created>
  <dcterms:modified xsi:type="dcterms:W3CDTF">2013-06-13T11:15:08Z</dcterms:modified>
</cp:coreProperties>
</file>