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43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67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3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7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39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90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8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7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45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59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5F975-B28B-40CD-8A36-B9AC7D94167C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D128D-BD0E-4735-9BC8-ADD3B05C6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0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93264" y="1459468"/>
            <a:ext cx="4157472" cy="2998232"/>
            <a:chOff x="2493264" y="1459468"/>
            <a:chExt cx="4157472" cy="2998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3264" y="2400300"/>
              <a:ext cx="4157472" cy="20574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59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7796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8880" y="1143000"/>
            <a:ext cx="4206240" cy="3678936"/>
            <a:chOff x="2468880" y="1143000"/>
            <a:chExt cx="4206240" cy="36789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8880" y="2036064"/>
              <a:ext cx="4206240" cy="27858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4359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8880" y="1143000"/>
            <a:ext cx="4206240" cy="3735324"/>
            <a:chOff x="2468880" y="1143000"/>
            <a:chExt cx="4206240" cy="37353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8880" y="1979676"/>
              <a:ext cx="4206240" cy="28986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782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76956" y="1524000"/>
            <a:ext cx="2990088" cy="2965704"/>
            <a:chOff x="3076956" y="1524000"/>
            <a:chExt cx="2990088" cy="29657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6956" y="2368296"/>
              <a:ext cx="2990088" cy="21214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71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4164" y="1078468"/>
            <a:ext cx="4995672" cy="3845576"/>
            <a:chOff x="2074164" y="1078468"/>
            <a:chExt cx="4995672" cy="38455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164" y="1933956"/>
              <a:ext cx="4995672" cy="29900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78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485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307068"/>
            <a:ext cx="5004816" cy="3350276"/>
            <a:chOff x="2069592" y="1307068"/>
            <a:chExt cx="5004816" cy="33502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200656"/>
              <a:ext cx="5004816" cy="24566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07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8409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065020" y="1154668"/>
            <a:ext cx="5013960" cy="3766328"/>
            <a:chOff x="2065020" y="1154668"/>
            <a:chExt cx="5013960" cy="37663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5020" y="1937004"/>
              <a:ext cx="5013960" cy="298399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154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1041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60548" y="1981200"/>
            <a:ext cx="3422904" cy="2075688"/>
            <a:chOff x="2860548" y="1981200"/>
            <a:chExt cx="3422904" cy="20756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548" y="2801112"/>
              <a:ext cx="3422904" cy="12557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81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3904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23844" y="1524000"/>
            <a:ext cx="2496312" cy="2997708"/>
            <a:chOff x="3323844" y="1524000"/>
            <a:chExt cx="2496312" cy="29977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3844" y="2336292"/>
              <a:ext cx="2496312" cy="2185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641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219200"/>
            <a:ext cx="5004816" cy="3643884"/>
            <a:chOff x="2069592" y="1219200"/>
            <a:chExt cx="5004816" cy="3643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1994916"/>
              <a:ext cx="5004816" cy="28681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3675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65832" y="533400"/>
            <a:ext cx="4212336" cy="5721358"/>
            <a:chOff x="2465832" y="533400"/>
            <a:chExt cx="4212336" cy="572135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5832" y="1329190"/>
              <a:ext cx="4212336" cy="49255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533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346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83180" y="1459468"/>
            <a:ext cx="3977640" cy="2970800"/>
            <a:chOff x="2583180" y="1459468"/>
            <a:chExt cx="3977640" cy="29708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3180" y="2427732"/>
              <a:ext cx="3977640" cy="20025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59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2640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81656" y="1307068"/>
            <a:ext cx="3980688" cy="3333512"/>
            <a:chOff x="2581656" y="1307068"/>
            <a:chExt cx="3980688" cy="33335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656" y="2217420"/>
              <a:ext cx="3980688" cy="2423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07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0008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29028" y="1154668"/>
            <a:ext cx="4885944" cy="3754136"/>
            <a:chOff x="2129028" y="1154668"/>
            <a:chExt cx="4885944" cy="37541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9028" y="1949196"/>
              <a:ext cx="4885944" cy="29596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54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0259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71928" y="1154668"/>
            <a:ext cx="4200144" cy="3664220"/>
            <a:chOff x="2471928" y="1154668"/>
            <a:chExt cx="4200144" cy="36642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1928" y="2039112"/>
              <a:ext cx="4200144" cy="277977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154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9297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40964" y="849868"/>
            <a:ext cx="2862072" cy="4346972"/>
            <a:chOff x="3140964" y="849868"/>
            <a:chExt cx="2862072" cy="43469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964" y="1661160"/>
              <a:ext cx="2862072" cy="3535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49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9031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7356" y="1676400"/>
            <a:ext cx="4209288" cy="2551176"/>
            <a:chOff x="2467356" y="1676400"/>
            <a:chExt cx="4209288" cy="25511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7356" y="2630424"/>
              <a:ext cx="4209288" cy="1597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8148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30424" y="606290"/>
            <a:ext cx="3883152" cy="5645420"/>
            <a:chOff x="2630424" y="316468"/>
            <a:chExt cx="3883152" cy="56454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424" y="896112"/>
              <a:ext cx="3883152" cy="506577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316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3895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6544" y="1219200"/>
            <a:ext cx="5010912" cy="3563112"/>
            <a:chOff x="2066544" y="1219200"/>
            <a:chExt cx="5010912" cy="35631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6544" y="2075688"/>
              <a:ext cx="5010912" cy="27066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77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7356" y="1752600"/>
            <a:ext cx="4209288" cy="2377440"/>
            <a:chOff x="2467356" y="1752600"/>
            <a:chExt cx="4209288" cy="23774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7356" y="2727960"/>
              <a:ext cx="4209288" cy="14020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752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534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53540" y="1676400"/>
            <a:ext cx="5836920" cy="2702052"/>
            <a:chOff x="1653540" y="1676400"/>
            <a:chExt cx="5836920" cy="27020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3540" y="2479548"/>
              <a:ext cx="5836920" cy="18989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112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68880" y="1307068"/>
            <a:ext cx="4206240" cy="3574304"/>
            <a:chOff x="2468880" y="1307068"/>
            <a:chExt cx="4206240" cy="35743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8880" y="1976628"/>
              <a:ext cx="4206240" cy="29047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07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804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68880" y="1154668"/>
            <a:ext cx="4206240" cy="3726704"/>
            <a:chOff x="2468880" y="1154668"/>
            <a:chExt cx="4206240" cy="37267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8880" y="1976628"/>
              <a:ext cx="4206240" cy="2904744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154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Voinigescu_Fig13-09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4985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138</Words>
  <Application>Microsoft Office PowerPoint</Application>
  <PresentationFormat>On-screen Show (4:3)</PresentationFormat>
  <Paragraphs>46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4</cp:revision>
  <dcterms:created xsi:type="dcterms:W3CDTF">2013-04-01T04:55:51Z</dcterms:created>
  <dcterms:modified xsi:type="dcterms:W3CDTF">2013-04-02T12:29:59Z</dcterms:modified>
</cp:coreProperties>
</file>