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80" r:id="rId3"/>
    <p:sldId id="281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0" r:id="rId23"/>
    <p:sldId id="301" r:id="rId24"/>
    <p:sldId id="302" r:id="rId25"/>
    <p:sldId id="303" r:id="rId26"/>
    <p:sldId id="304" r:id="rId27"/>
    <p:sldId id="305" r:id="rId28"/>
    <p:sldId id="306" r:id="rId29"/>
    <p:sldId id="307" r:id="rId30"/>
    <p:sldId id="308" r:id="rId31"/>
    <p:sldId id="309" r:id="rId32"/>
    <p:sldId id="310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41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5F975-B28B-40CD-8A36-B9AC7D94167C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D128D-BD0E-4735-9BC8-ADD3B05C6A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343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5F975-B28B-40CD-8A36-B9AC7D94167C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D128D-BD0E-4735-9BC8-ADD3B05C6A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690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5F975-B28B-40CD-8A36-B9AC7D94167C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D128D-BD0E-4735-9BC8-ADD3B05C6A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674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5F975-B28B-40CD-8A36-B9AC7D94167C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D128D-BD0E-4735-9BC8-ADD3B05C6A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633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5F975-B28B-40CD-8A36-B9AC7D94167C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D128D-BD0E-4735-9BC8-ADD3B05C6A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773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5F975-B28B-40CD-8A36-B9AC7D94167C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D128D-BD0E-4735-9BC8-ADD3B05C6A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239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5F975-B28B-40CD-8A36-B9AC7D94167C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D128D-BD0E-4735-9BC8-ADD3B05C6A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1903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5F975-B28B-40CD-8A36-B9AC7D94167C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D128D-BD0E-4735-9BC8-ADD3B05C6A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282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5F975-B28B-40CD-8A36-B9AC7D94167C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D128D-BD0E-4735-9BC8-ADD3B05C6A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075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5F975-B28B-40CD-8A36-B9AC7D94167C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D128D-BD0E-4735-9BC8-ADD3B05C6A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454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5F975-B28B-40CD-8A36-B9AC7D94167C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D128D-BD0E-4735-9BC8-ADD3B05C6A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593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15F975-B28B-40CD-8A36-B9AC7D94167C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6D128D-BD0E-4735-9BC8-ADD3B05C6A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909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390900" y="1535668"/>
            <a:ext cx="2362200" cy="2917460"/>
            <a:chOff x="3390900" y="1535668"/>
            <a:chExt cx="2362200" cy="291746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90900" y="2404872"/>
              <a:ext cx="2362200" cy="204825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5356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Voinigescu_Fig13-24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57824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36876" y="1764268"/>
            <a:ext cx="4270248" cy="2431304"/>
            <a:chOff x="2436876" y="1764268"/>
            <a:chExt cx="4270248" cy="243130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6876" y="2662428"/>
              <a:ext cx="4270248" cy="153314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7642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Voinigescu_Fig13-33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48483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069592" y="838200"/>
            <a:ext cx="5004816" cy="4319016"/>
            <a:chOff x="2069592" y="838200"/>
            <a:chExt cx="5004816" cy="431901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9592" y="1700784"/>
              <a:ext cx="5004816" cy="345643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8382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Voinigescu_Fig13-34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9765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071116" y="1295400"/>
            <a:ext cx="5001768" cy="3311652"/>
            <a:chOff x="2071116" y="1295400"/>
            <a:chExt cx="5001768" cy="331165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1116" y="2250948"/>
              <a:ext cx="5001768" cy="235610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2954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Voinigescu_Fig13-35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7013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62884" y="1219200"/>
            <a:ext cx="2618232" cy="3555492"/>
            <a:chOff x="3262884" y="1219200"/>
            <a:chExt cx="2618232" cy="355549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62884" y="2083308"/>
              <a:ext cx="2618232" cy="269138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2192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Voinigescu_Fig13-36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5641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450592" y="1002268"/>
            <a:ext cx="4242816" cy="4037600"/>
            <a:chOff x="2450592" y="1002268"/>
            <a:chExt cx="4242816" cy="40376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0592" y="1818132"/>
              <a:ext cx="4242816" cy="3221736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3517256" y="10022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Voinigescu_Fig13-37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371163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124456" y="697468"/>
            <a:ext cx="4895088" cy="4802648"/>
            <a:chOff x="2124456" y="697468"/>
            <a:chExt cx="4895088" cy="480264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4456" y="1357884"/>
              <a:ext cx="4895088" cy="414223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6974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Voinigescu_Fig13-38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38724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93492" y="1230868"/>
            <a:ext cx="3557016" cy="3533156"/>
            <a:chOff x="2793492" y="1230868"/>
            <a:chExt cx="3557016" cy="353315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3492" y="2093976"/>
              <a:ext cx="3557016" cy="267004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2308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Voinigescu_Fig13-39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4413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66288" y="1447800"/>
            <a:ext cx="3011424" cy="3089148"/>
            <a:chOff x="3066288" y="1447800"/>
            <a:chExt cx="3011424" cy="308914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66288" y="2321052"/>
              <a:ext cx="3011424" cy="221589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4478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Voinigescu_Fig13-40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71413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144268" y="1524000"/>
            <a:ext cx="4855464" cy="2883408"/>
            <a:chOff x="2144268" y="1524000"/>
            <a:chExt cx="4855464" cy="288340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4268" y="2450592"/>
              <a:ext cx="4855464" cy="1956816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3517256" y="15240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Voinigescu_Fig13-41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19192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38400" y="1600200"/>
            <a:ext cx="4267200" cy="2756916"/>
            <a:chOff x="2438400" y="1600200"/>
            <a:chExt cx="4267200" cy="275691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8400" y="2500884"/>
              <a:ext cx="4267200" cy="185623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6002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Voinigescu_Fig13-42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59417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82596" y="990600"/>
            <a:ext cx="4178808" cy="4090416"/>
            <a:chOff x="2482596" y="990600"/>
            <a:chExt cx="4178808" cy="409041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2596" y="1776984"/>
              <a:ext cx="4178808" cy="330403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9906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Voinigescu_Fig13-25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783266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41448" y="1447800"/>
            <a:ext cx="4261104" cy="3125724"/>
            <a:chOff x="2441448" y="1447800"/>
            <a:chExt cx="4261104" cy="312572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1448" y="2284476"/>
              <a:ext cx="4261104" cy="228904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4478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Voinigescu_Fig13-43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47536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243328" y="762000"/>
            <a:ext cx="4657344" cy="4507992"/>
            <a:chOff x="2243328" y="762000"/>
            <a:chExt cx="4657344" cy="450799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3328" y="1588008"/>
              <a:ext cx="4657344" cy="368198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7620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Voinigescu_Fig13-44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87227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346960" y="609600"/>
            <a:ext cx="4450080" cy="4881372"/>
            <a:chOff x="2346960" y="609600"/>
            <a:chExt cx="4450080" cy="488137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6960" y="1367028"/>
              <a:ext cx="4450080" cy="412394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6096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Voinigescu_Fig13-45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36378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068068" y="926068"/>
            <a:ext cx="5007864" cy="4174760"/>
            <a:chOff x="2068068" y="926068"/>
            <a:chExt cx="5007864" cy="417476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8068" y="1757172"/>
              <a:ext cx="5007864" cy="334365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9260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Voinigescu_Fig13-46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616157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41448" y="659892"/>
            <a:ext cx="4261104" cy="5538216"/>
            <a:chOff x="2441448" y="381000"/>
            <a:chExt cx="4261104" cy="553821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1448" y="938784"/>
              <a:ext cx="4261104" cy="498043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3810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Voinigescu_Fig13-47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19359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38400" y="1524000"/>
            <a:ext cx="4267200" cy="2868168"/>
            <a:chOff x="2438400" y="1524000"/>
            <a:chExt cx="4267200" cy="286816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8400" y="2465832"/>
              <a:ext cx="4267200" cy="192633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5240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Voinigescu_Fig13-48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100291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38400" y="1676400"/>
            <a:ext cx="4267200" cy="2706624"/>
            <a:chOff x="2438400" y="1676400"/>
            <a:chExt cx="4267200" cy="270662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8400" y="2474976"/>
              <a:ext cx="4267200" cy="190804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6764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Voinigescu_Fig13-49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084770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43200" y="1600200"/>
            <a:ext cx="3657600" cy="2793492"/>
            <a:chOff x="2743200" y="1600200"/>
            <a:chExt cx="3657600" cy="279349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3200" y="2464308"/>
              <a:ext cx="3657600" cy="192938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6002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Voinigescu_Fig13-50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35772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26208" y="1295400"/>
            <a:ext cx="4291584" cy="3364992"/>
            <a:chOff x="2426208" y="1295400"/>
            <a:chExt cx="4291584" cy="336499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26208" y="2197608"/>
              <a:ext cx="4291584" cy="246278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2954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Voinigescu_Fig13-51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34408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93492" y="1143000"/>
            <a:ext cx="3557016" cy="3621024"/>
            <a:chOff x="2793492" y="1143000"/>
            <a:chExt cx="3557016" cy="362102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3492" y="2093976"/>
              <a:ext cx="3557016" cy="267004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1430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Voinigescu_Fig13-52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85514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70404" y="1383268"/>
            <a:ext cx="4203192" cy="3234452"/>
            <a:chOff x="2470404" y="1383268"/>
            <a:chExt cx="4203192" cy="323445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70404" y="2240280"/>
              <a:ext cx="4203192" cy="237744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3832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Voinigescu_Fig13-26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449920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93492" y="1295400"/>
            <a:ext cx="3557016" cy="3425952"/>
            <a:chOff x="2793492" y="1295400"/>
            <a:chExt cx="3557016" cy="342595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3492" y="2136648"/>
              <a:ext cx="3557016" cy="258470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2954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Voinigescu_Fig13-53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455144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38400" y="1459468"/>
            <a:ext cx="4267200" cy="3045476"/>
            <a:chOff x="2438400" y="1459468"/>
            <a:chExt cx="4267200" cy="304547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8400" y="2353056"/>
              <a:ext cx="4267200" cy="215188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4594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Voinigescu_Fig13-54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83897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413760" y="1524000"/>
            <a:ext cx="2316480" cy="2965704"/>
            <a:chOff x="3413760" y="1524000"/>
            <a:chExt cx="2316480" cy="296570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3760" y="2368296"/>
              <a:ext cx="2316480" cy="212140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5240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Voinigescu_Fig13-55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02736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906268" y="1295400"/>
            <a:ext cx="3331464" cy="3438144"/>
            <a:chOff x="2906268" y="1295400"/>
            <a:chExt cx="3331464" cy="343814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06268" y="2124456"/>
              <a:ext cx="3331464" cy="260908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2954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Voinigescu_Fig13-27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137232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109216" y="1295400"/>
            <a:ext cx="4925568" cy="3337560"/>
            <a:chOff x="2109216" y="1295400"/>
            <a:chExt cx="4925568" cy="333756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9216" y="2225040"/>
              <a:ext cx="4925568" cy="240792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2954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Voinigescu_Fig13-28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04065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900172" y="517136"/>
            <a:ext cx="3343656" cy="5823728"/>
            <a:chOff x="2900172" y="240268"/>
            <a:chExt cx="3343656" cy="582372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00172" y="794004"/>
              <a:ext cx="3343656" cy="526999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2402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Voinigescu_Fig13-29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3044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64536" y="1840468"/>
            <a:ext cx="3614928" cy="2213372"/>
            <a:chOff x="2764536" y="1840468"/>
            <a:chExt cx="3614928" cy="221337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4536" y="2804160"/>
              <a:ext cx="3614928" cy="124968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8404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Voinigescu_Fig13-30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56718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48000" y="1524000"/>
            <a:ext cx="3048000" cy="2988564"/>
            <a:chOff x="3048000" y="1524000"/>
            <a:chExt cx="3048000" cy="298856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000" y="2345436"/>
              <a:ext cx="3048000" cy="216712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5240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Voinigescu_Fig13-31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67383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41448" y="1496568"/>
            <a:ext cx="4261104" cy="2996184"/>
            <a:chOff x="2441448" y="1496568"/>
            <a:chExt cx="4261104" cy="299618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1448" y="2310384"/>
              <a:ext cx="4261104" cy="218236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4965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Voinigescu_Fig13-32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25607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192</Words>
  <Application>Microsoft Office PowerPoint</Application>
  <PresentationFormat>On-screen Show (4:3)</PresentationFormat>
  <Paragraphs>64</Paragraphs>
  <Slides>32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psi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Mathan, Mannankatti</dc:creator>
  <cp:lastModifiedBy>Anandharaj, Kannan</cp:lastModifiedBy>
  <cp:revision>4</cp:revision>
  <dcterms:created xsi:type="dcterms:W3CDTF">2013-04-01T04:55:51Z</dcterms:created>
  <dcterms:modified xsi:type="dcterms:W3CDTF">2013-04-02T12:30:58Z</dcterms:modified>
</cp:coreProperties>
</file>