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9.1</a:t>
            </a:r>
            <a:endParaRPr lang="en-GB" dirty="0"/>
          </a:p>
        </p:txBody>
      </p:sp>
      <p:pic>
        <p:nvPicPr>
          <p:cNvPr id="1026" name="Picture 2" descr="C:\Users\ltate\Desktop\Temp\fig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7"/>
            <a:ext cx="1728192" cy="33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7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9.2</a:t>
            </a:r>
            <a:endParaRPr lang="en-GB" dirty="0"/>
          </a:p>
        </p:txBody>
      </p:sp>
      <p:pic>
        <p:nvPicPr>
          <p:cNvPr id="2050" name="Picture 2" descr="C:\Users\ltate\Desktop\Temp\fig9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4248472" cy="5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4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9.3</a:t>
            </a:r>
            <a:endParaRPr lang="en-GB" dirty="0"/>
          </a:p>
        </p:txBody>
      </p:sp>
      <p:pic>
        <p:nvPicPr>
          <p:cNvPr id="3074" name="Picture 2" descr="C:\Users\ltate\Desktop\Temp\fig9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974399" cy="29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2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9.4</a:t>
            </a:r>
            <a:endParaRPr lang="en-GB" dirty="0"/>
          </a:p>
        </p:txBody>
      </p:sp>
      <p:pic>
        <p:nvPicPr>
          <p:cNvPr id="4098" name="Picture 2" descr="C:\Users\ltate\Desktop\Temp\fig9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384376" cy="58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9.5</a:t>
            </a:r>
            <a:endParaRPr lang="en-GB" dirty="0"/>
          </a:p>
        </p:txBody>
      </p:sp>
      <p:pic>
        <p:nvPicPr>
          <p:cNvPr id="5122" name="Picture 2" descr="C:\Users\ltate\Desktop\Temp\fig9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304256" cy="261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0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9.6</a:t>
            </a:r>
            <a:endParaRPr lang="en-GB" dirty="0"/>
          </a:p>
        </p:txBody>
      </p:sp>
      <p:pic>
        <p:nvPicPr>
          <p:cNvPr id="6146" name="Picture 2" descr="C:\Users\ltate\Desktop\Temp\fig9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24647"/>
            <a:ext cx="3672408" cy="29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4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9.7</a:t>
            </a:r>
            <a:endParaRPr lang="en-GB" dirty="0"/>
          </a:p>
        </p:txBody>
      </p:sp>
      <p:pic>
        <p:nvPicPr>
          <p:cNvPr id="7170" name="Picture 2" descr="C:\Users\ltate\Desktop\Temp\fig9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80192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1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Figure 9.1</vt:lpstr>
      <vt:lpstr>Figure 9.2</vt:lpstr>
      <vt:lpstr>Figure 9.3</vt:lpstr>
      <vt:lpstr>Figure 9.4</vt:lpstr>
      <vt:lpstr>Figure 9.5</vt:lpstr>
      <vt:lpstr>Figure 9.6</vt:lpstr>
      <vt:lpstr>Figure 9.7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2</cp:revision>
  <dcterms:created xsi:type="dcterms:W3CDTF">2017-03-27T08:53:25Z</dcterms:created>
  <dcterms:modified xsi:type="dcterms:W3CDTF">2017-03-27T10:58:59Z</dcterms:modified>
</cp:coreProperties>
</file>