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22ADCC-E431-4AF7-AE04-3F540DC700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5065EB-D417-4781-ACF1-61D82187A0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7B1FE-7379-4350-A612-27EA68B15855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B15CA-1555-478B-AF2F-EC211023D47A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A673D-1725-43A4-A1B6-AFB4B29837B5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700F0-2940-4A7D-BD3F-4A27BBAF4480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EFA0-54EB-4A25-B1B0-0C5CD35F0253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E2B39-8D63-4DD4-9768-2583E65BCBBE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BA0A6-C4F6-47E7-81B8-756680D848CA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E106-0BE6-46D8-A109-E0BD54C6DF8B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5F098-A64D-46E7-8AED-78381B02DFC4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CA299-E1EB-407F-BCCB-E7CF2AA22B48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B1F18-2203-446B-9F48-1E3A2A19260C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29A1ADA-92F9-4E08-9201-D12AAD8EC22A}" type="datetime1">
              <a:rPr lang="en-US"/>
              <a:pPr>
                <a:defRPr/>
              </a:pPr>
              <a:t>8/21/2012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381750"/>
            <a:ext cx="5562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381750"/>
            <a:ext cx="6934200" cy="476250"/>
          </a:xfrm>
          <a:noFill/>
        </p:spPr>
        <p:txBody>
          <a:bodyPr/>
          <a:lstStyle/>
          <a:p>
            <a:r>
              <a:rPr lang="en-GB" smtClean="0"/>
              <a:t>© C. Mayhew &amp; R. Simmon (NASA/GSFC), NOAA/NGDC, DMSP Digital Archive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8100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Fig50_01</a:t>
            </a:r>
          </a:p>
        </p:txBody>
      </p:sp>
      <p:pic>
        <p:nvPicPr>
          <p:cNvPr id="15363" name="Picture 5" descr="Z:\CUP\Z1_ED\GINLEY\CH50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1854200"/>
            <a:ext cx="6297613" cy="31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St</a:t>
            </a:r>
            <a:r>
              <a:rPr lang="en-GB" smtClean="0">
                <a:cs typeface="Arial" charset="0"/>
              </a:rPr>
              <a:t>éphane Foulon, Venturi Automobiles</a:t>
            </a:r>
          </a:p>
        </p:txBody>
      </p:sp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38100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Fig50_02</a:t>
            </a:r>
          </a:p>
        </p:txBody>
      </p:sp>
      <p:pic>
        <p:nvPicPr>
          <p:cNvPr id="17411" name="Picture 2" descr="Z:\CUP\Z1_ED\GINLEY\CH50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600200"/>
            <a:ext cx="42481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5</TotalTime>
  <Words>15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CUP unbranded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2011-11-11T12:43:54Z</dcterms:created>
  <dcterms:modified xsi:type="dcterms:W3CDTF">2012-08-21T14:03:37Z</dcterms:modified>
</cp:coreProperties>
</file>