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0" r:id="rId2"/>
    <p:sldId id="256" r:id="rId3"/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5" d="100"/>
          <a:sy n="125" d="100"/>
        </p:scale>
        <p:origin x="-38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14449B4-9DDE-429B-BCD3-12947251EC2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4FC8940-A11F-45A8-9093-568EF7E4DA7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006BB7-DBC5-400D-9060-3E8C63C51A48}" type="datetime1">
              <a:rPr lang="en-US"/>
              <a:pPr>
                <a:defRPr/>
              </a:pPr>
              <a:t>8/20/2012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© Materials Research Society 2012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742469-167F-499D-A521-CA002ACF4F03}" type="datetime1">
              <a:rPr lang="en-US"/>
              <a:pPr>
                <a:defRPr/>
              </a:pPr>
              <a:t>8/20/2012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© Materials Research Society 2012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E92834-764E-467F-8907-0D0D5DF1CF0D}" type="datetime1">
              <a:rPr lang="en-US"/>
              <a:pPr>
                <a:defRPr/>
              </a:pPr>
              <a:t>8/20/2012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© Materials Research Society 2012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948343-2BA4-4A4B-BD68-FCCAFEB55308}" type="datetime1">
              <a:rPr lang="en-US"/>
              <a:pPr>
                <a:defRPr/>
              </a:pPr>
              <a:t>8/20/2012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© Materials Research Society 2012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017F1B-9E91-4C32-B8F2-0BB780ACFBF3}" type="datetime1">
              <a:rPr lang="en-US"/>
              <a:pPr>
                <a:defRPr/>
              </a:pPr>
              <a:t>8/20/2012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© Materials Research Society 2012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804E3A-CAF2-4F14-81F6-0BC9995CBD3B}" type="datetime1">
              <a:rPr lang="en-US"/>
              <a:pPr>
                <a:defRPr/>
              </a:pPr>
              <a:t>8/20/2012</a:t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© Materials Research Society 2012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CD22EB-9E90-4BE2-A146-8ECD2B69CBB0}" type="datetime1">
              <a:rPr lang="en-US"/>
              <a:pPr>
                <a:defRPr/>
              </a:pPr>
              <a:t>8/20/2012</a:t>
            </a:fld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© Materials Research Society 2012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EECC26-EE57-466C-8264-48D8D7A773CE}" type="datetime1">
              <a:rPr lang="en-US"/>
              <a:pPr>
                <a:defRPr/>
              </a:pPr>
              <a:t>8/20/2012</a:t>
            </a:fld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© Materials Research Society 2012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2FA6C6-666C-409E-ABDB-43A5D7835A85}" type="datetime1">
              <a:rPr lang="en-US"/>
              <a:pPr>
                <a:defRPr/>
              </a:pPr>
              <a:t>8/20/2012</a:t>
            </a:fld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© Materials Research Society 2012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19D170-991A-4DA8-9532-85235B668F5D}" type="datetime1">
              <a:rPr lang="en-US"/>
              <a:pPr>
                <a:defRPr/>
              </a:pPr>
              <a:t>8/20/2012</a:t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© Materials Research Society 2012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9E52DD-88B2-489E-91AD-81DA67698065}" type="datetime1">
              <a:rPr lang="en-US"/>
              <a:pPr>
                <a:defRPr/>
              </a:pPr>
              <a:t>8/20/2012</a:t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© Materials Research Society 2012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fld id="{35F2C213-D425-4EFA-AC65-5B08B9C5E93D}" type="datetime1">
              <a:rPr lang="en-US"/>
              <a:pPr>
                <a:defRPr/>
              </a:pPr>
              <a:t>8/20/2012</a:t>
            </a:fld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91000" y="6324600"/>
            <a:ext cx="4800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r>
              <a:rPr lang="en-GB"/>
              <a:t>© Materials Research Society 2012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5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/>
              <a:t>© Materials Research Society 2012</a:t>
            </a:r>
          </a:p>
        </p:txBody>
      </p:sp>
      <p:pic>
        <p:nvPicPr>
          <p:cNvPr id="15362" name="Picture 2" descr="Z:\CUP\Z1_ED\GINLEY\CH09\JPG\GR0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960688" y="2195513"/>
            <a:ext cx="3221037" cy="2465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3" name="TextBox 4"/>
          <p:cNvSpPr txBox="1">
            <a:spLocks noChangeArrowheads="1"/>
          </p:cNvSpPr>
          <p:nvPr/>
        </p:nvSpPr>
        <p:spPr bwMode="auto">
          <a:xfrm>
            <a:off x="4191000" y="381000"/>
            <a:ext cx="9302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Fig09_01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5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/>
              <a:t>© Materials Research Society 2012</a:t>
            </a:r>
          </a:p>
        </p:txBody>
      </p:sp>
      <p:pic>
        <p:nvPicPr>
          <p:cNvPr id="17410" name="Picture 5" descr="Z:\CUP\Z1_ED\GINLEY\CH09\JPG\GR0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14738" y="2405063"/>
            <a:ext cx="1914525" cy="204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1" name="TextBox 5"/>
          <p:cNvSpPr txBox="1">
            <a:spLocks noChangeArrowheads="1"/>
          </p:cNvSpPr>
          <p:nvPr/>
        </p:nvSpPr>
        <p:spPr bwMode="auto">
          <a:xfrm>
            <a:off x="4114800" y="381000"/>
            <a:ext cx="9302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Fig09_02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5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/>
              <a:t>© OECD/IEA, figure 9.10, page 218</a:t>
            </a:r>
          </a:p>
        </p:txBody>
      </p:sp>
      <p:pic>
        <p:nvPicPr>
          <p:cNvPr id="19458" name="Picture 2" descr="Z:\CUP\Z1_ED\GINLEY\CH09\JPG\GR03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47925" y="2471738"/>
            <a:ext cx="4246563" cy="1914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59" name="TextBox 3"/>
          <p:cNvSpPr txBox="1">
            <a:spLocks noChangeArrowheads="1"/>
          </p:cNvSpPr>
          <p:nvPr/>
        </p:nvSpPr>
        <p:spPr bwMode="auto">
          <a:xfrm>
            <a:off x="3962400" y="457200"/>
            <a:ext cx="9302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Fig09_03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5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/>
              <a:t>© Materials Research Society 2012</a:t>
            </a:r>
          </a:p>
        </p:txBody>
      </p:sp>
      <p:pic>
        <p:nvPicPr>
          <p:cNvPr id="21506" name="Picture 2" descr="Z:\CUP\Z1_ED\GINLEY\CH09\JPG\GR04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1650" y="2867025"/>
            <a:ext cx="3060700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7" name="TextBox 3"/>
          <p:cNvSpPr txBox="1">
            <a:spLocks noChangeArrowheads="1"/>
          </p:cNvSpPr>
          <p:nvPr/>
        </p:nvSpPr>
        <p:spPr bwMode="auto">
          <a:xfrm>
            <a:off x="4038600" y="381000"/>
            <a:ext cx="9302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Fig09_04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5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/>
              <a:t>© Materials Research Society 2012</a:t>
            </a:r>
          </a:p>
        </p:txBody>
      </p:sp>
      <p:pic>
        <p:nvPicPr>
          <p:cNvPr id="23554" name="Picture 2" descr="Z:\CUP\Z1_ED\GINLEY\CH09\JPG\GR0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47925" y="1200150"/>
            <a:ext cx="4246563" cy="445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5" name="TextBox 3"/>
          <p:cNvSpPr txBox="1">
            <a:spLocks noChangeArrowheads="1"/>
          </p:cNvSpPr>
          <p:nvPr/>
        </p:nvSpPr>
        <p:spPr bwMode="auto">
          <a:xfrm>
            <a:off x="3962400" y="228600"/>
            <a:ext cx="9302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Fig09_05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P unbranded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CUP unbranded</Template>
  <TotalTime>5</TotalTime>
  <Words>26</Words>
  <Application>Microsoft Office PowerPoint</Application>
  <PresentationFormat>On-screen Show (4:3)</PresentationFormat>
  <Paragraphs>10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Design Template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Arial</vt:lpstr>
      <vt:lpstr>CUP unbranded</vt:lpstr>
      <vt:lpstr>Slide 1</vt:lpstr>
      <vt:lpstr>Slide 2</vt:lpstr>
      <vt:lpstr>Slide 3</vt:lpstr>
      <vt:lpstr>Slide 4</vt:lpstr>
      <vt:lpstr>Slide 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PG4737</dc:creator>
  <cp:lastModifiedBy>Mia Balashova</cp:lastModifiedBy>
  <cp:revision>4</cp:revision>
  <dcterms:created xsi:type="dcterms:W3CDTF">2011-11-11T08:42:41Z</dcterms:created>
  <dcterms:modified xsi:type="dcterms:W3CDTF">2012-08-20T15:03:31Z</dcterms:modified>
</cp:coreProperties>
</file>