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4449B4-9DDE-429B-BCD3-12947251EC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FC8940-A11F-45A8-9093-568EF7E4DA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6BB7-DBC5-400D-9060-3E8C63C51A48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42469-167F-499D-A521-CA002ACF4F03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92834-764E-467F-8907-0D0D5DF1CF0D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48343-2BA4-4A4B-BD68-FCCAFEB55308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17F1B-9E91-4C32-B8F2-0BB780ACFBF3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04E3A-CAF2-4F14-81F6-0BC9995CBD3B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D22EB-9E90-4BE2-A146-8ECD2B69CBB0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ECC26-EE57-466C-8264-48D8D7A773CE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FA6C6-666C-409E-ABDB-43A5D7835A85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D170-991A-4DA8-9532-85235B668F5D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E52DD-88B2-489E-91AD-81DA67698065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5F2C213-D425-4EFA-AC65-5B08B9C5E93D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0" y="6324600"/>
            <a:ext cx="480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5362" name="Picture 2" descr="Z:\CUP\Z1_ED\GINLEY\CH09\JP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0688" y="2195513"/>
            <a:ext cx="3221037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41910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Fig09_01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7410" name="Picture 5" descr="Z:\CUP\Z1_ED\GINLEY\CH09\JP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4738" y="2405063"/>
            <a:ext cx="19145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41148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Fig09_02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OECD/IEA, figure 9.10, page 218</a:t>
            </a:r>
          </a:p>
        </p:txBody>
      </p:sp>
      <p:pic>
        <p:nvPicPr>
          <p:cNvPr id="19458" name="Picture 2" descr="Z:\CUP\Z1_ED\GINLEY\CH09\JPG\GR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2471738"/>
            <a:ext cx="4246563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3962400" y="4572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Fig09_03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21506" name="Picture 2" descr="Z:\CUP\Z1_ED\GINLEY\CH09\JPG\GR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2867025"/>
            <a:ext cx="30607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0386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Fig09_04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23554" name="Picture 2" descr="Z:\CUP\Z1_ED\GINLEY\CH09\JPG\GR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1200150"/>
            <a:ext cx="4246563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3962400" y="228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Fig09_05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5</TotalTime>
  <Words>26</Words>
  <Application>Microsoft Office PowerPoint</Application>
  <PresentationFormat>On-screen Show (4:3)</PresentationFormat>
  <Paragraphs>10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CUP unbranded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4</cp:revision>
  <dcterms:created xsi:type="dcterms:W3CDTF">2011-11-11T08:42:41Z</dcterms:created>
  <dcterms:modified xsi:type="dcterms:W3CDTF">2012-08-20T15:03:31Z</dcterms:modified>
</cp:coreProperties>
</file>