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B0DBA6E-5E05-4D0D-90D3-F7A9575CEA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DD53E8-77C6-424E-AD43-AC96DEE438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D41BA-3D60-4CE9-996A-67C4BA621DC4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231E5-7F45-4348-BC2C-0D70D976A255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9A083-4AEC-45E5-932D-FFFE648C2061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ED414-422D-458C-A1B0-F30402632750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E5550-9AB4-47EA-9592-4569B6D54A43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ADEEF-63F1-453B-9D73-C348B3F6640B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C78DA-A7B8-4ADE-8F5C-58B0956B4486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7FEFF-0C3E-42FF-BC97-B8E367385D90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10114-CCDA-432A-8666-C2FA3D2B239F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486AA-DBA8-4566-B2A0-136483CFCC5D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16672-9634-433D-AA59-6D9D74864609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DD730F5-D8FD-43E3-B553-35042CB2F95E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81750"/>
            <a:ext cx="5867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5362" name="Picture 5" descr="Z:\CUP\Z1_ED\GINLEY\CH03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914400"/>
            <a:ext cx="2455863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3657600" y="152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Fig03_01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7410" name="Picture 2" descr="Z:\CUP\Z1_ED\GINLEY\CH03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4825" y="2132013"/>
            <a:ext cx="3054350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4038600" y="381000"/>
            <a:ext cx="1006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Fig03_02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OECD/IEA</a:t>
            </a:r>
          </a:p>
        </p:txBody>
      </p:sp>
      <p:pic>
        <p:nvPicPr>
          <p:cNvPr id="19458" name="Picture 2" descr="Z:\CUP\Z1_ED\GINLEY\CH03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762000"/>
            <a:ext cx="4246563" cy="583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3862388" y="152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/>
              <a:t>Fig03_03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Cambridge University Press</a:t>
            </a:r>
          </a:p>
        </p:txBody>
      </p:sp>
      <p:pic>
        <p:nvPicPr>
          <p:cNvPr id="21506" name="Picture 2" descr="Z:\CUP\Z1_ED\GINLEY\CH03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762000"/>
            <a:ext cx="244633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5"/>
          <p:cNvSpPr txBox="1">
            <a:spLocks noChangeArrowheads="1"/>
          </p:cNvSpPr>
          <p:nvPr/>
        </p:nvSpPr>
        <p:spPr bwMode="auto">
          <a:xfrm>
            <a:off x="3810000" y="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Fig03_04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Courtesy of John Weyant, Stanford University</a:t>
            </a:r>
          </a:p>
        </p:txBody>
      </p:sp>
      <p:pic>
        <p:nvPicPr>
          <p:cNvPr id="23554" name="Picture 2" descr="Z:\CUP\Z1_ED\GINLEY\CH03\JPE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1901825"/>
            <a:ext cx="4246563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 descr="Z:\CUP\Z1_ED\GINLEY\CH03\JPE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1901825"/>
            <a:ext cx="4246563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Box 6"/>
          <p:cNvSpPr txBox="1">
            <a:spLocks noChangeArrowheads="1"/>
          </p:cNvSpPr>
          <p:nvPr/>
        </p:nvSpPr>
        <p:spPr bwMode="auto">
          <a:xfrm>
            <a:off x="39624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Fig03_05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25602" name="Picture 2" descr="Z:\CUP\Z1_ED\GINLEY\CH03\JPEG\GR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0038" y="1541463"/>
            <a:ext cx="6003925" cy="377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42672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Fig03_06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8</TotalTime>
  <Words>28</Words>
  <Application>Microsoft Office PowerPoint</Application>
  <PresentationFormat>On-screen Show (4:3)</PresentationFormat>
  <Paragraphs>12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CUP unbranded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4</cp:revision>
  <dcterms:created xsi:type="dcterms:W3CDTF">2011-11-11T07:59:09Z</dcterms:created>
  <dcterms:modified xsi:type="dcterms:W3CDTF">2012-08-20T14:56:09Z</dcterms:modified>
</cp:coreProperties>
</file>