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7" r:id="rId4"/>
    <p:sldId id="30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0808-C9D6-48C9-80C8-B5381120B7BB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3B044-512D-470D-BF74-95A972FF5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09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0808-C9D6-48C9-80C8-B5381120B7BB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3B044-512D-470D-BF74-95A972FF5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113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0808-C9D6-48C9-80C8-B5381120B7BB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3B044-512D-470D-BF74-95A972FF5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86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0808-C9D6-48C9-80C8-B5381120B7BB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3B044-512D-470D-BF74-95A972FF5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737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0808-C9D6-48C9-80C8-B5381120B7BB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3B044-512D-470D-BF74-95A972FF5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46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0808-C9D6-48C9-80C8-B5381120B7BB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3B044-512D-470D-BF74-95A972FF5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299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0808-C9D6-48C9-80C8-B5381120B7BB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3B044-512D-470D-BF74-95A972FF5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92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0808-C9D6-48C9-80C8-B5381120B7BB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3B044-512D-470D-BF74-95A972FF5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13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0808-C9D6-48C9-80C8-B5381120B7BB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3B044-512D-470D-BF74-95A972FF5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652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0808-C9D6-48C9-80C8-B5381120B7BB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3B044-512D-470D-BF74-95A972FF5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976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0808-C9D6-48C9-80C8-B5381120B7BB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3B044-512D-470D-BF74-95A972FF5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823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F0808-C9D6-48C9-80C8-B5381120B7BB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3B044-512D-470D-BF74-95A972FF5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698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80260" y="1447800"/>
            <a:ext cx="4983480" cy="3093720"/>
            <a:chOff x="2080260" y="1447800"/>
            <a:chExt cx="4983480" cy="30937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0260" y="2316480"/>
              <a:ext cx="4983480" cy="22250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Voinigescu_Fig5-01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4815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52800" y="2057400"/>
            <a:ext cx="2438400" cy="1879092"/>
            <a:chOff x="3352800" y="2057400"/>
            <a:chExt cx="2438400" cy="18790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2800" y="2921508"/>
              <a:ext cx="2438400" cy="10149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057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Voinigescu_Fig5-10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2278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93136" y="1916668"/>
            <a:ext cx="3157728" cy="2155460"/>
            <a:chOff x="2993136" y="1916668"/>
            <a:chExt cx="3157728" cy="21554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3136" y="2785872"/>
              <a:ext cx="3157728" cy="12862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166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Voinigescu_Fig5-11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3824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79904" y="1600200"/>
            <a:ext cx="4584192" cy="2881884"/>
            <a:chOff x="2279904" y="1600200"/>
            <a:chExt cx="4584192" cy="28818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9904" y="2375916"/>
              <a:ext cx="4584192" cy="21061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7739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633472" y="1905000"/>
            <a:ext cx="3877056" cy="2255520"/>
            <a:chOff x="2633472" y="1905000"/>
            <a:chExt cx="3877056" cy="22555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3472" y="2697480"/>
              <a:ext cx="3877056" cy="14630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Voinigescu_Fig5-13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3115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69108" y="962406"/>
            <a:ext cx="3605784" cy="4933188"/>
            <a:chOff x="2769108" y="609600"/>
            <a:chExt cx="3605784" cy="49331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9108" y="1315212"/>
              <a:ext cx="3605784" cy="42275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09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Voinigescu_Fig5-14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9403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71928" y="1905000"/>
            <a:ext cx="4200144" cy="2229612"/>
            <a:chOff x="2471928" y="1905000"/>
            <a:chExt cx="4200144" cy="22296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1928" y="2723388"/>
              <a:ext cx="4200144" cy="14112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Voinigescu_Fig5-15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0355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2057400"/>
            <a:ext cx="1992469" cy="1897380"/>
            <a:chOff x="3575765" y="2057400"/>
            <a:chExt cx="1992469" cy="18973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9708" y="2903220"/>
              <a:ext cx="1624584" cy="10515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057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Voinigescu_Fig5-16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8781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295400"/>
            <a:ext cx="1992469" cy="3360420"/>
            <a:chOff x="3575765" y="1295400"/>
            <a:chExt cx="1992469" cy="33604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8288" y="2202180"/>
              <a:ext cx="1487424" cy="24536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Voinigescu_Fig5-17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1976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52572" y="1752600"/>
            <a:ext cx="3038856" cy="2506980"/>
            <a:chOff x="3052572" y="1752600"/>
            <a:chExt cx="3038856" cy="25069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2572" y="2598420"/>
              <a:ext cx="3038856" cy="16611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Voinigescu_Fig5-18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4880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613660" y="1676400"/>
            <a:ext cx="3916680" cy="2641092"/>
            <a:chOff x="2613660" y="1676400"/>
            <a:chExt cx="3916680" cy="26410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3660" y="2540508"/>
              <a:ext cx="3916680" cy="17769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Voinigescu_Fig5-19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7649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676400"/>
            <a:ext cx="1992469" cy="2674620"/>
            <a:chOff x="3575765" y="1676400"/>
            <a:chExt cx="1992469" cy="26746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0188" y="2506980"/>
              <a:ext cx="1563624" cy="18440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Voinigescu_Fig5-02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8610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11296" y="1371600"/>
            <a:ext cx="2121408" cy="3229356"/>
            <a:chOff x="3511296" y="1371600"/>
            <a:chExt cx="2121408" cy="32293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1296" y="2257044"/>
              <a:ext cx="2121408" cy="23439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Voinigescu_Fig5-20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8286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63824" y="762000"/>
            <a:ext cx="2816352" cy="4463796"/>
            <a:chOff x="3163824" y="762000"/>
            <a:chExt cx="2816352" cy="44637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3824" y="1632204"/>
              <a:ext cx="2816352" cy="35935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762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Voinigescu_Fig5-21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9826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25724" y="1905000"/>
            <a:ext cx="2892552" cy="2106168"/>
            <a:chOff x="3125724" y="1905000"/>
            <a:chExt cx="2892552" cy="21061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5724" y="2846832"/>
              <a:ext cx="2892552" cy="11643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Voinigescu_Fig5-22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2208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08632" y="1371600"/>
            <a:ext cx="5126736" cy="3177540"/>
            <a:chOff x="2008632" y="1371600"/>
            <a:chExt cx="5126736" cy="31775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8632" y="2308860"/>
              <a:ext cx="5126736" cy="22402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Voinigescu_Fig5-23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3444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06268" y="1905000"/>
            <a:ext cx="3331464" cy="2171700"/>
            <a:chOff x="2906268" y="1905000"/>
            <a:chExt cx="3331464" cy="21717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6268" y="2781300"/>
              <a:ext cx="3331464" cy="12954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Voinigescu_Fig5-24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9628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70988" y="1752600"/>
            <a:ext cx="4002024" cy="2465832"/>
            <a:chOff x="2570988" y="1752600"/>
            <a:chExt cx="4002024" cy="24658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0988" y="2639568"/>
              <a:ext cx="4002024" cy="15788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Voinigescu_Fig5-25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2218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87396" y="1752600"/>
            <a:ext cx="3569208" cy="2485644"/>
            <a:chOff x="2787396" y="1752600"/>
            <a:chExt cx="3569208" cy="24856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7396" y="2619756"/>
              <a:ext cx="3569208" cy="16184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Voinigescu_Fig5-26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7814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72156" y="1752600"/>
            <a:ext cx="3599688" cy="2474976"/>
            <a:chOff x="2772156" y="1752600"/>
            <a:chExt cx="3599688" cy="24749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2156" y="2630424"/>
              <a:ext cx="3599688" cy="15971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Voinigescu_Fig5-27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8811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12492" y="1752600"/>
            <a:ext cx="4319016" cy="2511552"/>
            <a:chOff x="2412492" y="1752600"/>
            <a:chExt cx="4319016" cy="25115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2492" y="2593848"/>
              <a:ext cx="4319016" cy="16703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Voinigescu_Fig5-28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5298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905000"/>
            <a:ext cx="1992469" cy="2223516"/>
            <a:chOff x="3575765" y="1905000"/>
            <a:chExt cx="1992469" cy="22235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4280" y="2729484"/>
              <a:ext cx="1615440" cy="13990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Voinigescu_Fig5-29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7853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91840" y="1371600"/>
            <a:ext cx="2560320" cy="3262884"/>
            <a:chOff x="3291840" y="1371600"/>
            <a:chExt cx="2560320" cy="32628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1840" y="2223516"/>
              <a:ext cx="2560320" cy="24109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Voinigescu_Fig5-03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100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61588" y="1752600"/>
            <a:ext cx="2020824" cy="2458212"/>
            <a:chOff x="3561588" y="1752600"/>
            <a:chExt cx="2020824" cy="24582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1588" y="2647188"/>
              <a:ext cx="2020824" cy="15636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Voinigescu_Fig5-30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9059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57728" y="1676400"/>
            <a:ext cx="2828544" cy="2656332"/>
            <a:chOff x="3157728" y="1676400"/>
            <a:chExt cx="2828544" cy="26563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7728" y="2525268"/>
              <a:ext cx="2828544" cy="18074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Voinigescu_Fig5-31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0345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429000" y="1524000"/>
            <a:ext cx="2286000" cy="2936748"/>
            <a:chOff x="3429000" y="1524000"/>
            <a:chExt cx="2286000" cy="29367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2397252"/>
              <a:ext cx="2286000" cy="20634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Voinigescu_Fig5-32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3259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74164" y="1447800"/>
            <a:ext cx="4995672" cy="3060192"/>
            <a:chOff x="2074164" y="1447800"/>
            <a:chExt cx="4995672" cy="30601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164" y="2350008"/>
              <a:ext cx="4995672" cy="21579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Voinigescu_Fig5-33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8750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62784" y="1371600"/>
            <a:ext cx="4218432" cy="3268980"/>
            <a:chOff x="2462784" y="1371600"/>
            <a:chExt cx="4218432" cy="32689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2784" y="2217420"/>
              <a:ext cx="4218432" cy="24231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Voinigescu_Fig5-34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1583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09772" y="1676400"/>
            <a:ext cx="2124456" cy="2631948"/>
            <a:chOff x="3509772" y="1676400"/>
            <a:chExt cx="2124456" cy="26319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9772" y="2549652"/>
              <a:ext cx="2124456" cy="17586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Voinigescu_Fig5-35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126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80360" y="1371600"/>
            <a:ext cx="3383280" cy="3255264"/>
            <a:chOff x="2880360" y="1371600"/>
            <a:chExt cx="3383280" cy="32552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0360" y="2231136"/>
              <a:ext cx="3383280" cy="23957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Voinigescu_Fig5-36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631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17292" y="1219200"/>
            <a:ext cx="3709416" cy="3532632"/>
            <a:chOff x="2717292" y="1219200"/>
            <a:chExt cx="3709416" cy="35326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292" y="2106168"/>
              <a:ext cx="3709416" cy="26456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Voinigescu_Fig5-37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3825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53640" y="1190744"/>
            <a:ext cx="4236720" cy="4476512"/>
            <a:chOff x="2453640" y="773668"/>
            <a:chExt cx="4236720" cy="44765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3640" y="1607820"/>
              <a:ext cx="4236720" cy="36423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7736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Voinigescu_Fig5-38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418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447800"/>
            <a:ext cx="2743200" cy="3183636"/>
            <a:chOff x="3200400" y="1447800"/>
            <a:chExt cx="2743200" cy="31836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226564"/>
              <a:ext cx="2743200" cy="24048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Voinigescu_Fig5-39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9766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465832" y="1828800"/>
            <a:ext cx="4212336" cy="2375916"/>
            <a:chOff x="2465832" y="1828800"/>
            <a:chExt cx="4212336" cy="23759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5832" y="2653284"/>
              <a:ext cx="4212336" cy="1551432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575765" y="1828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Voinigescu_Fig5-04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2710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6248" y="1524000"/>
            <a:ext cx="3651504" cy="2951988"/>
            <a:chOff x="2746248" y="1524000"/>
            <a:chExt cx="3651504" cy="29519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6248" y="2382012"/>
              <a:ext cx="3651504" cy="20939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Voinigescu_Fig5-40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2914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34512" y="1219200"/>
            <a:ext cx="2474976" cy="3718560"/>
            <a:chOff x="3334512" y="1219200"/>
            <a:chExt cx="2474976" cy="37185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512" y="1920240"/>
              <a:ext cx="2474976" cy="30175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Voinigescu_Fig5-41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2671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05456" y="1143000"/>
            <a:ext cx="4133088" cy="3785616"/>
            <a:chOff x="2505456" y="1143000"/>
            <a:chExt cx="4133088" cy="37856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5456" y="1929384"/>
              <a:ext cx="4133088" cy="29992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143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Voinigescu_Fig5-42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2880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73680" y="1905000"/>
            <a:ext cx="3596640" cy="2221992"/>
            <a:chOff x="2773680" y="1905000"/>
            <a:chExt cx="3596640" cy="22219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3680" y="2731008"/>
              <a:ext cx="3596640" cy="13959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Voinigescu_Fig5-43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3803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12820" y="1676400"/>
            <a:ext cx="2118360" cy="2657856"/>
            <a:chOff x="3512820" y="1676400"/>
            <a:chExt cx="2118360" cy="26578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2820" y="2523744"/>
              <a:ext cx="2118360" cy="18105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Voinigescu_Fig5-44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908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524000"/>
            <a:ext cx="1992469" cy="2935224"/>
            <a:chOff x="3575765" y="1524000"/>
            <a:chExt cx="1992469" cy="29352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1316" y="2398776"/>
              <a:ext cx="1801368" cy="20604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Voinigescu_Fig5-45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84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60192" y="1981200"/>
            <a:ext cx="3023616" cy="2100072"/>
            <a:chOff x="3060192" y="1981200"/>
            <a:chExt cx="3023616" cy="21000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192" y="2776728"/>
              <a:ext cx="3023616" cy="1304544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575765" y="1981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Voinigescu_Fig5-46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6314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89148" y="1676400"/>
            <a:ext cx="2965704" cy="2650236"/>
            <a:chOff x="3089148" y="1676400"/>
            <a:chExt cx="2965704" cy="26502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9148" y="2531364"/>
              <a:ext cx="2965704" cy="17952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Voinigescu_Fig5-47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5925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15768" y="794004"/>
            <a:ext cx="3712464" cy="5269992"/>
            <a:chOff x="2715768" y="457200"/>
            <a:chExt cx="3712464" cy="52699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5768" y="1130808"/>
              <a:ext cx="3712464" cy="45963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457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Voinigescu_Fig5-48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9935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1447800"/>
            <a:ext cx="5004816" cy="3064764"/>
            <a:chOff x="2069592" y="1447800"/>
            <a:chExt cx="5004816" cy="30647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2345436"/>
              <a:ext cx="5004816" cy="21671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Voinigescu_Fig5-49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7107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438400" y="2133600"/>
            <a:ext cx="4267200" cy="1795272"/>
            <a:chOff x="2438400" y="2133600"/>
            <a:chExt cx="4267200" cy="179527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2929128"/>
              <a:ext cx="4267200" cy="999744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3575765" y="2133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Voinigescu_Fig5-05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7229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219200"/>
            <a:ext cx="1992469" cy="3674364"/>
            <a:chOff x="3575765" y="1219200"/>
            <a:chExt cx="1992469" cy="36743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672" y="1964436"/>
              <a:ext cx="1438656" cy="29291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Voinigescu_Fig5-50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3832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673096" y="1981200"/>
            <a:ext cx="3797808" cy="1985772"/>
            <a:chOff x="2673096" y="1981200"/>
            <a:chExt cx="3797808" cy="1985772"/>
          </a:xfrm>
        </p:grpSpPr>
        <p:sp>
          <p:nvSpPr>
            <p:cNvPr id="3" name="Rectangle 2"/>
            <p:cNvSpPr/>
            <p:nvPr/>
          </p:nvSpPr>
          <p:spPr>
            <a:xfrm>
              <a:off x="3575765" y="1981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Voinigescu_Fig5-06</a:t>
              </a:r>
              <a:endParaRPr lang="en-US" dirty="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3096" y="2891028"/>
              <a:ext cx="3797808" cy="107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664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770632" y="1447800"/>
            <a:ext cx="3602736" cy="3157728"/>
            <a:chOff x="2770632" y="1447800"/>
            <a:chExt cx="3602736" cy="315772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0632" y="2252472"/>
              <a:ext cx="3602736" cy="235305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Voinigescu_Fig5-07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4841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75660" y="2069068"/>
            <a:ext cx="2392680" cy="1876568"/>
            <a:chOff x="3375660" y="2069068"/>
            <a:chExt cx="2392680" cy="18765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5660" y="2912364"/>
              <a:ext cx="2392680" cy="10332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0690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Voinigescu_Fig5-08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7345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91840" y="2133600"/>
            <a:ext cx="2560320" cy="1812036"/>
            <a:chOff x="3291840" y="2133600"/>
            <a:chExt cx="2560320" cy="18120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1840" y="2912364"/>
              <a:ext cx="2560320" cy="10332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133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Voinigescu_Fig5-09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2153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300</Words>
  <Application>Microsoft Office PowerPoint</Application>
  <PresentationFormat>On-screen Show (4:3)</PresentationFormat>
  <Paragraphs>100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Mathan, Mannankatti</cp:lastModifiedBy>
  <cp:revision>3</cp:revision>
  <dcterms:created xsi:type="dcterms:W3CDTF">2013-03-30T09:31:31Z</dcterms:created>
  <dcterms:modified xsi:type="dcterms:W3CDTF">2013-03-30T09:53:53Z</dcterms:modified>
</cp:coreProperties>
</file>