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8" r:id="rId10"/>
    <p:sldId id="257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28D4D5-A600-4968-9EC0-F0B2957CBD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F6924BE-1B47-43A8-B98D-9BBBD2FF05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80294-C925-4486-8027-002B6DC74525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DAEF0-5FA6-4727-BB76-A16A7E6BA5A9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00672-C33D-44ED-8DB7-44CE914206CB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19911-AB0C-40DC-AFEC-4F2B52356576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927CC-EADB-4179-99F1-99D31175C0AA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43920-DE63-4C0C-84A0-54D273A0FFD1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555F1-685F-4801-A183-903F56FE11B0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014B-572D-4223-B5AD-918718368342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0A77F-8741-4E18-B30E-3C7395996A44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02F55-1620-4C85-A4C5-6BB7405BB55F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F9CAA-D3BE-4DE1-B8A0-1F569506EF9F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312ADD7-CA3C-4A78-B249-10CFE190FC30}" type="datetime1">
              <a:rPr lang="en-US"/>
              <a:pPr>
                <a:defRPr/>
              </a:pPr>
              <a:t>8/20/2012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381750"/>
            <a:ext cx="579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r>
              <a:rPr lang="en-GB"/>
              <a:t>© Materials Research Society 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76600" y="6248400"/>
            <a:ext cx="5791200" cy="476250"/>
          </a:xfrm>
          <a:noFill/>
        </p:spPr>
        <p:txBody>
          <a:bodyPr/>
          <a:lstStyle/>
          <a:p>
            <a:pPr marL="342900" indent="-342900">
              <a:buFontTx/>
              <a:buAutoNum type="alphaLcParenBoth"/>
            </a:pPr>
            <a:r>
              <a:rPr lang="en-GB" smtClean="0"/>
              <a:t>Nancy Jenkins</a:t>
            </a:r>
          </a:p>
          <a:p>
            <a:pPr marL="342900" indent="-342900">
              <a:buFontTx/>
              <a:buAutoNum type="alphaLcParenBoth"/>
            </a:pPr>
            <a:r>
              <a:rPr lang="en-GB" smtClean="0"/>
              <a:t>http://www.billiewalter.com/</a:t>
            </a:r>
          </a:p>
        </p:txBody>
      </p:sp>
      <p:pic>
        <p:nvPicPr>
          <p:cNvPr id="15362" name="Picture 5" descr="Z:\CUP\Z1_ED\GINLEY\CH33\JPEG\GR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533400"/>
            <a:ext cx="3060700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42672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3794" name="Picture 2" descr="Z:\CUP\Z1_ED\GINLEY\CH33\JPEG\GR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409825"/>
            <a:ext cx="3057525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5842" name="Picture 2" descr="Z:\CUP\Z1_ED\GINLEY\CH33\JPEG\GR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436813"/>
            <a:ext cx="30575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3"/>
          <p:cNvSpPr txBox="1">
            <a:spLocks noChangeArrowheads="1"/>
          </p:cNvSpPr>
          <p:nvPr/>
        </p:nvSpPr>
        <p:spPr bwMode="auto">
          <a:xfrm>
            <a:off x="41148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7410" name="Picture 2" descr="Z:\CUP\Z1_ED\GINLEY\CH33\JPEG\GR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9038" y="1733550"/>
            <a:ext cx="4224337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3434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19458" name="Picture 2" descr="Z:\CUP\Z1_ED\GINLEY\CH33\JPEG\GR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582863"/>
            <a:ext cx="30607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4191000" y="3810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1506" name="Picture 2" descr="Z:\CUP\Z1_ED\GINLEY\CH33\JPEG\GR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181225"/>
            <a:ext cx="30575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D. McGeorge, 2008</a:t>
            </a:r>
          </a:p>
        </p:txBody>
      </p:sp>
      <p:pic>
        <p:nvPicPr>
          <p:cNvPr id="23554" name="Picture 2" descr="Z:\CUP\Z1_ED\GINLEY\CH33\JPEG\GR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238" y="2500313"/>
            <a:ext cx="3057525" cy="18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4114800" y="3048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5602" name="Picture 2" descr="Z:\CUP\Z1_ED\GINLEY\CH33\JPEG\GR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993900"/>
            <a:ext cx="3048000" cy="28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41910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27650" name="Picture 2" descr="Z:\CUP\Z1_ED\GINLEY\CH33\JPEG\GR0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055688"/>
            <a:ext cx="3060700" cy="474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41910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Fig33_7a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sp>
        <p:nvSpPr>
          <p:cNvPr id="29698" name="TextBox 3"/>
          <p:cNvSpPr txBox="1">
            <a:spLocks noChangeArrowheads="1"/>
          </p:cNvSpPr>
          <p:nvPr/>
        </p:nvSpPr>
        <p:spPr bwMode="auto">
          <a:xfrm>
            <a:off x="4038600" y="2286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Fig33_7b</a:t>
            </a:r>
          </a:p>
        </p:txBody>
      </p:sp>
      <p:pic>
        <p:nvPicPr>
          <p:cNvPr id="29699" name="Picture 2" descr="Z:\CUP\Z1_ED\GINLEY\CH33\JPEG\GR0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2809875"/>
            <a:ext cx="30607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GB" smtClean="0"/>
              <a:t>© Materials Research Society 2012</a:t>
            </a:r>
          </a:p>
        </p:txBody>
      </p:sp>
      <p:pic>
        <p:nvPicPr>
          <p:cNvPr id="31746" name="Picture 2" descr="Z:\CUP\Z1_ED\GINLEY\CH33\JPEG\GR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50" y="1793875"/>
            <a:ext cx="30607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038600" y="152400"/>
            <a:ext cx="9302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Fig33_08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P unbranded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CUP unbranded</Template>
  <TotalTime>9</TotalTime>
  <Words>54</Words>
  <Application>Microsoft Office PowerPoint</Application>
  <PresentationFormat>On-screen Show (4:3)</PresentationFormat>
  <Paragraphs>23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CUP unbranded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PG4737</dc:creator>
  <cp:lastModifiedBy>Mia Balashova</cp:lastModifiedBy>
  <cp:revision>5</cp:revision>
  <dcterms:created xsi:type="dcterms:W3CDTF">2011-11-11T10:56:57Z</dcterms:created>
  <dcterms:modified xsi:type="dcterms:W3CDTF">2012-08-20T16:38:06Z</dcterms:modified>
</cp:coreProperties>
</file>