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39" autoAdjust="0"/>
  </p:normalViewPr>
  <p:slideViewPr>
    <p:cSldViewPr snapToGrid="0">
      <p:cViewPr>
        <p:scale>
          <a:sx n="300" d="100"/>
          <a:sy n="300" d="100"/>
        </p:scale>
        <p:origin x="1896" y="3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C909-5D06-0842-BAA9-C72BCF77E0EF}" type="datetimeFigureOut"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DD6D0-4C16-444A-A2E7-3E0529C990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1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E611-4EA2-074D-A221-06A2DF1A2A5B}" type="datetimeFigureOut">
              <a:rPr lang="en-US"/>
              <a:pPr/>
              <a:t>12/31/15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E4206-D773-C344-AA3B-3BE165C1157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3.68”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2.59”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2.67”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3.89”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2.8”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2.36”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3.35”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2.48” x 2.5”, jpg</a:t>
            </a:r>
          </a:p>
          <a:p>
            <a:r>
              <a:rPr lang="en-US"/>
              <a:t>2.48” x 2.5”, 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3.92”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3.49”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4.56”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2.59”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1.09” x 2”,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1.02” x 2”,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E4206-D773-C344-AA3B-3BE165C1157D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79AF-792E-5348-9C2B-7A4B9AF177DE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C364-D996-8E4A-8090-455B054EE15F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8B53-0A76-D94D-AC4C-7DD99AE3652B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0E62-2E8F-D84E-9B7B-294AA5B808CD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2380-27FB-654C-B9C8-04B02E454454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6DB-A02D-2E48-90B2-4CD70FC5033B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1306-AFFC-3A4B-BED1-2F81ECE9EBED}" type="datetime1">
              <a:t>12/31/15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B0BF-B9B7-E140-B4FF-17ECE3072A27}" type="datetime1"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28E1-CFB7-3E4A-B067-6A323AEF7B7C}" type="datetime1">
              <a:t>12/31/15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C8F3-5A6B-B54C-8F62-8A5677C04BAB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BB94-DD18-A943-BEF4-66F83EE6BAFF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6DE0-5C2F-A14D-8E9B-41C136613344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125E08F0-BF3B-C748-8E7F-39FCD8164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00428" y="6392340"/>
            <a:ext cx="8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5.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Bulato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54" y="744560"/>
            <a:ext cx="68580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4053831" y="3417779"/>
            <a:ext cx="164529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rot="5400000" flipH="1" flipV="1">
            <a:off x="3267227" y="3421330"/>
            <a:ext cx="790684" cy="78675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rot="5400000" flipH="1" flipV="1">
            <a:off x="3612036" y="2964185"/>
            <a:ext cx="897314" cy="449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rot="5400000" flipH="1" flipV="1">
            <a:off x="3799869" y="3613816"/>
            <a:ext cx="444447" cy="7492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rot="10800000" flipV="1">
            <a:off x="4055831" y="3424639"/>
            <a:ext cx="95114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10800000">
            <a:off x="5015739" y="3417743"/>
            <a:ext cx="221799" cy="146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06852" y="231457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4025" y="332740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0982" y="407987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7882" y="3843863"/>
            <a:ext cx="71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>
                <a:latin typeface="Times"/>
                <a:cs typeface="Times"/>
              </a:rPr>
              <a:t>,</a:t>
            </a:r>
            <a:r>
              <a:rPr lang="en-US" sz="1400" i="1">
                <a:latin typeface="Times"/>
                <a:cs typeface="Times"/>
              </a:rPr>
              <a:t> y</a:t>
            </a:r>
            <a:r>
              <a:rPr lang="en-US" sz="1400">
                <a:latin typeface="Times"/>
                <a:cs typeface="Times"/>
              </a:rPr>
              <a:t>, </a:t>
            </a:r>
            <a:r>
              <a:rPr lang="en-US" sz="1400" i="1">
                <a:latin typeface="Times"/>
                <a:cs typeface="Times"/>
              </a:rPr>
              <a:t>z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62400" y="38544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00625" y="3058586"/>
            <a:ext cx="765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(0, 0, </a:t>
            </a:r>
            <a:r>
              <a:rPr lang="en-US" sz="1400" i="1">
                <a:latin typeface="Times"/>
                <a:cs typeface="Times"/>
              </a:rPr>
              <a:t>z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991100" y="339407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V="1">
            <a:off x="4003675" y="3441591"/>
            <a:ext cx="983353" cy="43305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28950" y="3375028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5100" y="3551767"/>
            <a:ext cx="97367" cy="14816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03131" y="3445934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94200" y="3369733"/>
            <a:ext cx="169333" cy="12276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41284" y="3233211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4997450" y="3295650"/>
            <a:ext cx="101600" cy="5503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77267" y="3581401"/>
            <a:ext cx="203200" cy="177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23291" y="3504142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Aspect="1"/>
          </p:cNvCxnSpPr>
          <p:nvPr/>
        </p:nvCxnSpPr>
        <p:spPr>
          <a:xfrm rot="10800000">
            <a:off x="3776432" y="4402539"/>
            <a:ext cx="1830618" cy="1588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54183" y="430847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rot="10800000">
            <a:off x="5275580" y="4473977"/>
            <a:ext cx="27432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rot="10800000">
            <a:off x="5651500" y="4403333"/>
            <a:ext cx="4572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rot="5400000">
            <a:off x="3769997" y="2952835"/>
            <a:ext cx="1449789" cy="1449618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 rot="5400000">
            <a:off x="5250079" y="2646062"/>
            <a:ext cx="274352" cy="27432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rot="5400000">
            <a:off x="2844799" y="3486150"/>
            <a:ext cx="1854205" cy="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rot="16200000" flipH="1">
            <a:off x="2801259" y="3436258"/>
            <a:ext cx="990687" cy="95059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V="1">
            <a:off x="4864103" y="3206750"/>
            <a:ext cx="184147" cy="19291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60825" y="4070350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rot="16200000" flipV="1">
            <a:off x="4545394" y="3427031"/>
            <a:ext cx="237366" cy="1016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rot="5400000" flipV="1">
            <a:off x="4941061" y="4368038"/>
            <a:ext cx="237366" cy="10160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>
            <a:off x="3429000" y="4048125"/>
            <a:ext cx="695325" cy="695325"/>
          </a:xfrm>
          <a:prstGeom prst="arc">
            <a:avLst>
              <a:gd name="adj1" fmla="val 18954559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3413125" y="4086225"/>
            <a:ext cx="695325" cy="695325"/>
          </a:xfrm>
          <a:prstGeom prst="arc">
            <a:avLst>
              <a:gd name="adj1" fmla="val 13910834"/>
              <a:gd name="adj2" fmla="val 16216064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6400" y="2438405"/>
            <a:ext cx="337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47532" y="24130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5401" y="3217334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9167" y="3217334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92134" y="434340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89496" y="3234267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62025" y="4440767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68158" y="3845983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346450" y="3082925"/>
            <a:ext cx="2263775" cy="76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343275" y="3079750"/>
            <a:ext cx="2266950" cy="1130300"/>
          </a:xfrm>
          <a:custGeom>
            <a:avLst/>
            <a:gdLst>
              <a:gd name="connsiteX0" fmla="*/ 0 w 2266950"/>
              <a:gd name="connsiteY0" fmla="*/ 0 h 1130300"/>
              <a:gd name="connsiteX1" fmla="*/ 952500 w 2266950"/>
              <a:gd name="connsiteY1" fmla="*/ 3175 h 1130300"/>
              <a:gd name="connsiteX2" fmla="*/ 2266950 w 2266950"/>
              <a:gd name="connsiteY2" fmla="*/ 11303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1130300">
                <a:moveTo>
                  <a:pt x="0" y="0"/>
                </a:moveTo>
                <a:lnTo>
                  <a:pt x="952500" y="3175"/>
                </a:lnTo>
                <a:lnTo>
                  <a:pt x="2266950" y="113030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460750" y="3144838"/>
            <a:ext cx="282576" cy="38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870325" y="3144838"/>
            <a:ext cx="282576" cy="38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16200000" flipV="1">
            <a:off x="3404616" y="2898204"/>
            <a:ext cx="255144" cy="38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rot="5400000" flipH="1" flipV="1">
            <a:off x="5265281" y="3657527"/>
            <a:ext cx="208345" cy="18097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 rot="10800000" flipH="1" flipV="1">
            <a:off x="5174775" y="3834839"/>
            <a:ext cx="144333" cy="125370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54550" y="3095625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5" name="Arc 14"/>
          <p:cNvSpPr/>
          <p:nvPr/>
        </p:nvSpPr>
        <p:spPr>
          <a:xfrm>
            <a:off x="4032250" y="2724150"/>
            <a:ext cx="695325" cy="695325"/>
          </a:xfrm>
          <a:prstGeom prst="arc">
            <a:avLst>
              <a:gd name="adj1" fmla="val 57805"/>
              <a:gd name="adj2" fmla="val 3015604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216400" y="3257550"/>
            <a:ext cx="901701" cy="77946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rot="5400000">
            <a:off x="4159147" y="3211970"/>
            <a:ext cx="83786" cy="7088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rot="5400000">
            <a:off x="5083072" y="3993020"/>
            <a:ext cx="83786" cy="7088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15822" y="27654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9050" y="39687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8525" y="3098800"/>
            <a:ext cx="331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s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7684" y="2543172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e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5968" y="3446990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F</a:t>
            </a:r>
            <a:r>
              <a:rPr lang="en-US" sz="1400" baseline="-25000">
                <a:latin typeface="Times"/>
                <a:cs typeface="Times"/>
              </a:rPr>
              <a:t>2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L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0575" y="3549650"/>
            <a:ext cx="130175" cy="196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27550" y="34861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7628" y="30988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315115" y="4576125"/>
            <a:ext cx="2179752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rot="5400000">
            <a:off x="2365344" y="3627941"/>
            <a:ext cx="1903361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68133" y="250613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3635" y="4478866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rot="5400000">
            <a:off x="3901944" y="4156431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rot="5400000">
            <a:off x="4869273" y="4156431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 rot="10800000">
            <a:off x="3973173" y="4155950"/>
            <a:ext cx="96289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rot="5400000">
            <a:off x="3417325" y="3607103"/>
            <a:ext cx="78679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66633" y="3213100"/>
            <a:ext cx="969434" cy="783167"/>
          </a:xfrm>
          <a:prstGeom prst="rect">
            <a:avLst/>
          </a:pr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742142" y="4008264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742142" y="3216631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835378" y="3368824"/>
            <a:ext cx="236161" cy="91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3801" y="319193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04167" y="3492500"/>
            <a:ext cx="186266" cy="2243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05300" y="4080933"/>
            <a:ext cx="292100" cy="2243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98333" y="34374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i="1">
                <a:latin typeface="Times"/>
                <a:cs typeface="Times"/>
              </a:rPr>
              <a:t>x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9255" y="3983569"/>
            <a:ext cx="384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i="1">
                <a:latin typeface="Times"/>
                <a:cs typeface="Times"/>
              </a:rPr>
              <a:t>z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rot="16200000" flipV="1">
            <a:off x="4855486" y="3604229"/>
            <a:ext cx="162073" cy="909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10800000" flipV="1">
            <a:off x="4370314" y="3214314"/>
            <a:ext cx="162073" cy="909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rot="5400000" flipV="1">
            <a:off x="3888175" y="3604229"/>
            <a:ext cx="162073" cy="909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4370314" y="3999603"/>
            <a:ext cx="162073" cy="909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54346" y="3683003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1999" y="3441703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54346" y="3208869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(3)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8168" y="3441703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8193" y="3949706"/>
            <a:ext cx="663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2</a:t>
            </a:r>
            <a:r>
              <a:rPr lang="en-US" sz="1400">
                <a:latin typeface="Times"/>
                <a:cs typeface="Times"/>
              </a:rPr>
              <a:t>, </a:t>
            </a:r>
            <a:r>
              <a:rPr lang="en-US" sz="1400" i="1">
                <a:latin typeface="Times"/>
                <a:cs typeface="Times"/>
              </a:rPr>
              <a:t>z</a:t>
            </a:r>
            <a:r>
              <a:rPr lang="en-US" sz="1400" baseline="-25000">
                <a:latin typeface="Times"/>
                <a:cs typeface="Times"/>
              </a:rPr>
              <a:t>2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945466" y="398145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/>
        </p:nvCxnSpPr>
        <p:spPr>
          <a:xfrm rot="5400000">
            <a:off x="4615766" y="3475084"/>
            <a:ext cx="1984485" cy="63268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814763" y="2753254"/>
            <a:ext cx="1961620" cy="1153054"/>
          </a:xfrm>
          <a:custGeom>
            <a:avLst/>
            <a:gdLst>
              <a:gd name="connsiteX0" fmla="*/ 30162 w 1961620"/>
              <a:gd name="connsiteY0" fmla="*/ 412221 h 1153054"/>
              <a:gd name="connsiteX1" fmla="*/ 1587 w 1961620"/>
              <a:gd name="connsiteY1" fmla="*/ 488421 h 1153054"/>
              <a:gd name="connsiteX2" fmla="*/ 20637 w 1961620"/>
              <a:gd name="connsiteY2" fmla="*/ 678921 h 1153054"/>
              <a:gd name="connsiteX3" fmla="*/ 106362 w 1961620"/>
              <a:gd name="connsiteY3" fmla="*/ 850371 h 1153054"/>
              <a:gd name="connsiteX4" fmla="*/ 265112 w 1961620"/>
              <a:gd name="connsiteY4" fmla="*/ 996421 h 1153054"/>
              <a:gd name="connsiteX5" fmla="*/ 500062 w 1961620"/>
              <a:gd name="connsiteY5" fmla="*/ 1091671 h 1153054"/>
              <a:gd name="connsiteX6" fmla="*/ 919162 w 1961620"/>
              <a:gd name="connsiteY6" fmla="*/ 1145646 h 1153054"/>
              <a:gd name="connsiteX7" fmla="*/ 1516062 w 1961620"/>
              <a:gd name="connsiteY7" fmla="*/ 1047221 h 1153054"/>
              <a:gd name="connsiteX8" fmla="*/ 1827212 w 1961620"/>
              <a:gd name="connsiteY8" fmla="*/ 799571 h 1153054"/>
              <a:gd name="connsiteX9" fmla="*/ 1944687 w 1961620"/>
              <a:gd name="connsiteY9" fmla="*/ 516996 h 1153054"/>
              <a:gd name="connsiteX10" fmla="*/ 1928812 w 1961620"/>
              <a:gd name="connsiteY10" fmla="*/ 310621 h 1153054"/>
              <a:gd name="connsiteX11" fmla="*/ 1820862 w 1961620"/>
              <a:gd name="connsiteY11" fmla="*/ 145521 h 1153054"/>
              <a:gd name="connsiteX12" fmla="*/ 1646237 w 1961620"/>
              <a:gd name="connsiteY12" fmla="*/ 31221 h 1153054"/>
              <a:gd name="connsiteX13" fmla="*/ 1427162 w 1961620"/>
              <a:gd name="connsiteY13" fmla="*/ 2646 h 1153054"/>
              <a:gd name="connsiteX14" fmla="*/ 1236662 w 1961620"/>
              <a:gd name="connsiteY14" fmla="*/ 47096 h 1153054"/>
              <a:gd name="connsiteX15" fmla="*/ 982662 w 1961620"/>
              <a:gd name="connsiteY15" fmla="*/ 186796 h 1153054"/>
              <a:gd name="connsiteX16" fmla="*/ 763587 w 1961620"/>
              <a:gd name="connsiteY16" fmla="*/ 301096 h 1153054"/>
              <a:gd name="connsiteX17" fmla="*/ 474662 w 1961620"/>
              <a:gd name="connsiteY17" fmla="*/ 424921 h 1153054"/>
              <a:gd name="connsiteX18" fmla="*/ 357187 w 1961620"/>
              <a:gd name="connsiteY18" fmla="*/ 453496 h 1153054"/>
              <a:gd name="connsiteX19" fmla="*/ 265112 w 1961620"/>
              <a:gd name="connsiteY19" fmla="*/ 459846 h 1153054"/>
              <a:gd name="connsiteX20" fmla="*/ 179387 w 1961620"/>
              <a:gd name="connsiteY20" fmla="*/ 440796 h 1153054"/>
              <a:gd name="connsiteX21" fmla="*/ 109537 w 1961620"/>
              <a:gd name="connsiteY21" fmla="*/ 409046 h 1153054"/>
              <a:gd name="connsiteX22" fmla="*/ 84137 w 1961620"/>
              <a:gd name="connsiteY22" fmla="*/ 402696 h 1153054"/>
              <a:gd name="connsiteX23" fmla="*/ 30162 w 1961620"/>
              <a:gd name="connsiteY23" fmla="*/ 412221 h 115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61620" h="1153054">
                <a:moveTo>
                  <a:pt x="30162" y="412221"/>
                </a:moveTo>
                <a:cubicBezTo>
                  <a:pt x="16404" y="426509"/>
                  <a:pt x="3175" y="443971"/>
                  <a:pt x="1587" y="488421"/>
                </a:cubicBezTo>
                <a:cubicBezTo>
                  <a:pt x="0" y="532871"/>
                  <a:pt x="3175" y="618596"/>
                  <a:pt x="20637" y="678921"/>
                </a:cubicBezTo>
                <a:cubicBezTo>
                  <a:pt x="38099" y="739246"/>
                  <a:pt x="65616" y="797455"/>
                  <a:pt x="106362" y="850371"/>
                </a:cubicBezTo>
                <a:cubicBezTo>
                  <a:pt x="147108" y="903287"/>
                  <a:pt x="199495" y="956204"/>
                  <a:pt x="265112" y="996421"/>
                </a:cubicBezTo>
                <a:cubicBezTo>
                  <a:pt x="330729" y="1036638"/>
                  <a:pt x="391054" y="1066800"/>
                  <a:pt x="500062" y="1091671"/>
                </a:cubicBezTo>
                <a:cubicBezTo>
                  <a:pt x="609070" y="1116542"/>
                  <a:pt x="749829" y="1153054"/>
                  <a:pt x="919162" y="1145646"/>
                </a:cubicBezTo>
                <a:cubicBezTo>
                  <a:pt x="1088495" y="1138238"/>
                  <a:pt x="1364720" y="1104900"/>
                  <a:pt x="1516062" y="1047221"/>
                </a:cubicBezTo>
                <a:cubicBezTo>
                  <a:pt x="1667404" y="989542"/>
                  <a:pt x="1755775" y="887942"/>
                  <a:pt x="1827212" y="799571"/>
                </a:cubicBezTo>
                <a:cubicBezTo>
                  <a:pt x="1898650" y="711200"/>
                  <a:pt x="1927754" y="598488"/>
                  <a:pt x="1944687" y="516996"/>
                </a:cubicBezTo>
                <a:cubicBezTo>
                  <a:pt x="1961620" y="435504"/>
                  <a:pt x="1949449" y="372533"/>
                  <a:pt x="1928812" y="310621"/>
                </a:cubicBezTo>
                <a:cubicBezTo>
                  <a:pt x="1908175" y="248709"/>
                  <a:pt x="1867958" y="192088"/>
                  <a:pt x="1820862" y="145521"/>
                </a:cubicBezTo>
                <a:cubicBezTo>
                  <a:pt x="1773766" y="98954"/>
                  <a:pt x="1711854" y="55033"/>
                  <a:pt x="1646237" y="31221"/>
                </a:cubicBezTo>
                <a:cubicBezTo>
                  <a:pt x="1580620" y="7409"/>
                  <a:pt x="1495424" y="0"/>
                  <a:pt x="1427162" y="2646"/>
                </a:cubicBezTo>
                <a:cubicBezTo>
                  <a:pt x="1358900" y="5292"/>
                  <a:pt x="1310745" y="16404"/>
                  <a:pt x="1236662" y="47096"/>
                </a:cubicBezTo>
                <a:cubicBezTo>
                  <a:pt x="1162579" y="77788"/>
                  <a:pt x="1061508" y="144463"/>
                  <a:pt x="982662" y="186796"/>
                </a:cubicBezTo>
                <a:cubicBezTo>
                  <a:pt x="903816" y="229129"/>
                  <a:pt x="848254" y="261409"/>
                  <a:pt x="763587" y="301096"/>
                </a:cubicBezTo>
                <a:cubicBezTo>
                  <a:pt x="678920" y="340784"/>
                  <a:pt x="542395" y="399521"/>
                  <a:pt x="474662" y="424921"/>
                </a:cubicBezTo>
                <a:cubicBezTo>
                  <a:pt x="406929" y="450321"/>
                  <a:pt x="392112" y="447675"/>
                  <a:pt x="357187" y="453496"/>
                </a:cubicBezTo>
                <a:cubicBezTo>
                  <a:pt x="322262" y="459317"/>
                  <a:pt x="294745" y="461963"/>
                  <a:pt x="265112" y="459846"/>
                </a:cubicBezTo>
                <a:cubicBezTo>
                  <a:pt x="235479" y="457729"/>
                  <a:pt x="205316" y="449263"/>
                  <a:pt x="179387" y="440796"/>
                </a:cubicBezTo>
                <a:cubicBezTo>
                  <a:pt x="153458" y="432329"/>
                  <a:pt x="125412" y="415396"/>
                  <a:pt x="109537" y="409046"/>
                </a:cubicBezTo>
                <a:cubicBezTo>
                  <a:pt x="93662" y="402696"/>
                  <a:pt x="94191" y="403754"/>
                  <a:pt x="84137" y="402696"/>
                </a:cubicBezTo>
                <a:cubicBezTo>
                  <a:pt x="74083" y="401638"/>
                  <a:pt x="43920" y="397933"/>
                  <a:pt x="30162" y="412221"/>
                </a:cubicBez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rot="10800000" flipV="1">
            <a:off x="2938363" y="3369732"/>
            <a:ext cx="2797805" cy="140007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064000" y="4057650"/>
            <a:ext cx="247650" cy="2476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2936232" y="4766625"/>
            <a:ext cx="313436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>
            <a:off x="1746884" y="3580449"/>
            <a:ext cx="2377227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4955117" y="4417483"/>
            <a:ext cx="673100" cy="673100"/>
          </a:xfrm>
          <a:prstGeom prst="arc">
            <a:avLst>
              <a:gd name="adj1" fmla="val 17327108"/>
              <a:gd name="adj2" fmla="val 131315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2745316" y="4417483"/>
            <a:ext cx="673100" cy="673100"/>
          </a:xfrm>
          <a:prstGeom prst="arc">
            <a:avLst>
              <a:gd name="adj1" fmla="val 19386150"/>
              <a:gd name="adj2" fmla="val 131315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24033" y="4610100"/>
            <a:ext cx="38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7133" y="2192866"/>
            <a:ext cx="377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6635" y="2950634"/>
            <a:ext cx="397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536" y="3217334"/>
            <a:ext cx="718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>
                <a:latin typeface="Times"/>
                <a:cs typeface="Times"/>
              </a:rPr>
              <a:t>, </a:t>
            </a:r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>
                <a:latin typeface="Times"/>
                <a:cs typeface="Times"/>
              </a:rPr>
              <a:t>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715000" y="335491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51301" y="397509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0666" y="353483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b="1">
              <a:latin typeface="Times New Roman"/>
              <a:cs typeface="Times New Roman"/>
            </a:endParaRPr>
          </a:p>
        </p:txBody>
      </p:sp>
      <p:cxnSp>
        <p:nvCxnSpPr>
          <p:cNvPr id="23" name="Straight Arrow Connector 22"/>
          <p:cNvCxnSpPr>
            <a:cxnSpLocks noChangeAspect="1"/>
          </p:cNvCxnSpPr>
          <p:nvPr/>
        </p:nvCxnSpPr>
        <p:spPr>
          <a:xfrm rot="16200000" flipH="1">
            <a:off x="3869332" y="3558814"/>
            <a:ext cx="120798" cy="9370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65500" y="4471491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9550" y="4730750"/>
            <a:ext cx="55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>
                <a:latin typeface="Times"/>
                <a:cs typeface="Times"/>
              </a:rPr>
              <a:t>, </a:t>
            </a:r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914650" y="475191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24500" y="434340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α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12432" y="2673349"/>
            <a:ext cx="3248669" cy="1885841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4441184" y="4406028"/>
            <a:ext cx="1604017" cy="87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674347" y="3634503"/>
            <a:ext cx="1541307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rot="10800000">
            <a:off x="3272786" y="4406028"/>
            <a:ext cx="116586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5400000">
            <a:off x="4249917" y="3585223"/>
            <a:ext cx="1011706" cy="62306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rot="16200000">
            <a:off x="4322237" y="3296416"/>
            <a:ext cx="1223517" cy="96799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673350" y="3829050"/>
            <a:ext cx="1155700" cy="1155700"/>
          </a:xfrm>
          <a:prstGeom prst="arc">
            <a:avLst>
              <a:gd name="adj1" fmla="val 19972158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3712633" y="3657593"/>
            <a:ext cx="1490135" cy="1490135"/>
          </a:xfrm>
          <a:prstGeom prst="arc">
            <a:avLst>
              <a:gd name="adj1" fmla="val 18402955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4089400" y="3600450"/>
            <a:ext cx="1155700" cy="1155700"/>
          </a:xfrm>
          <a:prstGeom prst="arc">
            <a:avLst>
              <a:gd name="adj1" fmla="val 18327648"/>
              <a:gd name="adj2" fmla="val 1946115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4057650" y="3575050"/>
            <a:ext cx="1155700" cy="1155700"/>
          </a:xfrm>
          <a:prstGeom prst="arc">
            <a:avLst>
              <a:gd name="adj1" fmla="val 16791542"/>
              <a:gd name="adj2" fmla="val 17866831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rot="16200000" flipH="1">
            <a:off x="4048128" y="4010025"/>
            <a:ext cx="527048" cy="27940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10800000" flipV="1">
            <a:off x="5050697" y="3168854"/>
            <a:ext cx="353150" cy="205003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7450" y="299720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7300" y="3702050"/>
            <a:ext cx="475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θ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64100" y="4057650"/>
            <a:ext cx="184150" cy="1714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78250" y="407035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α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10050" y="4032250"/>
            <a:ext cx="146050" cy="1841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46550" y="3949700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65650" y="3606800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87850" y="2686050"/>
            <a:ext cx="381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42000" y="4362450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41900" y="4013200"/>
            <a:ext cx="156633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03797" y="391794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7350" y="4432300"/>
            <a:ext cx="55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>
                <a:latin typeface="Times"/>
                <a:cs typeface="Times"/>
              </a:rPr>
              <a:t>, </a:t>
            </a:r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425950" y="43878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3873500" y="2950633"/>
            <a:ext cx="2129367" cy="1828800"/>
          </a:xfrm>
          <a:custGeom>
            <a:avLst/>
            <a:gdLst>
              <a:gd name="connsiteX0" fmla="*/ 1473200 w 2129367"/>
              <a:gd name="connsiteY0" fmla="*/ 0 h 1828800"/>
              <a:gd name="connsiteX1" fmla="*/ 2129367 w 2129367"/>
              <a:gd name="connsiteY1" fmla="*/ 1828800 h 1828800"/>
              <a:gd name="connsiteX2" fmla="*/ 0 w 2129367"/>
              <a:gd name="connsiteY2" fmla="*/ 1498600 h 1828800"/>
              <a:gd name="connsiteX3" fmla="*/ 1473200 w 2129367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367" h="1828800">
                <a:moveTo>
                  <a:pt x="1473200" y="0"/>
                </a:moveTo>
                <a:lnTo>
                  <a:pt x="2129367" y="1828800"/>
                </a:lnTo>
                <a:lnTo>
                  <a:pt x="0" y="1498600"/>
                </a:lnTo>
                <a:lnTo>
                  <a:pt x="1473200" y="0"/>
                </a:ln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829050" y="4421716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cxnSpLocks noChangeAspect="1"/>
          </p:cNvCxnSpPr>
          <p:nvPr/>
        </p:nvCxnSpPr>
        <p:spPr>
          <a:xfrm flipV="1">
            <a:off x="2960877" y="2552703"/>
            <a:ext cx="1295103" cy="44227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 noChangeAspect="1"/>
          </p:cNvCxnSpPr>
          <p:nvPr/>
        </p:nvCxnSpPr>
        <p:spPr>
          <a:xfrm rot="5400000">
            <a:off x="3133831" y="3276029"/>
            <a:ext cx="1871518" cy="40792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4292601" y="2552700"/>
            <a:ext cx="1348073" cy="127778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869267" y="3843867"/>
            <a:ext cx="1790700" cy="6096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0800000" flipV="1">
            <a:off x="5228167" y="3978651"/>
            <a:ext cx="237066" cy="760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3441700" y="3975100"/>
            <a:ext cx="895350" cy="895350"/>
          </a:xfrm>
          <a:prstGeom prst="arc">
            <a:avLst>
              <a:gd name="adj1" fmla="val 18978479"/>
              <a:gd name="adj2" fmla="val 816374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5628" y="433916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8524" y="286596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07833" y="2755900"/>
            <a:ext cx="190500" cy="1354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0500" y="3314700"/>
            <a:ext cx="190500" cy="18203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35500" y="2887133"/>
            <a:ext cx="215900" cy="23071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26000" y="4008966"/>
            <a:ext cx="266700" cy="18203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92133" y="4546599"/>
            <a:ext cx="258233" cy="18203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737631">
            <a:off x="4487927" y="3595691"/>
            <a:ext cx="217932" cy="22775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8187" y="2633133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"/>
                <a:cs typeface="Times"/>
              </a:rPr>
              <a:t>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84687" y="2829983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"/>
                <a:cs typeface="Times"/>
              </a:rPr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6990" y="32342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1400" i="1">
                <a:solidFill>
                  <a:srgbClr val="000000"/>
                </a:solidFill>
                <a:latin typeface="Times New Roman"/>
                <a:cs typeface="Times New Roman"/>
              </a:rPr>
              <a:t>'</a:t>
            </a:r>
            <a:endParaRPr lang="en-US" sz="14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7691" y="353483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/>
                <a:cs typeface="Times"/>
              </a:rPr>
              <a:t>λ</a:t>
            </a:r>
            <a:r>
              <a:rPr lang="en-US" sz="1400" i="1" baseline="-25000">
                <a:solidFill>
                  <a:srgbClr val="000000"/>
                </a:solidFill>
                <a:latin typeface="Times"/>
                <a:cs typeface="Times"/>
              </a:rPr>
              <a:t>A</a:t>
            </a:r>
            <a:endParaRPr lang="en-US" sz="140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5192" y="3915835"/>
            <a:ext cx="447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Times"/>
                <a:cs typeface="Times"/>
              </a:rPr>
              <a:t>h</a:t>
            </a:r>
            <a:r>
              <a:rPr lang="en-US" sz="1400" i="1" baseline="-25000">
                <a:solidFill>
                  <a:srgbClr val="000000"/>
                </a:solidFill>
                <a:latin typeface="Times"/>
                <a:cs typeface="Times"/>
              </a:rPr>
              <a:t>AB</a:t>
            </a:r>
            <a:endParaRPr lang="en-US" sz="140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5558" y="44450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/>
                <a:cs typeface="Times"/>
              </a:rPr>
              <a:t>λ</a:t>
            </a:r>
            <a:r>
              <a:rPr lang="en-US" sz="1400" i="1" baseline="-25000">
                <a:solidFill>
                  <a:srgbClr val="000000"/>
                </a:solidFill>
                <a:latin typeface="Times"/>
                <a:cs typeface="Times"/>
              </a:rPr>
              <a:t>B</a:t>
            </a:r>
            <a:endParaRPr lang="en-US" sz="140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06998" y="26797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"/>
                <a:cs typeface="Times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35134" y="467360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96828" y="4195235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i="1" baseline="-25000">
                <a:latin typeface="Times"/>
                <a:ea typeface="Lucida Grande"/>
                <a:cs typeface="Times"/>
              </a:rPr>
              <a:t>AB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29289" y="4059767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i="1" baseline="-25000">
                <a:latin typeface="Times"/>
                <a:cs typeface="Times"/>
              </a:rPr>
              <a:t>AB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rot="16200000" flipV="1">
            <a:off x="5773869" y="4211774"/>
            <a:ext cx="187052" cy="6773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32400" y="3937000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i="1" baseline="-25000">
                <a:latin typeface="Times"/>
                <a:cs typeface="Times"/>
              </a:rPr>
              <a:t>AB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921000" y="2967566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713567" y="2865967"/>
            <a:ext cx="1439333" cy="1435100"/>
          </a:xfrm>
          <a:custGeom>
            <a:avLst/>
            <a:gdLst>
              <a:gd name="connsiteX0" fmla="*/ 728133 w 1439333"/>
              <a:gd name="connsiteY0" fmla="*/ 0 h 1435100"/>
              <a:gd name="connsiteX1" fmla="*/ 0 w 1439333"/>
              <a:gd name="connsiteY1" fmla="*/ 1430866 h 1435100"/>
              <a:gd name="connsiteX2" fmla="*/ 1439333 w 1439333"/>
              <a:gd name="connsiteY2" fmla="*/ 1435100 h 1435100"/>
              <a:gd name="connsiteX3" fmla="*/ 728133 w 1439333"/>
              <a:gd name="connsiteY3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333" h="1435100">
                <a:moveTo>
                  <a:pt x="728133" y="0"/>
                </a:moveTo>
                <a:lnTo>
                  <a:pt x="0" y="1430866"/>
                </a:lnTo>
                <a:lnTo>
                  <a:pt x="1439333" y="1435100"/>
                </a:lnTo>
                <a:lnTo>
                  <a:pt x="728133" y="0"/>
                </a:ln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995333" y="2865967"/>
            <a:ext cx="1519767" cy="1473200"/>
          </a:xfrm>
          <a:custGeom>
            <a:avLst/>
            <a:gdLst>
              <a:gd name="connsiteX0" fmla="*/ 800100 w 1519767"/>
              <a:gd name="connsiteY0" fmla="*/ 0 h 1473200"/>
              <a:gd name="connsiteX1" fmla="*/ 0 w 1519767"/>
              <a:gd name="connsiteY1" fmla="*/ 1473200 h 1473200"/>
              <a:gd name="connsiteX2" fmla="*/ 1037167 w 1519767"/>
              <a:gd name="connsiteY2" fmla="*/ 935566 h 1473200"/>
              <a:gd name="connsiteX3" fmla="*/ 546100 w 1519767"/>
              <a:gd name="connsiteY3" fmla="*/ 931333 h 1473200"/>
              <a:gd name="connsiteX4" fmla="*/ 1519767 w 1519767"/>
              <a:gd name="connsiteY4" fmla="*/ 1452033 h 1473200"/>
              <a:gd name="connsiteX5" fmla="*/ 800100 w 1519767"/>
              <a:gd name="connsiteY5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9767" h="1473200">
                <a:moveTo>
                  <a:pt x="800100" y="0"/>
                </a:moveTo>
                <a:lnTo>
                  <a:pt x="0" y="1473200"/>
                </a:lnTo>
                <a:lnTo>
                  <a:pt x="1037167" y="935566"/>
                </a:lnTo>
                <a:lnTo>
                  <a:pt x="546100" y="931333"/>
                </a:lnTo>
                <a:lnTo>
                  <a:pt x="1519767" y="1452033"/>
                </a:lnTo>
                <a:lnTo>
                  <a:pt x="800100" y="0"/>
                </a:lnTo>
                <a:close/>
              </a:path>
            </a:pathLst>
          </a:cu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rot="16200000" flipV="1">
            <a:off x="6074439" y="3583122"/>
            <a:ext cx="199752" cy="97371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rot="16200000" flipH="1" flipV="1">
            <a:off x="5278911" y="3578550"/>
            <a:ext cx="199751" cy="106514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rot="16200000" flipV="1">
            <a:off x="3730232" y="3600056"/>
            <a:ext cx="199752" cy="97371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rot="16200000" flipH="1" flipV="1">
            <a:off x="2942832" y="3600056"/>
            <a:ext cx="199752" cy="97371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302000" y="4297895"/>
            <a:ext cx="203197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685762" y="3799817"/>
            <a:ext cx="203197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5333997" y="4062877"/>
            <a:ext cx="199759" cy="9944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rot="10800000" flipH="1" flipV="1">
            <a:off x="6006701" y="4047385"/>
            <a:ext cx="199759" cy="108591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3318934" y="4057649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318934" y="4476749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97666" y="259926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6366" y="259926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4698" y="256539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3031" y="256539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2632" y="4123266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"/>
                <a:cs typeface="Times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1334" y="412326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"/>
                <a:cs typeface="Times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0199" y="412326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6998" y="412326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"/>
                <a:cs typeface="Times"/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2064" y="364490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4363" y="36449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18936" y="3922181"/>
            <a:ext cx="37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  <a:r>
              <a:rPr lang="en-US" sz="1400" baseline="-25000">
                <a:latin typeface="Times"/>
                <a:cs typeface="Times"/>
              </a:rPr>
              <a:t>I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8936" y="4341284"/>
            <a:ext cx="418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  <a:r>
              <a:rPr lang="en-US" sz="1400" baseline="-25000">
                <a:latin typeface="Times"/>
                <a:cs typeface="Times"/>
              </a:rPr>
              <a:t>II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7994" y="34358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767667" y="3484033"/>
            <a:ext cx="1477433" cy="8636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575050" y="3337983"/>
            <a:ext cx="266699" cy="26669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62350" y="3314700"/>
            <a:ext cx="137583" cy="3683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8200" y="334645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cs typeface="Times New Roman"/>
              </a:rPr>
              <a:t>ρ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5400000">
            <a:off x="3583438" y="3548680"/>
            <a:ext cx="148329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rot="16200000">
            <a:off x="4385737" y="3878799"/>
            <a:ext cx="20319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rot="5400000" flipH="1" flipV="1">
            <a:off x="5071005" y="4056069"/>
            <a:ext cx="187334" cy="11006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499784" y="3426882"/>
            <a:ext cx="241723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708401" y="2353736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3708401" y="2563290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708401" y="2772844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708401" y="2982398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708401" y="3191952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3708401" y="3611060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708401" y="3820614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708401" y="4030168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3708401" y="4239722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3708401" y="4449276"/>
            <a:ext cx="126999" cy="931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>
            <a:off x="4995334" y="4203700"/>
            <a:ext cx="190500" cy="11135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 rot="10800000">
            <a:off x="4013846" y="2946961"/>
            <a:ext cx="1368841" cy="81647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51400" y="4203700"/>
            <a:ext cx="37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0433" y="3924301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3463" y="367030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32" name="Arc 31"/>
          <p:cNvSpPr/>
          <p:nvPr/>
        </p:nvSpPr>
        <p:spPr>
          <a:xfrm>
            <a:off x="3371850" y="3100917"/>
            <a:ext cx="673100" cy="673100"/>
          </a:xfrm>
          <a:prstGeom prst="arc">
            <a:avLst>
              <a:gd name="adj1" fmla="val 1838747"/>
              <a:gd name="adj2" fmla="val 5428182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4235451" y="3718986"/>
            <a:ext cx="455083" cy="455083"/>
          </a:xfrm>
          <a:prstGeom prst="arc">
            <a:avLst>
              <a:gd name="adj1" fmla="val 13300921"/>
              <a:gd name="adj2" fmla="val 16393251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12165" y="343747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β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22800" y="3232150"/>
            <a:ext cx="207433" cy="2497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84700" y="32067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λ</a:t>
            </a:r>
          </a:p>
        </p:txBody>
      </p: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 rot="5400000" flipH="1" flipV="1">
            <a:off x="5333511" y="3734127"/>
            <a:ext cx="93953" cy="552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rot="5400000" flipH="1" flipV="1">
            <a:off x="3961952" y="2916886"/>
            <a:ext cx="93953" cy="552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rot="16200000">
            <a:off x="4417744" y="3690669"/>
            <a:ext cx="139184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4233" y="3695700"/>
            <a:ext cx="101600" cy="9736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33802" y="3586728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45" name="Straight Arrow Connector 44"/>
          <p:cNvCxnSpPr>
            <a:cxnSpLocks noChangeAspect="1"/>
          </p:cNvCxnSpPr>
          <p:nvPr/>
        </p:nvCxnSpPr>
        <p:spPr>
          <a:xfrm rot="5400000" flipH="1" flipV="1">
            <a:off x="5138779" y="4280227"/>
            <a:ext cx="93953" cy="552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rot="5400000" flipH="1" flipV="1">
            <a:off x="4946203" y="4167836"/>
            <a:ext cx="93953" cy="552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3208867" y="2565399"/>
            <a:ext cx="70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surface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124197" y="2561167"/>
            <a:ext cx="1138767" cy="191346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267200" y="2561167"/>
            <a:ext cx="1138767" cy="1913466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51500" y="3962401"/>
            <a:ext cx="122767" cy="14816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50834" y="26500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4467" y="26500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1398" y="36576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6416" y="36576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2431" y="365760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9532" y="381846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9097" y="223520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7790" y="385657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577167" y="389466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416299" y="387773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γ</a:t>
            </a:r>
            <a:r>
              <a:rPr lang="en-US" sz="1400" i="1">
                <a:latin typeface="Times"/>
                <a:cs typeface="Times"/>
              </a:rPr>
              <a:t>b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9999" y="387773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β</a:t>
            </a:r>
            <a:r>
              <a:rPr lang="en-US" sz="1400" i="1">
                <a:latin typeface="Times"/>
                <a:cs typeface="Times"/>
              </a:rPr>
              <a:t>b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6729" y="3877731"/>
            <a:ext cx="284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250267" y="389466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223934" y="389466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881034" y="3894667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rot="10800000">
            <a:off x="4275667" y="4169445"/>
            <a:ext cx="618066" cy="19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08500" y="4106333"/>
            <a:ext cx="165100" cy="13546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53467" y="3979336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361267" y="3915833"/>
            <a:ext cx="23876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 rot="16200000" flipH="1" flipV="1">
            <a:off x="3219952" y="3422996"/>
            <a:ext cx="2103120" cy="174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3594100" y="3191933"/>
            <a:ext cx="1308100" cy="723900"/>
          </a:xfrm>
          <a:custGeom>
            <a:avLst/>
            <a:gdLst>
              <a:gd name="connsiteX0" fmla="*/ 0 w 1308100"/>
              <a:gd name="connsiteY0" fmla="*/ 719667 h 723900"/>
              <a:gd name="connsiteX1" fmla="*/ 673100 w 1308100"/>
              <a:gd name="connsiteY1" fmla="*/ 0 h 723900"/>
              <a:gd name="connsiteX2" fmla="*/ 1308100 w 130810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723900">
                <a:moveTo>
                  <a:pt x="0" y="719667"/>
                </a:moveTo>
                <a:lnTo>
                  <a:pt x="673100" y="0"/>
                </a:lnTo>
                <a:lnTo>
                  <a:pt x="1308100" y="72390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6" idx="1"/>
            <a:endCxn id="20" idx="7"/>
          </p:cNvCxnSpPr>
          <p:nvPr/>
        </p:nvCxnSpPr>
        <p:spPr>
          <a:xfrm>
            <a:off x="4267200" y="3191933"/>
            <a:ext cx="982133" cy="71966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52332" y="3437470"/>
            <a:ext cx="152400" cy="156633"/>
          </a:xfrm>
          <a:prstGeom prst="rect">
            <a:avLst/>
          </a:prstGeom>
          <a:solidFill>
            <a:srgbClr val="A6A6A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3433" y="3314701"/>
            <a:ext cx="358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734" y="3670300"/>
            <a:ext cx="152400" cy="156633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1630" y="3551768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199" y="3390898"/>
            <a:ext cx="186267" cy="220134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88934" y="3314701"/>
            <a:ext cx="358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1182" y="2451100"/>
            <a:ext cx="1870456" cy="1138767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1182" y="3958164"/>
            <a:ext cx="1870456" cy="1138767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 noChangeAspect="1"/>
          </p:cNvCxnSpPr>
          <p:nvPr/>
        </p:nvCxnSpPr>
        <p:spPr>
          <a:xfrm rot="5400000" flipH="1" flipV="1">
            <a:off x="4378935" y="3497773"/>
            <a:ext cx="189872" cy="17932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 rot="16200000" flipH="1">
            <a:off x="4393162" y="3878775"/>
            <a:ext cx="189872" cy="17932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743304" y="4037976"/>
            <a:ext cx="271275" cy="62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3743304" y="3502910"/>
            <a:ext cx="271275" cy="62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5453571" y="3957542"/>
            <a:ext cx="271275" cy="62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rot="16200000" flipV="1">
            <a:off x="3154953" y="2689831"/>
            <a:ext cx="457199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6200000" flipV="1">
            <a:off x="3154953" y="4193940"/>
            <a:ext cx="457199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rot="16200000" flipV="1">
            <a:off x="4335970" y="2289609"/>
            <a:ext cx="271275" cy="62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rot="5400000">
            <a:off x="3154953" y="3349474"/>
            <a:ext cx="457199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rot="5400000">
            <a:off x="3154953" y="4839608"/>
            <a:ext cx="457199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rot="5400000">
            <a:off x="3205245" y="3764845"/>
            <a:ext cx="356615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314972" y="3578578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3314972" y="2460978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314972" y="3959578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314972" y="5064478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rot="16200000">
            <a:off x="3490229" y="5277841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rot="16200000">
            <a:off x="5341888" y="5245671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4581583" y="5251259"/>
            <a:ext cx="832103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10800000">
            <a:off x="3558987" y="5251258"/>
            <a:ext cx="832103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65114" y="4787902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165" y="5084233"/>
            <a:ext cx="332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4632" y="4343398"/>
            <a:ext cx="38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5198" y="4360337"/>
            <a:ext cx="39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92691" y="4360337"/>
            <a:ext cx="41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5196" y="3898907"/>
            <a:ext cx="39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65108" y="3285070"/>
            <a:ext cx="39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192" y="2857505"/>
            <a:ext cx="39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2685" y="2857505"/>
            <a:ext cx="41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5190" y="23960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4632" y="2849031"/>
            <a:ext cx="38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36893" y="359833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07919" y="3268139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7919" y="39116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9095" y="3877736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33327" y="203200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0300" y="3187700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70300" y="400685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L5-1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10" y="2345556"/>
            <a:ext cx="2286000" cy="2266572"/>
          </a:xfrm>
          <a:prstGeom prst="rect">
            <a:avLst/>
          </a:prstGeom>
        </p:spPr>
      </p:pic>
      <p:pic>
        <p:nvPicPr>
          <p:cNvPr id="3" name="Picture 2" descr="HL5-19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212" y="2352254"/>
            <a:ext cx="2286000" cy="22598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65400" y="4457700"/>
            <a:ext cx="368300" cy="1841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11750" y="4489450"/>
            <a:ext cx="368300" cy="1841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3405713" y="3206756"/>
            <a:ext cx="131318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% relative error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02212" y="3206756"/>
            <a:ext cx="131318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% relative 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9200" y="4419600"/>
            <a:ext cx="482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50" y="4419600"/>
            <a:ext cx="442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0200" y="243205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850" y="376555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=3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3400" y="289560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=5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50" y="338455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=7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0550" y="238760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=0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9800" y="241300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550" y="260985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7050" y="2800350"/>
            <a:ext cx="51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</a:t>
            </a:r>
            <a:r>
              <a:rPr lang="en-US" sz="1400">
                <a:latin typeface="Times"/>
                <a:cs typeface="Times"/>
              </a:rPr>
              <a:t>=4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2139950" y="3359149"/>
            <a:ext cx="101600" cy="9038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152650" y="3143249"/>
            <a:ext cx="101600" cy="9038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33033" y="4110566"/>
            <a:ext cx="160867" cy="1227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32300" y="4131732"/>
            <a:ext cx="160867" cy="12276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74800" y="448310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74067" y="448310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cxnSpLocks/>
          </p:cNvCxnSpPr>
          <p:nvPr/>
        </p:nvCxnSpPr>
        <p:spPr>
          <a:xfrm rot="16200000" flipH="1">
            <a:off x="4393998" y="4504064"/>
            <a:ext cx="417798" cy="31073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cxnSpLocks noChangeAspect="1"/>
          </p:cNvCxnSpPr>
          <p:nvPr/>
        </p:nvCxnSpPr>
        <p:spPr>
          <a:xfrm rot="5400000" flipH="1" flipV="1">
            <a:off x="3783376" y="3801534"/>
            <a:ext cx="1337734" cy="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 noChangeAspect="1"/>
          </p:cNvCxnSpPr>
          <p:nvPr/>
        </p:nvCxnSpPr>
        <p:spPr>
          <a:xfrm>
            <a:off x="4457700" y="4451350"/>
            <a:ext cx="1038125" cy="59410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rot="10800000" flipV="1">
            <a:off x="3282950" y="4450532"/>
            <a:ext cx="1173038" cy="71201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3750" y="49911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5100" y="49403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0000" y="3079750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400" y="4489450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4918" y="483658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5850" y="3276600"/>
            <a:ext cx="394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5950" y="3655483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8101" y="2391833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7400" y="2889251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1317" y="365971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6132" y="4543427"/>
            <a:ext cx="2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4451353" y="2865404"/>
            <a:ext cx="450847" cy="2778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84598" y="2774951"/>
            <a:ext cx="1338971" cy="687917"/>
          </a:xfrm>
          <a:prstGeom prst="ellipse">
            <a:avLst/>
          </a:pr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1400" y="3987800"/>
            <a:ext cx="1743710" cy="895858"/>
          </a:xfrm>
          <a:prstGeom prst="ellipse">
            <a:avLst/>
          </a:pr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rot="16200000" flipV="1">
            <a:off x="3842379" y="2653043"/>
            <a:ext cx="317136" cy="25489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4206875" y="4258730"/>
            <a:ext cx="514350" cy="371179"/>
          </a:xfrm>
          <a:prstGeom prst="arc">
            <a:avLst>
              <a:gd name="adj1" fmla="val 3736294"/>
              <a:gd name="adj2" fmla="val 8884765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 noChangeAspect="1"/>
          </p:cNvCxnSpPr>
          <p:nvPr/>
        </p:nvCxnSpPr>
        <p:spPr>
          <a:xfrm>
            <a:off x="3804061" y="3284251"/>
            <a:ext cx="319386" cy="183442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 flipV="1">
            <a:off x="4568177" y="4817533"/>
            <a:ext cx="373712" cy="7597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34475" y="423545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4476753" y="4224867"/>
            <a:ext cx="738714" cy="22225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495549" y="4440767"/>
            <a:ext cx="1905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cxnSpLocks noChangeAspect="1"/>
          </p:cNvCxnSpPr>
          <p:nvPr/>
        </p:nvCxnSpPr>
        <p:spPr>
          <a:xfrm rot="10800000">
            <a:off x="3416339" y="4293278"/>
            <a:ext cx="390321" cy="9358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97769" y="399203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 rot="16200000" flipV="1">
            <a:off x="3594780" y="3696378"/>
            <a:ext cx="1480311" cy="79586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021667" y="2963333"/>
            <a:ext cx="1761066" cy="1515534"/>
          </a:xfrm>
          <a:custGeom>
            <a:avLst/>
            <a:gdLst>
              <a:gd name="connsiteX0" fmla="*/ 8466 w 1761066"/>
              <a:gd name="connsiteY0" fmla="*/ 0 h 1515534"/>
              <a:gd name="connsiteX1" fmla="*/ 0 w 1761066"/>
              <a:gd name="connsiteY1" fmla="*/ 1041400 h 1515534"/>
              <a:gd name="connsiteX2" fmla="*/ 1761066 w 1761066"/>
              <a:gd name="connsiteY2" fmla="*/ 1515534 h 1515534"/>
              <a:gd name="connsiteX3" fmla="*/ 1761066 w 1761066"/>
              <a:gd name="connsiteY3" fmla="*/ 474134 h 1515534"/>
              <a:gd name="connsiteX4" fmla="*/ 8466 w 1761066"/>
              <a:gd name="connsiteY4" fmla="*/ 0 h 15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066" h="1515534">
                <a:moveTo>
                  <a:pt x="8466" y="0"/>
                </a:moveTo>
                <a:lnTo>
                  <a:pt x="0" y="1041400"/>
                </a:lnTo>
                <a:lnTo>
                  <a:pt x="1761066" y="1515534"/>
                </a:lnTo>
                <a:lnTo>
                  <a:pt x="1761066" y="474134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520267" y="2243666"/>
            <a:ext cx="1761066" cy="1515534"/>
          </a:xfrm>
          <a:custGeom>
            <a:avLst/>
            <a:gdLst>
              <a:gd name="connsiteX0" fmla="*/ 8466 w 1761066"/>
              <a:gd name="connsiteY0" fmla="*/ 0 h 1515534"/>
              <a:gd name="connsiteX1" fmla="*/ 0 w 1761066"/>
              <a:gd name="connsiteY1" fmla="*/ 1041400 h 1515534"/>
              <a:gd name="connsiteX2" fmla="*/ 1761066 w 1761066"/>
              <a:gd name="connsiteY2" fmla="*/ 1515534 h 1515534"/>
              <a:gd name="connsiteX3" fmla="*/ 1761066 w 1761066"/>
              <a:gd name="connsiteY3" fmla="*/ 474134 h 1515534"/>
              <a:gd name="connsiteX4" fmla="*/ 8466 w 1761066"/>
              <a:gd name="connsiteY4" fmla="*/ 0 h 15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066" h="1515534">
                <a:moveTo>
                  <a:pt x="8466" y="0"/>
                </a:moveTo>
                <a:lnTo>
                  <a:pt x="0" y="1041400"/>
                </a:lnTo>
                <a:lnTo>
                  <a:pt x="1761066" y="1515534"/>
                </a:lnTo>
                <a:lnTo>
                  <a:pt x="1761066" y="474134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46233" y="3893608"/>
            <a:ext cx="369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048653" y="3787247"/>
            <a:ext cx="1700215" cy="470809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rot="16200000" flipH="1">
            <a:off x="7007547" y="2822893"/>
            <a:ext cx="245449" cy="17936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00126" y="3868208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3049" y="2968626"/>
            <a:ext cx="369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27351" y="2642658"/>
            <a:ext cx="359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9583" y="4173008"/>
            <a:ext cx="359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flipV="1">
            <a:off x="5403850" y="2895600"/>
            <a:ext cx="1547283" cy="251365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5487464" y="4186802"/>
            <a:ext cx="218392" cy="54997"/>
          </a:xfrm>
          <a:prstGeom prst="straightConnector1">
            <a:avLst/>
          </a:prstGeom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</p:cNvCxnSpPr>
          <p:nvPr/>
        </p:nvCxnSpPr>
        <p:spPr>
          <a:xfrm flipV="1">
            <a:off x="6382814" y="2946400"/>
            <a:ext cx="231091" cy="33902"/>
          </a:xfrm>
          <a:prstGeom prst="straightConnector1">
            <a:avLst/>
          </a:prstGeom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</p:cNvCxnSpPr>
          <p:nvPr/>
        </p:nvCxnSpPr>
        <p:spPr>
          <a:xfrm flipV="1">
            <a:off x="6984470" y="2841156"/>
            <a:ext cx="286280" cy="4650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 noChangeAspect="1"/>
          </p:cNvCxnSpPr>
          <p:nvPr/>
        </p:nvCxnSpPr>
        <p:spPr>
          <a:xfrm>
            <a:off x="5769503" y="4263497"/>
            <a:ext cx="256647" cy="7106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Aspect="1"/>
          </p:cNvCxnSpPr>
          <p:nvPr/>
        </p:nvCxnSpPr>
        <p:spPr>
          <a:xfrm rot="5400000" flipH="1" flipV="1">
            <a:off x="5759771" y="4139252"/>
            <a:ext cx="218784" cy="22508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</p:cNvCxnSpPr>
          <p:nvPr/>
        </p:nvCxnSpPr>
        <p:spPr>
          <a:xfrm rot="5400000">
            <a:off x="5552818" y="3984366"/>
            <a:ext cx="260867" cy="19049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5642503" y="3126847"/>
            <a:ext cx="1221847" cy="33834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 noChangeAspect="1"/>
          </p:cNvSpPr>
          <p:nvPr/>
        </p:nvSpPr>
        <p:spPr>
          <a:xfrm>
            <a:off x="5607050" y="30861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4146550" y="38036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373276" y="2934758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66" name="Straight Arrow Connector 65"/>
          <p:cNvCxnSpPr>
            <a:cxnSpLocks noChangeAspect="1"/>
          </p:cNvCxnSpPr>
          <p:nvPr/>
        </p:nvCxnSpPr>
        <p:spPr>
          <a:xfrm rot="10800000" flipV="1">
            <a:off x="5391152" y="3117849"/>
            <a:ext cx="230078" cy="11218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 noChangeAspect="1"/>
          </p:cNvCxnSpPr>
          <p:nvPr/>
        </p:nvCxnSpPr>
        <p:spPr>
          <a:xfrm>
            <a:off x="5665786" y="3131080"/>
            <a:ext cx="223625" cy="6192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rot="16200000">
            <a:off x="5522388" y="2979211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91709" y="3108321"/>
            <a:ext cx="42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(1)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 rot="16200000">
            <a:off x="6379640" y="2845860"/>
            <a:ext cx="21742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473700" y="30670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cxnSp>
        <p:nvCxnSpPr>
          <p:cNvPr id="74" name="Straight Arrow Connector 73"/>
          <p:cNvCxnSpPr>
            <a:cxnSpLocks noChangeAspect="1"/>
          </p:cNvCxnSpPr>
          <p:nvPr/>
        </p:nvCxnSpPr>
        <p:spPr>
          <a:xfrm flipV="1">
            <a:off x="5638270" y="2844594"/>
            <a:ext cx="851430" cy="13832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 noChangeAspect="1"/>
          </p:cNvCxnSpPr>
          <p:nvPr/>
        </p:nvCxnSpPr>
        <p:spPr>
          <a:xfrm>
            <a:off x="4175653" y="3952347"/>
            <a:ext cx="1418697" cy="39284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/>
          </p:cNvCxnSpPr>
          <p:nvPr/>
        </p:nvCxnSpPr>
        <p:spPr>
          <a:xfrm rot="16200000">
            <a:off x="4055537" y="3950761"/>
            <a:ext cx="21742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</p:cNvCxnSpPr>
          <p:nvPr/>
        </p:nvCxnSpPr>
        <p:spPr>
          <a:xfrm rot="16200000">
            <a:off x="5490637" y="4376212"/>
            <a:ext cx="21742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886873">
            <a:off x="4051308" y="3015277"/>
            <a:ext cx="64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Plane 1</a:t>
            </a:r>
            <a:br>
              <a:rPr lang="en-US" sz="1200">
                <a:latin typeface="Times"/>
                <a:cs typeface="Times"/>
              </a:rPr>
            </a:b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3</a:t>
            </a:r>
            <a:r>
              <a:rPr lang="en-US" sz="1200">
                <a:latin typeface="Times"/>
                <a:cs typeface="Times"/>
              </a:rPr>
              <a:t> = </a:t>
            </a:r>
            <a:r>
              <a:rPr lang="en-US" sz="1200" i="1">
                <a:latin typeface="Times"/>
                <a:cs typeface="Times"/>
              </a:rPr>
              <a:t>z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81" name="TextBox 80"/>
          <p:cNvSpPr txBox="1"/>
          <p:nvPr/>
        </p:nvSpPr>
        <p:spPr>
          <a:xfrm rot="886873">
            <a:off x="5528128" y="2297726"/>
            <a:ext cx="64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Plane 2</a:t>
            </a:r>
            <a:br>
              <a:rPr lang="en-US" sz="1200">
                <a:latin typeface="Times"/>
                <a:cs typeface="Times"/>
              </a:rPr>
            </a:b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3</a:t>
            </a:r>
            <a:r>
              <a:rPr lang="en-US" sz="1200">
                <a:latin typeface="Times"/>
                <a:cs typeface="Times"/>
              </a:rPr>
              <a:t> = 0)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54450" y="3765550"/>
            <a:ext cx="40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rot="10800000" flipV="1">
            <a:off x="4184653" y="3289299"/>
            <a:ext cx="1089617" cy="53128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 noChangeAspect="1"/>
          </p:cNvCxnSpPr>
          <p:nvPr/>
        </p:nvCxnSpPr>
        <p:spPr>
          <a:xfrm rot="10800000" flipV="1">
            <a:off x="5295902" y="3119833"/>
            <a:ext cx="330198" cy="1610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 noChangeAspect="1"/>
          </p:cNvCxnSpPr>
          <p:nvPr/>
        </p:nvCxnSpPr>
        <p:spPr>
          <a:xfrm rot="5400000">
            <a:off x="5653816" y="3096490"/>
            <a:ext cx="971548" cy="70947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930900" y="3549650"/>
            <a:ext cx="158750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873750" y="348615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  <a:r>
              <a:rPr lang="en-US" sz="1400">
                <a:latin typeface="Times"/>
                <a:cs typeface="Times"/>
              </a:rPr>
              <a:t> = 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α</a:t>
            </a:r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α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45050" y="337185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23883" y="3252258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93" name="Rectangle 92"/>
          <p:cNvSpPr/>
          <p:nvPr/>
        </p:nvSpPr>
        <p:spPr>
          <a:xfrm rot="899074">
            <a:off x="4737100" y="403860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705350" y="39433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95" name="Rectangle 94"/>
          <p:cNvSpPr/>
          <p:nvPr/>
        </p:nvSpPr>
        <p:spPr>
          <a:xfrm rot="21216414" flipH="1">
            <a:off x="5956300" y="280035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937250" y="27178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96976" y="2617258"/>
            <a:ext cx="42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(2)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49326" y="3125258"/>
            <a:ext cx="42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(3)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00" name="TextBox 99"/>
          <p:cNvSpPr txBox="1"/>
          <p:nvPr/>
        </p:nvSpPr>
        <p:spPr>
          <a:xfrm rot="931126">
            <a:off x="4610175" y="3757658"/>
            <a:ext cx="56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disl. 1</a:t>
            </a:r>
          </a:p>
        </p:txBody>
      </p:sp>
      <p:sp>
        <p:nvSpPr>
          <p:cNvPr id="101" name="TextBox 100"/>
          <p:cNvSpPr txBox="1"/>
          <p:nvPr/>
        </p:nvSpPr>
        <p:spPr>
          <a:xfrm rot="21118566">
            <a:off x="6530000" y="2671803"/>
            <a:ext cx="56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disl. 2</a:t>
            </a:r>
          </a:p>
        </p:txBody>
      </p:sp>
      <p:sp>
        <p:nvSpPr>
          <p:cNvPr id="104" name="Arc 103"/>
          <p:cNvSpPr/>
          <p:nvPr/>
        </p:nvSpPr>
        <p:spPr>
          <a:xfrm>
            <a:off x="4404783" y="1885951"/>
            <a:ext cx="2386868" cy="2444156"/>
          </a:xfrm>
          <a:prstGeom prst="arc">
            <a:avLst>
              <a:gd name="adj1" fmla="val 21102467"/>
              <a:gd name="adj2" fmla="val 962528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flipH="1">
            <a:off x="6724650" y="309880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662208" y="3039533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/>
          <p:nvPr/>
        </p:nvSpPr>
        <p:spPr>
          <a:xfrm>
            <a:off x="3920067" y="3255433"/>
            <a:ext cx="1761066" cy="1515534"/>
          </a:xfrm>
          <a:custGeom>
            <a:avLst/>
            <a:gdLst>
              <a:gd name="connsiteX0" fmla="*/ 8466 w 1761066"/>
              <a:gd name="connsiteY0" fmla="*/ 0 h 1515534"/>
              <a:gd name="connsiteX1" fmla="*/ 0 w 1761066"/>
              <a:gd name="connsiteY1" fmla="*/ 1041400 h 1515534"/>
              <a:gd name="connsiteX2" fmla="*/ 1761066 w 1761066"/>
              <a:gd name="connsiteY2" fmla="*/ 1515534 h 1515534"/>
              <a:gd name="connsiteX3" fmla="*/ 1761066 w 1761066"/>
              <a:gd name="connsiteY3" fmla="*/ 474134 h 1515534"/>
              <a:gd name="connsiteX4" fmla="*/ 8466 w 1761066"/>
              <a:gd name="connsiteY4" fmla="*/ 0 h 15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066" h="1515534">
                <a:moveTo>
                  <a:pt x="8466" y="0"/>
                </a:moveTo>
                <a:lnTo>
                  <a:pt x="0" y="1041400"/>
                </a:lnTo>
                <a:lnTo>
                  <a:pt x="1761066" y="1515534"/>
                </a:lnTo>
                <a:lnTo>
                  <a:pt x="1761066" y="474134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418667" y="2535766"/>
            <a:ext cx="1761066" cy="1515534"/>
          </a:xfrm>
          <a:custGeom>
            <a:avLst/>
            <a:gdLst>
              <a:gd name="connsiteX0" fmla="*/ 8466 w 1761066"/>
              <a:gd name="connsiteY0" fmla="*/ 0 h 1515534"/>
              <a:gd name="connsiteX1" fmla="*/ 0 w 1761066"/>
              <a:gd name="connsiteY1" fmla="*/ 1041400 h 1515534"/>
              <a:gd name="connsiteX2" fmla="*/ 1761066 w 1761066"/>
              <a:gd name="connsiteY2" fmla="*/ 1515534 h 1515534"/>
              <a:gd name="connsiteX3" fmla="*/ 1761066 w 1761066"/>
              <a:gd name="connsiteY3" fmla="*/ 474134 h 1515534"/>
              <a:gd name="connsiteX4" fmla="*/ 8466 w 1761066"/>
              <a:gd name="connsiteY4" fmla="*/ 0 h 15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066" h="1515534">
                <a:moveTo>
                  <a:pt x="8466" y="0"/>
                </a:moveTo>
                <a:lnTo>
                  <a:pt x="0" y="1041400"/>
                </a:lnTo>
                <a:lnTo>
                  <a:pt x="1761066" y="1515534"/>
                </a:lnTo>
                <a:lnTo>
                  <a:pt x="1761066" y="474134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744633" y="4185708"/>
            <a:ext cx="369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3947053" y="4079347"/>
            <a:ext cx="1700215" cy="470809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rot="16200000" flipH="1">
            <a:off x="6905947" y="3114993"/>
            <a:ext cx="245449" cy="17936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60426" y="4134908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11449" y="3260726"/>
            <a:ext cx="369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25751" y="2934758"/>
            <a:ext cx="359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77983" y="4465108"/>
            <a:ext cx="359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77" name="Arc 76"/>
          <p:cNvSpPr/>
          <p:nvPr/>
        </p:nvSpPr>
        <p:spPr>
          <a:xfrm>
            <a:off x="4322233" y="2184401"/>
            <a:ext cx="2386868" cy="2444156"/>
          </a:xfrm>
          <a:prstGeom prst="arc">
            <a:avLst>
              <a:gd name="adj1" fmla="val 21102467"/>
              <a:gd name="adj2" fmla="val 962528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cxnSpLocks noChangeAspect="1"/>
          </p:cNvCxnSpPr>
          <p:nvPr/>
        </p:nvCxnSpPr>
        <p:spPr>
          <a:xfrm flipV="1">
            <a:off x="5302250" y="3187700"/>
            <a:ext cx="1547283" cy="25136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5385864" y="4478902"/>
            <a:ext cx="218392" cy="54997"/>
          </a:xfrm>
          <a:prstGeom prst="straightConnector1">
            <a:avLst/>
          </a:prstGeom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 noChangeAspect="1"/>
          </p:cNvCxnSpPr>
          <p:nvPr/>
        </p:nvCxnSpPr>
        <p:spPr>
          <a:xfrm flipV="1">
            <a:off x="6882870" y="3133256"/>
            <a:ext cx="286280" cy="4650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cxnSpLocks noChangeAspect="1"/>
          </p:cNvCxnSpPr>
          <p:nvPr/>
        </p:nvCxnSpPr>
        <p:spPr>
          <a:xfrm>
            <a:off x="5667903" y="4555597"/>
            <a:ext cx="256647" cy="7106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 noChangeAspect="1"/>
          </p:cNvCxnSpPr>
          <p:nvPr/>
        </p:nvCxnSpPr>
        <p:spPr>
          <a:xfrm rot="5400000" flipH="1" flipV="1">
            <a:off x="5658171" y="4431352"/>
            <a:ext cx="218784" cy="22508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 noChangeAspect="1"/>
          </p:cNvCxnSpPr>
          <p:nvPr/>
        </p:nvCxnSpPr>
        <p:spPr>
          <a:xfrm rot="5400000">
            <a:off x="5451218" y="4276466"/>
            <a:ext cx="260867" cy="19049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 noChangeAspect="1"/>
          </p:cNvCxnSpPr>
          <p:nvPr/>
        </p:nvCxnSpPr>
        <p:spPr>
          <a:xfrm>
            <a:off x="5540903" y="3418947"/>
            <a:ext cx="1205819" cy="33390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>
            <a:spLocks noChangeAspect="1"/>
          </p:cNvSpPr>
          <p:nvPr/>
        </p:nvSpPr>
        <p:spPr>
          <a:xfrm>
            <a:off x="5505450" y="33782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044950" y="40957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6271676" y="3226858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89" name="Straight Arrow Connector 88"/>
          <p:cNvCxnSpPr>
            <a:cxnSpLocks noChangeAspect="1"/>
          </p:cNvCxnSpPr>
          <p:nvPr/>
        </p:nvCxnSpPr>
        <p:spPr>
          <a:xfrm rot="10800000" flipV="1">
            <a:off x="5289552" y="3409949"/>
            <a:ext cx="230078" cy="11218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 noChangeAspect="1"/>
          </p:cNvCxnSpPr>
          <p:nvPr/>
        </p:nvCxnSpPr>
        <p:spPr>
          <a:xfrm>
            <a:off x="5564186" y="3423180"/>
            <a:ext cx="223625" cy="6192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</p:cNvCxnSpPr>
          <p:nvPr/>
        </p:nvCxnSpPr>
        <p:spPr>
          <a:xfrm rot="16200000">
            <a:off x="5420788" y="3271311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590109" y="3387721"/>
            <a:ext cx="42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(1)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93" name="Straight Arrow Connector 92"/>
          <p:cNvCxnSpPr>
            <a:cxnSpLocks/>
          </p:cNvCxnSpPr>
          <p:nvPr/>
        </p:nvCxnSpPr>
        <p:spPr>
          <a:xfrm rot="16200000">
            <a:off x="6278040" y="3137960"/>
            <a:ext cx="21742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372100" y="33591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cxnSp>
        <p:nvCxnSpPr>
          <p:cNvPr id="95" name="Straight Arrow Connector 94"/>
          <p:cNvCxnSpPr>
            <a:cxnSpLocks noChangeAspect="1"/>
          </p:cNvCxnSpPr>
          <p:nvPr/>
        </p:nvCxnSpPr>
        <p:spPr>
          <a:xfrm flipV="1">
            <a:off x="5536670" y="3136694"/>
            <a:ext cx="851430" cy="13832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 noChangeAspect="1"/>
          </p:cNvCxnSpPr>
          <p:nvPr/>
        </p:nvCxnSpPr>
        <p:spPr>
          <a:xfrm>
            <a:off x="4074053" y="4244447"/>
            <a:ext cx="1418697" cy="39284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</p:cNvCxnSpPr>
          <p:nvPr/>
        </p:nvCxnSpPr>
        <p:spPr>
          <a:xfrm rot="16200000">
            <a:off x="3953937" y="4242861"/>
            <a:ext cx="21742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</p:cNvCxnSpPr>
          <p:nvPr/>
        </p:nvCxnSpPr>
        <p:spPr>
          <a:xfrm rot="16200000">
            <a:off x="5389037" y="4668312"/>
            <a:ext cx="21742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886873">
            <a:off x="3949708" y="3307377"/>
            <a:ext cx="64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Plane 1</a:t>
            </a:r>
            <a:br>
              <a:rPr lang="en-US" sz="1200">
                <a:latin typeface="Times"/>
                <a:cs typeface="Times"/>
              </a:rPr>
            </a:b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3</a:t>
            </a:r>
            <a:r>
              <a:rPr lang="en-US" sz="1200">
                <a:latin typeface="Times"/>
                <a:cs typeface="Times"/>
              </a:rPr>
              <a:t> = </a:t>
            </a:r>
            <a:r>
              <a:rPr lang="en-US" sz="1200" i="1">
                <a:latin typeface="Times"/>
                <a:cs typeface="Times"/>
              </a:rPr>
              <a:t>z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100" name="TextBox 99"/>
          <p:cNvSpPr txBox="1"/>
          <p:nvPr/>
        </p:nvSpPr>
        <p:spPr>
          <a:xfrm rot="886873">
            <a:off x="5426528" y="2589826"/>
            <a:ext cx="64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Plane 2</a:t>
            </a:r>
            <a:br>
              <a:rPr lang="en-US" sz="1200">
                <a:latin typeface="Times"/>
                <a:cs typeface="Times"/>
              </a:rPr>
            </a:b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3</a:t>
            </a:r>
            <a:r>
              <a:rPr lang="en-US" sz="1200">
                <a:latin typeface="Times"/>
                <a:cs typeface="Times"/>
              </a:rPr>
              <a:t> = 0)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52850" y="4057650"/>
            <a:ext cx="40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02" name="Straight Arrow Connector 101"/>
          <p:cNvCxnSpPr>
            <a:cxnSpLocks noChangeAspect="1"/>
          </p:cNvCxnSpPr>
          <p:nvPr/>
        </p:nvCxnSpPr>
        <p:spPr>
          <a:xfrm rot="10800000" flipV="1">
            <a:off x="4083053" y="3581399"/>
            <a:ext cx="1089617" cy="53128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 noChangeAspect="1"/>
          </p:cNvCxnSpPr>
          <p:nvPr/>
        </p:nvCxnSpPr>
        <p:spPr>
          <a:xfrm rot="10800000" flipV="1">
            <a:off x="5194302" y="3411933"/>
            <a:ext cx="330198" cy="1610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 noChangeAspect="1"/>
          </p:cNvCxnSpPr>
          <p:nvPr/>
        </p:nvCxnSpPr>
        <p:spPr>
          <a:xfrm rot="5400000">
            <a:off x="5552216" y="3388590"/>
            <a:ext cx="971548" cy="70947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829300" y="3841750"/>
            <a:ext cx="158750" cy="228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772150" y="377825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  <a:r>
              <a:rPr lang="en-US" sz="1400">
                <a:latin typeface="Times"/>
                <a:cs typeface="Times"/>
              </a:rPr>
              <a:t> = </a:t>
            </a:r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-25000">
                <a:latin typeface="Times"/>
                <a:cs typeface="Times"/>
              </a:rPr>
              <a:t>α</a:t>
            </a:r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α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743450" y="366395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722283" y="3544358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109" name="Rectangle 108"/>
          <p:cNvSpPr/>
          <p:nvPr/>
        </p:nvSpPr>
        <p:spPr>
          <a:xfrm rot="899074">
            <a:off x="4635500" y="433070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603750" y="42354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11" name="Rectangle 110"/>
          <p:cNvSpPr/>
          <p:nvPr/>
        </p:nvSpPr>
        <p:spPr>
          <a:xfrm rot="21216414" flipH="1">
            <a:off x="5772150" y="310515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5759450" y="30162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166776" y="2941108"/>
            <a:ext cx="42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(2)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47726" y="3417358"/>
            <a:ext cx="42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(3)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15" name="TextBox 114"/>
          <p:cNvSpPr txBox="1"/>
          <p:nvPr/>
        </p:nvSpPr>
        <p:spPr>
          <a:xfrm rot="931126">
            <a:off x="4508575" y="4049758"/>
            <a:ext cx="56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disl. 1</a:t>
            </a:r>
          </a:p>
        </p:txBody>
      </p:sp>
      <p:sp>
        <p:nvSpPr>
          <p:cNvPr id="116" name="TextBox 115"/>
          <p:cNvSpPr txBox="1"/>
          <p:nvPr/>
        </p:nvSpPr>
        <p:spPr>
          <a:xfrm rot="21118566">
            <a:off x="6428400" y="2963903"/>
            <a:ext cx="56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disl. 2</a:t>
            </a:r>
          </a:p>
        </p:txBody>
      </p:sp>
      <p:cxnSp>
        <p:nvCxnSpPr>
          <p:cNvPr id="117" name="Straight Arrow Connector 116"/>
          <p:cNvCxnSpPr>
            <a:cxnSpLocks noChangeAspect="1"/>
          </p:cNvCxnSpPr>
          <p:nvPr/>
        </p:nvCxnSpPr>
        <p:spPr>
          <a:xfrm flipV="1">
            <a:off x="6038850" y="3200400"/>
            <a:ext cx="759205" cy="111378"/>
          </a:xfrm>
          <a:prstGeom prst="straightConnector1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 noChangeAspect="1"/>
          </p:cNvCxnSpPr>
          <p:nvPr/>
        </p:nvCxnSpPr>
        <p:spPr>
          <a:xfrm flipV="1">
            <a:off x="6281214" y="3238500"/>
            <a:ext cx="231091" cy="33902"/>
          </a:xfrm>
          <a:prstGeom prst="straightConnector1">
            <a:avLst/>
          </a:prstGeom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>
            <a:spLocks noChangeAspect="1"/>
          </p:cNvSpPr>
          <p:nvPr/>
        </p:nvSpPr>
        <p:spPr>
          <a:xfrm>
            <a:off x="6026150" y="32893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775450" y="31750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918200" y="323215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711950" y="313055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6584950" y="3416300"/>
            <a:ext cx="215900" cy="184150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573308" y="3350683"/>
            <a:ext cx="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2995078" y="3359430"/>
            <a:ext cx="23773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 rot="5400000" flipH="1">
            <a:off x="3113611" y="3243013"/>
            <a:ext cx="23773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230362" y="3160184"/>
            <a:ext cx="215571" cy="20275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rot="5400000" flipH="1">
            <a:off x="3200395" y="4071688"/>
            <a:ext cx="23773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312578" y="4191279"/>
            <a:ext cx="23773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5168" y="231986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5168" y="4419602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7132" y="48133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234595" y="1756833"/>
            <a:ext cx="1756505" cy="1671724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4301395" y="1727199"/>
            <a:ext cx="1756505" cy="1671724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4314095" y="1989667"/>
            <a:ext cx="1460172" cy="41442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568700" y="2722035"/>
            <a:ext cx="1435100" cy="39264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3577167" y="3115736"/>
            <a:ext cx="1425955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rot="16200000" flipV="1">
            <a:off x="4808994" y="2921250"/>
            <a:ext cx="384046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rot="5400000" flipV="1">
            <a:off x="4714660" y="1961365"/>
            <a:ext cx="57641" cy="5486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 noChangeAspect="1"/>
          </p:cNvCxnSpPr>
          <p:nvPr/>
        </p:nvCxnSpPr>
        <p:spPr>
          <a:xfrm rot="5400000" flipV="1">
            <a:off x="3846830" y="2791101"/>
            <a:ext cx="57641" cy="5486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>
            <a:off x="3297766" y="4254502"/>
            <a:ext cx="2328334" cy="1588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>
            <a:off x="3272365" y="4902202"/>
            <a:ext cx="2328334" cy="1588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rot="16200000" flipH="1">
            <a:off x="4407087" y="4461068"/>
            <a:ext cx="656845" cy="22753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rot="10800000" flipH="1">
            <a:off x="5308601" y="4206447"/>
            <a:ext cx="0" cy="9144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 rot="10800000" flipH="1">
            <a:off x="3928535" y="4211517"/>
            <a:ext cx="0" cy="9144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rot="5400000" flipH="1" flipV="1">
            <a:off x="3138789" y="4577794"/>
            <a:ext cx="64881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27132" y="417830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55138" y="3916895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70835" y="3916895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42876" y="3930653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95817" y="4859870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38472" y="373274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68082" y="329883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52752" y="2909370"/>
            <a:ext cx="3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e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65687" y="2768602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81684" y="147637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16994" y="151235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59786" y="1696509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05702" y="2527308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45456" y="2085981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4730" y="1873260"/>
            <a:ext cx="41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57550" y="289242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67100" y="3937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4248157" y="2311679"/>
            <a:ext cx="153908" cy="153856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V="1">
            <a:off x="5708657" y="1905279"/>
            <a:ext cx="153908" cy="153856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543421" y="4255838"/>
            <a:ext cx="210299" cy="0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>
            <a:off x="4759321" y="4906713"/>
            <a:ext cx="210299" cy="0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386667" y="4504267"/>
            <a:ext cx="169333" cy="18626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327392" y="4402668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927600" y="2099733"/>
            <a:ext cx="169333" cy="21166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275667" y="2751668"/>
            <a:ext cx="169333" cy="21166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165599" y="3022601"/>
            <a:ext cx="169333" cy="21166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106326" y="2937935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37558" y="2717804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64052" y="204048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1700" y="30353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9300" y="41529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9" name="Freeform 8"/>
          <p:cNvSpPr/>
          <p:nvPr/>
        </p:nvSpPr>
        <p:spPr>
          <a:xfrm>
            <a:off x="3708400" y="2584450"/>
            <a:ext cx="1930400" cy="1625600"/>
          </a:xfrm>
          <a:custGeom>
            <a:avLst/>
            <a:gdLst>
              <a:gd name="connsiteX0" fmla="*/ 0 w 1930400"/>
              <a:gd name="connsiteY0" fmla="*/ 641350 h 1625600"/>
              <a:gd name="connsiteX1" fmla="*/ 596900 w 1930400"/>
              <a:gd name="connsiteY1" fmla="*/ 0 h 1625600"/>
              <a:gd name="connsiteX2" fmla="*/ 1765300 w 1930400"/>
              <a:gd name="connsiteY2" fmla="*/ 184150 h 1625600"/>
              <a:gd name="connsiteX3" fmla="*/ 1930400 w 1930400"/>
              <a:gd name="connsiteY3" fmla="*/ 1333500 h 1625600"/>
              <a:gd name="connsiteX4" fmla="*/ 990600 w 1930400"/>
              <a:gd name="connsiteY4" fmla="*/ 1625600 h 1625600"/>
              <a:gd name="connsiteX5" fmla="*/ 0 w 1930400"/>
              <a:gd name="connsiteY5" fmla="*/ 64135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400" h="1625600">
                <a:moveTo>
                  <a:pt x="0" y="641350"/>
                </a:moveTo>
                <a:lnTo>
                  <a:pt x="596900" y="0"/>
                </a:lnTo>
                <a:lnTo>
                  <a:pt x="1765300" y="184150"/>
                </a:lnTo>
                <a:lnTo>
                  <a:pt x="1930400" y="1333500"/>
                </a:lnTo>
                <a:lnTo>
                  <a:pt x="990600" y="1625600"/>
                </a:lnTo>
                <a:lnTo>
                  <a:pt x="0" y="641350"/>
                </a:lnTo>
                <a:close/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65600" y="22923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3050" y="24892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2450" y="376555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6926" y="3606803"/>
            <a:ext cx="37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4102107" y="3614885"/>
            <a:ext cx="177793" cy="169715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 noChangeAspect="1"/>
          </p:cNvCxnSpPr>
          <p:nvPr/>
        </p:nvCxnSpPr>
        <p:spPr>
          <a:xfrm>
            <a:off x="3932766" y="3296344"/>
            <a:ext cx="1648884" cy="1588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708520" y="3296988"/>
            <a:ext cx="246874" cy="0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23851" y="3581403"/>
            <a:ext cx="41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708520" y="3582738"/>
            <a:ext cx="246874" cy="0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0025" y="2933703"/>
            <a:ext cx="37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9350" y="31432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0850" y="31432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rot="5400000">
            <a:off x="4320305" y="3443535"/>
            <a:ext cx="310895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407172" y="3591278"/>
            <a:ext cx="137160" cy="62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41800" y="3257550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 noChangeAspect="1"/>
          </p:cNvCxnSpPr>
          <p:nvPr/>
        </p:nvCxnSpPr>
        <p:spPr>
          <a:xfrm>
            <a:off x="3868290" y="3503041"/>
            <a:ext cx="2215304" cy="0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783927" y="3503041"/>
            <a:ext cx="384030" cy="0"/>
          </a:xfrm>
          <a:prstGeom prst="straightConnector1">
            <a:avLst/>
          </a:prstGeom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92425" y="3467103"/>
            <a:ext cx="37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dl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7450" y="314325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8200" y="314325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2350" y="31432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64377" y="3770666"/>
            <a:ext cx="2223131" cy="137160"/>
            <a:chOff x="3865838" y="3770666"/>
            <a:chExt cx="2223131" cy="137160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rot="5400000">
              <a:off x="3797572" y="3838932"/>
              <a:ext cx="137160" cy="62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rot="5400000">
              <a:off x="4896124" y="3838932"/>
              <a:ext cx="137160" cy="62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rot="5400000">
              <a:off x="6020076" y="3838932"/>
              <a:ext cx="137160" cy="62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3848100" y="34734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38850" y="34734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7600" y="34671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 rot="10800000" flipV="1">
            <a:off x="3863106" y="3834059"/>
            <a:ext cx="1089894" cy="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 noChangeAspect="1"/>
          </p:cNvCxnSpPr>
          <p:nvPr/>
        </p:nvCxnSpPr>
        <p:spPr>
          <a:xfrm rot="10800000" flipV="1">
            <a:off x="4961656" y="3834059"/>
            <a:ext cx="1089894" cy="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29099" y="3778250"/>
            <a:ext cx="335025" cy="10795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65750" y="3784600"/>
            <a:ext cx="298450" cy="10795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93116" y="3644900"/>
            <a:ext cx="435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−λ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3050" y="364490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λ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08F0-BF3B-C748-8E7F-39FCD8164A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562</Words>
  <Application>Microsoft Macintosh PowerPoint</Application>
  <PresentationFormat>On-screen Show (4:3)</PresentationFormat>
  <Paragraphs>291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48</cp:revision>
  <cp:lastPrinted>2015-12-31T22:28:57Z</cp:lastPrinted>
  <dcterms:created xsi:type="dcterms:W3CDTF">2014-09-23T13:56:45Z</dcterms:created>
  <dcterms:modified xsi:type="dcterms:W3CDTF">2015-12-31T22:30:12Z</dcterms:modified>
</cp:coreProperties>
</file>