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3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3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58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53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2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76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19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60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6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0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8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85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4724" y="1219200"/>
            <a:ext cx="3654552" cy="3636264"/>
            <a:chOff x="2744724" y="1219200"/>
            <a:chExt cx="3654552" cy="36362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724" y="2002536"/>
              <a:ext cx="3654552" cy="28529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3758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80004" y="1447800"/>
            <a:ext cx="2983992" cy="3172968"/>
            <a:chOff x="3080004" y="1447800"/>
            <a:chExt cx="2983992" cy="31729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004" y="2237232"/>
              <a:ext cx="2983992" cy="23835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9908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828800"/>
            <a:ext cx="2743200" cy="2378964"/>
            <a:chOff x="3200400" y="1828800"/>
            <a:chExt cx="2743200" cy="23789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650236"/>
              <a:ext cx="2743200" cy="1557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8369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48228" y="2057400"/>
            <a:ext cx="2447544" cy="1908048"/>
            <a:chOff x="3348228" y="2057400"/>
            <a:chExt cx="2447544" cy="19080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8228" y="2892552"/>
              <a:ext cx="2447544" cy="10728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057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6141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1800" y="1676400"/>
            <a:ext cx="3200400" cy="2677668"/>
            <a:chOff x="2971800" y="1676400"/>
            <a:chExt cx="3200400" cy="26776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503932"/>
              <a:ext cx="3200400" cy="18501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655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85744" y="1295400"/>
            <a:ext cx="2572512" cy="3462528"/>
            <a:chOff x="3285744" y="1295400"/>
            <a:chExt cx="2572512" cy="34625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5744" y="2100072"/>
              <a:ext cx="2572512" cy="26578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319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1800" y="392668"/>
            <a:ext cx="3200400" cy="5477780"/>
            <a:chOff x="2971800" y="392668"/>
            <a:chExt cx="3200400" cy="54777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987552"/>
              <a:ext cx="3200400" cy="48828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392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1952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70788" y="1219200"/>
            <a:ext cx="7202424" cy="3596640"/>
            <a:chOff x="970788" y="1219200"/>
            <a:chExt cx="7202424" cy="35966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788" y="2042160"/>
              <a:ext cx="7202424" cy="2773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0838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1256" y="1371600"/>
            <a:ext cx="2761488" cy="3264408"/>
            <a:chOff x="3191256" y="1371600"/>
            <a:chExt cx="2761488" cy="32644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1256" y="2221992"/>
              <a:ext cx="2761488" cy="24140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226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524000"/>
            <a:ext cx="2743200" cy="2980944"/>
            <a:chOff x="3200400" y="1524000"/>
            <a:chExt cx="2743200" cy="29809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353056"/>
              <a:ext cx="2743200" cy="21518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437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4076" y="2133600"/>
            <a:ext cx="3355848" cy="1748028"/>
            <a:chOff x="2894076" y="2133600"/>
            <a:chExt cx="3355848" cy="17480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4076" y="2976372"/>
              <a:ext cx="3355848" cy="9052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707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31848" y="914400"/>
            <a:ext cx="5480304" cy="4296156"/>
            <a:chOff x="1831848" y="914400"/>
            <a:chExt cx="5480304" cy="42961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1848" y="1647444"/>
              <a:ext cx="5480304" cy="35631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2607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219200"/>
            <a:ext cx="3959352" cy="3665220"/>
            <a:chOff x="2592324" y="1219200"/>
            <a:chExt cx="3959352" cy="36652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1973580"/>
              <a:ext cx="3959352" cy="29108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7450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447800"/>
            <a:ext cx="3352800" cy="3142488"/>
            <a:chOff x="2895600" y="1447800"/>
            <a:chExt cx="3352800" cy="31424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267712"/>
              <a:ext cx="3352800" cy="23225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094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3868" y="1066800"/>
            <a:ext cx="3636264" cy="4026408"/>
            <a:chOff x="2753868" y="1066800"/>
            <a:chExt cx="3636264" cy="40264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868" y="1764792"/>
              <a:ext cx="3636264" cy="3328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7832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371600" y="685800"/>
            <a:ext cx="6400800" cy="4768596"/>
            <a:chOff x="1371600" y="685800"/>
            <a:chExt cx="6400800" cy="47685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600" y="1403604"/>
              <a:ext cx="6400800" cy="40507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85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9984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143000"/>
            <a:ext cx="3352800" cy="3794760"/>
            <a:chOff x="2895600" y="1143000"/>
            <a:chExt cx="3352800" cy="3794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1920240"/>
              <a:ext cx="3352800" cy="30175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205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8876" y="1905000"/>
            <a:ext cx="2746248" cy="2273808"/>
            <a:chOff x="3198876" y="1905000"/>
            <a:chExt cx="2746248" cy="22738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8876" y="2679192"/>
              <a:ext cx="2746248" cy="14996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0932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524000"/>
            <a:ext cx="3352800" cy="3116580"/>
            <a:chOff x="2895600" y="1524000"/>
            <a:chExt cx="3352800" cy="31165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217420"/>
              <a:ext cx="3352800" cy="2423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Voinigescu_Fig9-59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762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600200"/>
            <a:ext cx="3044952" cy="2726436"/>
            <a:chOff x="3049524" y="1600200"/>
            <a:chExt cx="3044952" cy="27264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2531364"/>
              <a:ext cx="3044952" cy="1795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4062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2964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48940" y="1524000"/>
            <a:ext cx="3246120" cy="2974848"/>
            <a:chOff x="2948940" y="1524000"/>
            <a:chExt cx="3246120" cy="29748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940" y="2359152"/>
              <a:ext cx="3246120" cy="21396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793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524000"/>
            <a:ext cx="3352800" cy="3121152"/>
            <a:chOff x="2895600" y="1524000"/>
            <a:chExt cx="3352800" cy="31211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212848"/>
              <a:ext cx="3352800" cy="24323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088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89276" y="1219200"/>
            <a:ext cx="3965448" cy="3601212"/>
            <a:chOff x="2589276" y="1219200"/>
            <a:chExt cx="3965448" cy="36012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9276" y="2037588"/>
              <a:ext cx="3965448" cy="27828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61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55876" y="914400"/>
            <a:ext cx="5032248" cy="4207764"/>
            <a:chOff x="2055876" y="914400"/>
            <a:chExt cx="5032248" cy="42077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876" y="1735836"/>
              <a:ext cx="5032248" cy="33863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571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60092" y="1078468"/>
            <a:ext cx="4623816" cy="3886724"/>
            <a:chOff x="2260092" y="1078468"/>
            <a:chExt cx="4623816" cy="38867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0092" y="1892808"/>
              <a:ext cx="4623816" cy="3072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78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6117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15668" y="1535668"/>
            <a:ext cx="5312664" cy="3554492"/>
            <a:chOff x="1915668" y="1535668"/>
            <a:chExt cx="5312664" cy="35544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5668" y="1767840"/>
              <a:ext cx="5312664" cy="33223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535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6513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7124" y="914400"/>
            <a:ext cx="3349752" cy="4390644"/>
            <a:chOff x="2897124" y="914400"/>
            <a:chExt cx="3349752" cy="4390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124" y="1552956"/>
              <a:ext cx="3349752" cy="3752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357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371600"/>
            <a:ext cx="2743200" cy="3294888"/>
            <a:chOff x="3200400" y="1371600"/>
            <a:chExt cx="2743200" cy="32948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91512"/>
              <a:ext cx="2743200" cy="24749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Voinigescu_Fig9-67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0245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9924" y="1981200"/>
            <a:ext cx="4264152" cy="2103120"/>
            <a:chOff x="2439924" y="1981200"/>
            <a:chExt cx="4264152" cy="21031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2773680"/>
              <a:ext cx="4264152" cy="13106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3510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524000"/>
            <a:ext cx="3959352" cy="2951988"/>
            <a:chOff x="2592324" y="1524000"/>
            <a:chExt cx="3959352" cy="29519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382012"/>
              <a:ext cx="3959352" cy="20939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5749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905000"/>
            <a:ext cx="3657600" cy="2276856"/>
            <a:chOff x="2743200" y="1905000"/>
            <a:chExt cx="3657600" cy="22768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676144"/>
              <a:ext cx="3657600" cy="1505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5478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31848" y="872490"/>
            <a:ext cx="5480304" cy="5113020"/>
            <a:chOff x="1831848" y="533400"/>
            <a:chExt cx="5480304" cy="51130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1848" y="1211580"/>
              <a:ext cx="5480304" cy="44348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533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3109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7524" y="870204"/>
            <a:ext cx="4568952" cy="5117592"/>
            <a:chOff x="2287524" y="533400"/>
            <a:chExt cx="4568952" cy="51175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524" y="1207008"/>
              <a:ext cx="4568952" cy="4443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533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5732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71700" y="1600200"/>
            <a:ext cx="4800600" cy="2860548"/>
            <a:chOff x="2171700" y="1600200"/>
            <a:chExt cx="4800600" cy="28605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1700" y="2397252"/>
              <a:ext cx="4800600" cy="20634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6387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204</Words>
  <Application>Microsoft Office PowerPoint</Application>
  <PresentationFormat>On-screen Show (4:3)</PresentationFormat>
  <Paragraphs>68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6</cp:revision>
  <dcterms:created xsi:type="dcterms:W3CDTF">2013-03-30T12:32:03Z</dcterms:created>
  <dcterms:modified xsi:type="dcterms:W3CDTF">2013-04-02T12:23:19Z</dcterms:modified>
</cp:coreProperties>
</file>