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3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3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58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53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2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76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1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60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0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8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9E691-253D-4535-80A3-CD8C41759BB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A8FB-875D-4EEE-9DD7-AEEFD7CE9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85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2133600"/>
            <a:ext cx="1992469" cy="1828800"/>
            <a:chOff x="3575765" y="2133600"/>
            <a:chExt cx="1992469" cy="18288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0" y="2895600"/>
              <a:ext cx="1524000" cy="10668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6252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905000"/>
            <a:ext cx="3048000" cy="2249424"/>
            <a:chOff x="3048000" y="1905000"/>
            <a:chExt cx="3048000" cy="22494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703576"/>
              <a:ext cx="3048000" cy="14508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3779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905000"/>
            <a:ext cx="3048000" cy="2272284"/>
            <a:chOff x="3048000" y="1905000"/>
            <a:chExt cx="3048000" cy="22722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680716"/>
              <a:ext cx="3048000" cy="14965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90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981200"/>
            <a:ext cx="1992469" cy="2104644"/>
            <a:chOff x="3575765" y="1981200"/>
            <a:chExt cx="1992469" cy="2104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980" y="2772156"/>
              <a:ext cx="1844040" cy="13136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81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162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71700" y="1371600"/>
            <a:ext cx="4800600" cy="3361944"/>
            <a:chOff x="2171700" y="1371600"/>
            <a:chExt cx="4800600" cy="33619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1700" y="2124456"/>
              <a:ext cx="4800600" cy="2609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982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524000"/>
            <a:ext cx="3044952" cy="2988564"/>
            <a:chOff x="3049524" y="1524000"/>
            <a:chExt cx="3044952" cy="29885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345436"/>
              <a:ext cx="3044952" cy="2167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892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9736" y="1066800"/>
            <a:ext cx="4224528" cy="3922776"/>
            <a:chOff x="2459736" y="1066800"/>
            <a:chExt cx="4224528" cy="39227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736" y="1868424"/>
              <a:ext cx="4224528" cy="3121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860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4476" y="1905000"/>
            <a:ext cx="4575048" cy="2281428"/>
            <a:chOff x="2284476" y="1905000"/>
            <a:chExt cx="4575048" cy="22814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4476" y="2671572"/>
              <a:ext cx="4575048" cy="15148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808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219200"/>
            <a:ext cx="3959352" cy="3596640"/>
            <a:chOff x="2592324" y="1219200"/>
            <a:chExt cx="3959352" cy="3596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042160"/>
              <a:ext cx="3959352" cy="2773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8330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371600"/>
            <a:ext cx="3959352" cy="3331464"/>
            <a:chOff x="2592324" y="1371600"/>
            <a:chExt cx="3959352" cy="33314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154936"/>
              <a:ext cx="3959352" cy="2548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847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195828" y="221480"/>
            <a:ext cx="2752344" cy="6415040"/>
            <a:chOff x="3195828" y="164068"/>
            <a:chExt cx="2752344" cy="64150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5828" y="684276"/>
              <a:ext cx="2752344" cy="58948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4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317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64052" y="1447800"/>
            <a:ext cx="2215896" cy="3183636"/>
            <a:chOff x="3464052" y="1447800"/>
            <a:chExt cx="2215896" cy="31836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4052" y="2226564"/>
              <a:ext cx="2215896" cy="24048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240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665988"/>
            <a:ext cx="2737104" cy="5526024"/>
            <a:chOff x="3203448" y="381000"/>
            <a:chExt cx="2737104" cy="55260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950976"/>
              <a:ext cx="2737104" cy="4956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381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194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1800" y="1600200"/>
            <a:ext cx="3200400" cy="2919984"/>
            <a:chOff x="2971800" y="1600200"/>
            <a:chExt cx="3200400" cy="29199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337816"/>
              <a:ext cx="3200400" cy="2182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280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230868"/>
            <a:ext cx="3959352" cy="3601736"/>
            <a:chOff x="2592324" y="1230868"/>
            <a:chExt cx="3959352" cy="36017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025396"/>
              <a:ext cx="3959352" cy="28072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30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93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7544" y="1447800"/>
            <a:ext cx="4248912" cy="3186684"/>
            <a:chOff x="2447544" y="1447800"/>
            <a:chExt cx="4248912" cy="31866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7544" y="2223516"/>
              <a:ext cx="4248912" cy="24109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467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3324" y="563880"/>
            <a:ext cx="3197352" cy="5730240"/>
            <a:chOff x="2973324" y="304800"/>
            <a:chExt cx="3197352" cy="57302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3324" y="822960"/>
              <a:ext cx="3197352" cy="52120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304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2425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72312" y="1447800"/>
            <a:ext cx="7199376" cy="3121152"/>
            <a:chOff x="972312" y="1447800"/>
            <a:chExt cx="7199376" cy="31211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312" y="2289048"/>
              <a:ext cx="7199376" cy="22799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062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676400"/>
            <a:ext cx="3352800" cy="2775204"/>
            <a:chOff x="2895600" y="1676400"/>
            <a:chExt cx="3352800" cy="27752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406396"/>
              <a:ext cx="3352800" cy="20452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32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371600"/>
            <a:ext cx="3352800" cy="3340608"/>
            <a:chOff x="2895600" y="1371600"/>
            <a:chExt cx="3352800" cy="33406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145792"/>
              <a:ext cx="3352800" cy="2566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336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14372" y="1752600"/>
            <a:ext cx="4715256" cy="2481072"/>
            <a:chOff x="2214372" y="1752600"/>
            <a:chExt cx="4715256" cy="24810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4372" y="2624328"/>
              <a:ext cx="4715256" cy="16093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076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08248" y="1447800"/>
            <a:ext cx="2127504" cy="3168396"/>
            <a:chOff x="3508248" y="1447800"/>
            <a:chExt cx="2127504" cy="31683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8248" y="2241804"/>
              <a:ext cx="2127504" cy="2374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2127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05100" y="1524000"/>
            <a:ext cx="3733800" cy="2983992"/>
            <a:chOff x="2705100" y="1524000"/>
            <a:chExt cx="3733800" cy="2983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00" y="2350008"/>
              <a:ext cx="3733800" cy="2157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125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2800" y="1524000"/>
            <a:ext cx="2438400" cy="3009900"/>
            <a:chOff x="3352800" y="1524000"/>
            <a:chExt cx="2438400" cy="3009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800" y="2324100"/>
              <a:ext cx="2438400" cy="22098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9229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49396" y="1143000"/>
            <a:ext cx="2045208" cy="3794760"/>
            <a:chOff x="3549396" y="1143000"/>
            <a:chExt cx="2045208" cy="3794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9396" y="1920240"/>
              <a:ext cx="2045208" cy="3017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6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1752600"/>
            <a:ext cx="3051048" cy="2592324"/>
            <a:chOff x="3046476" y="1752600"/>
            <a:chExt cx="3051048" cy="25923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2513076"/>
              <a:ext cx="3051048" cy="18318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848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06168" y="1143000"/>
            <a:ext cx="4931664" cy="3829812"/>
            <a:chOff x="2106168" y="1143000"/>
            <a:chExt cx="4931664" cy="38298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168" y="1885188"/>
              <a:ext cx="4931664" cy="30876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14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1800" y="1600200"/>
            <a:ext cx="3200400" cy="2938272"/>
            <a:chOff x="2971800" y="1600200"/>
            <a:chExt cx="3200400" cy="29382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319528"/>
              <a:ext cx="3200400" cy="22189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286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3868" y="1447800"/>
            <a:ext cx="3636264" cy="3218688"/>
            <a:chOff x="2753868" y="1447800"/>
            <a:chExt cx="3636264" cy="32186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68" y="2191512"/>
              <a:ext cx="3636264" cy="2474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043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67228" y="2057400"/>
            <a:ext cx="3209544" cy="1976628"/>
            <a:chOff x="2967228" y="2057400"/>
            <a:chExt cx="3209544" cy="19766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228" y="2823972"/>
              <a:ext cx="3209544" cy="12100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6723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34868" y="1752600"/>
            <a:ext cx="2874264" cy="2577084"/>
            <a:chOff x="3134868" y="1752600"/>
            <a:chExt cx="2874264" cy="25770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868" y="2528316"/>
              <a:ext cx="2874264" cy="1801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4076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80232" y="1828800"/>
            <a:ext cx="2383536" cy="2378964"/>
            <a:chOff x="3380232" y="1828800"/>
            <a:chExt cx="2383536" cy="23789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0232" y="2650236"/>
              <a:ext cx="2383536" cy="15575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930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4952" y="1905000"/>
            <a:ext cx="3054096" cy="2235708"/>
            <a:chOff x="3044952" y="1905000"/>
            <a:chExt cx="3054096" cy="22357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4952" y="2717292"/>
              <a:ext cx="3054096" cy="1423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Voinigescu_Fig9-09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8719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198</Words>
  <Application>Microsoft Office PowerPoint</Application>
  <PresentationFormat>On-screen Show (4:3)</PresentationFormat>
  <Paragraphs>66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2013-03-30T12:32:03Z</dcterms:created>
  <dcterms:modified xsi:type="dcterms:W3CDTF">2013-04-02T12:22:43Z</dcterms:modified>
</cp:coreProperties>
</file>