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Chapter 11 – Financial crises, firms, and the open economy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94023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64704"/>
            <a:ext cx="912434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0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692696"/>
            <a:ext cx="8856984" cy="342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07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12</cp:revision>
  <dcterms:created xsi:type="dcterms:W3CDTF">2013-06-13T09:38:07Z</dcterms:created>
  <dcterms:modified xsi:type="dcterms:W3CDTF">2013-06-13T11:44:29Z</dcterms:modified>
</cp:coreProperties>
</file>