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-150" y="-78"/>
      </p:cViewPr>
      <p:guideLst>
        <p:guide orient="horz" pos="391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0" y="0"/>
            <a:ext cx="9144000" cy="615553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Beugelsdijk, Brakman, Garretsen, and van Marrewijk	</a:t>
            </a:r>
            <a:r>
              <a:rPr lang="en-US" sz="1800" b="1" baseline="0" smtClean="0">
                <a:solidFill>
                  <a:schemeClr val="bg1"/>
                </a:solidFill>
              </a:rPr>
              <a:t>International Economics and Business</a:t>
            </a:r>
          </a:p>
          <a:p>
            <a:r>
              <a:rPr lang="en-US" sz="1600" b="0" baseline="0" smtClean="0">
                <a:solidFill>
                  <a:schemeClr val="bg1"/>
                </a:solidFill>
              </a:rPr>
              <a:t>© Cambridge University Press, 2013	Chapter 11 – Financial crises, firms, and the open economy</a:t>
            </a:r>
            <a:endParaRPr lang="en-US" sz="1400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7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2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0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18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5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5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7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7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7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8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0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8940237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3984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764704"/>
            <a:ext cx="9124347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807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692696"/>
            <a:ext cx="8856984" cy="3420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8078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Utrecht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12</cp:revision>
  <dcterms:created xsi:type="dcterms:W3CDTF">2013-06-13T09:38:07Z</dcterms:created>
  <dcterms:modified xsi:type="dcterms:W3CDTF">2013-06-13T11:44:29Z</dcterms:modified>
</cp:coreProperties>
</file>