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3" r:id="rId9"/>
    <p:sldId id="262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B3416E-2C54-441D-8EA9-9E4D2EF17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E334BE-1E4D-43D2-93E9-4D1E03154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DBE8-35EE-43A4-A9B7-87F0F8C60CE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7A0B-29D8-41CB-9306-52A25757450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9996-0D8C-47E0-BAE6-2BDC8A89BFD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6FD98-A257-4A2C-B9AB-A4A08431D7A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31D2B-A0A6-436A-8950-74B98939C66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F2EA-662B-4B29-BCBF-942789AADF3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F422-90BA-4FBD-8BB1-0DDE03C881F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A599-F32C-416C-8C2F-3B9E89C12CF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2556-DBB6-47E6-98F8-6450C85EBF2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8B40-0510-4C20-94B4-07B70D6D304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53AE-A49E-41E6-A0EF-4B5F4F6690E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F5DB457-931B-4D30-AA69-C5B00D1B54B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5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5" descr="Z:\CUP\Z1_ED\GINLEY\CH13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941638"/>
            <a:ext cx="42465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8862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13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3208338"/>
            <a:ext cx="4254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13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873375"/>
            <a:ext cx="42465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13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954338"/>
            <a:ext cx="424656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624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1956, American Association of Physics Teachers</a:t>
            </a:r>
          </a:p>
        </p:txBody>
      </p:sp>
      <p:pic>
        <p:nvPicPr>
          <p:cNvPr id="21506" name="Picture 2" descr="Z:\CUP\Z1_ED\GINLEY\CH13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43125"/>
            <a:ext cx="3060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13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301875"/>
            <a:ext cx="6299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13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2347913"/>
            <a:ext cx="42608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13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63007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76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13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868488"/>
            <a:ext cx="30607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343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13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571750"/>
            <a:ext cx="6299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Fig13_09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5</TotalTime>
  <Words>52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2011-11-11T08:54:43Z</dcterms:created>
  <dcterms:modified xsi:type="dcterms:W3CDTF">2012-08-20T15:17:09Z</dcterms:modified>
</cp:coreProperties>
</file>