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notesSlides/notesSlide14.xml" ContentType="application/vnd.openxmlformats-officedocument.presentationml.notesSlide+xml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notesSlides/notesSlide15.xml" ContentType="application/vnd.openxmlformats-officedocument.presentationml.notesSlide+xml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embeddings/oleObject31.bin" ContentType="application/vnd.openxmlformats-officedocument.oleObject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embeddings/oleObject32.bin" ContentType="application/vnd.openxmlformats-officedocument.oleObject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notesSlides/notesSlide34.xml" ContentType="application/vnd.openxmlformats-officedocument.presentationml.notesSlide+xml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9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3" r:id="rId39"/>
    <p:sldId id="292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>
        <p:scale>
          <a:sx n="300" d="100"/>
          <a:sy n="300" d="100"/>
        </p:scale>
        <p:origin x="2784" y="18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6" Type="http://schemas.openxmlformats.org/officeDocument/2006/relationships/image" Target="../media/image8.emf"/><Relationship Id="rId1" Type="http://schemas.openxmlformats.org/officeDocument/2006/relationships/image" Target="../media/image3.emf"/><Relationship Id="rId2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1" Type="http://schemas.openxmlformats.org/officeDocument/2006/relationships/image" Target="../media/image14.emf"/><Relationship Id="rId2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Relationship Id="rId2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6" Type="http://schemas.openxmlformats.org/officeDocument/2006/relationships/image" Target="../media/image25.emf"/><Relationship Id="rId7" Type="http://schemas.openxmlformats.org/officeDocument/2006/relationships/image" Target="../media/image26.emf"/><Relationship Id="rId1" Type="http://schemas.openxmlformats.org/officeDocument/2006/relationships/image" Target="../media/image20.emf"/><Relationship Id="rId2" Type="http://schemas.openxmlformats.org/officeDocument/2006/relationships/image" Target="../media/image21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6" Type="http://schemas.openxmlformats.org/officeDocument/2006/relationships/image" Target="../media/image32.emf"/><Relationship Id="rId7" Type="http://schemas.openxmlformats.org/officeDocument/2006/relationships/image" Target="../media/image33.emf"/><Relationship Id="rId8" Type="http://schemas.openxmlformats.org/officeDocument/2006/relationships/image" Target="../media/image34.emf"/><Relationship Id="rId9" Type="http://schemas.openxmlformats.org/officeDocument/2006/relationships/image" Target="../media/image35.emf"/><Relationship Id="rId10" Type="http://schemas.openxmlformats.org/officeDocument/2006/relationships/image" Target="../media/image36.emf"/><Relationship Id="rId11" Type="http://schemas.openxmlformats.org/officeDocument/2006/relationships/image" Target="../media/image37.emf"/><Relationship Id="rId1" Type="http://schemas.openxmlformats.org/officeDocument/2006/relationships/image" Target="../media/image27.emf"/><Relationship Id="rId2" Type="http://schemas.openxmlformats.org/officeDocument/2006/relationships/image" Target="../media/image2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Relationship Id="rId2" Type="http://schemas.openxmlformats.org/officeDocument/2006/relationships/image" Target="../media/image53.emf"/><Relationship Id="rId3" Type="http://schemas.openxmlformats.org/officeDocument/2006/relationships/image" Target="../media/image5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Relationship Id="rId2" Type="http://schemas.openxmlformats.org/officeDocument/2006/relationships/image" Target="../media/image5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11EC13-65A2-3240-84AA-ACE9FD391D19}" type="datetimeFigureOut">
              <a:t>1/1/16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8ED66F-AFBB-4E4F-8F11-8EF06F007CE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1174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6A890E-A900-C048-825C-ACD5A91D1D48}" type="datetimeFigureOut">
              <a:rPr lang="en-US"/>
              <a:pPr/>
              <a:t>1/1/16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0A8F5B-13F1-CD4C-9405-CF2E499560D2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8300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2.84” x 5”,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A8F5B-13F1-CD4C-9405-CF2E499560D2}" type="slidenum">
              <a:rPr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0.92” x 4”,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A8F5B-13F1-CD4C-9405-CF2E499560D2}" type="slidenum">
              <a:rPr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3.08” x</a:t>
            </a:r>
            <a:r>
              <a:rPr lang="en-US" baseline="0"/>
              <a:t> 3”, tiff.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A8F5B-13F1-CD4C-9405-CF2E499560D2}" type="slidenum">
              <a:rPr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2.24” x 3”,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A8F5B-13F1-CD4C-9405-CF2E499560D2}" type="slidenum">
              <a:rPr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2.1</a:t>
            </a:r>
            <a:r>
              <a:rPr lang="en-US" baseline="0"/>
              <a:t>” x 3”, tiff.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A8F5B-13F1-CD4C-9405-CF2E499560D2}" type="slidenum">
              <a:rPr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4.35” x 5”,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A8F5B-13F1-CD4C-9405-CF2E499560D2}" type="slidenum">
              <a:rPr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4.39” x 5”, jpg.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A8F5B-13F1-CD4C-9405-CF2E499560D2}" type="slidenum">
              <a:rPr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2.88” x 5”,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A8F5B-13F1-CD4C-9405-CF2E499560D2}" type="slidenum">
              <a:rPr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1.66” x 3”,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A8F5B-13F1-CD4C-9405-CF2E499560D2}" type="slidenum">
              <a:rPr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3.91” x 3”,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A8F5B-13F1-CD4C-9405-CF2E499560D2}" type="slidenum">
              <a:rPr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3.08” x 4”,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A8F5B-13F1-CD4C-9405-CF2E499560D2}" type="slidenum">
              <a:rPr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4.59” x 4”,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A8F5B-13F1-CD4C-9405-CF2E499560D2}" type="slidenum">
              <a:rPr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2.24” x 5”,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A8F5B-13F1-CD4C-9405-CF2E499560D2}" type="slidenum">
              <a:rPr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2.71” x 3”,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A8F5B-13F1-CD4C-9405-CF2E499560D2}" type="slidenum">
              <a:rPr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2.73” x 3”,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A8F5B-13F1-CD4C-9405-CF2E499560D2}" type="slidenum">
              <a:rPr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3.72” x 3”,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A8F5B-13F1-CD4C-9405-CF2E499560D2}" type="slidenum">
              <a:rPr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1.81” x 4”,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A8F5B-13F1-CD4C-9405-CF2E499560D2}" type="slidenum">
              <a:rPr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2.25” x 5”,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A8F5B-13F1-CD4C-9405-CF2E499560D2}" type="slidenum">
              <a:rPr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4.88” x 5”,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A8F5B-13F1-CD4C-9405-CF2E499560D2}" type="slidenum">
              <a:rPr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2.82” x 3”,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A8F5B-13F1-CD4C-9405-CF2E499560D2}" type="slidenum">
              <a:rPr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2.45” x 3”,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A8F5B-13F1-CD4C-9405-CF2E499560D2}" type="slidenum">
              <a:rPr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0.77” x 3”,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A8F5B-13F1-CD4C-9405-CF2E499560D2}" type="slidenum">
              <a:rPr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3.17” x 4”,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A8F5B-13F1-CD4C-9405-CF2E499560D2}" type="slidenum">
              <a:rPr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4.83” x 4”,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A8F5B-13F1-CD4C-9405-CF2E499560D2}" type="slidenum">
              <a:rPr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7” x 2.62”,</a:t>
            </a:r>
            <a:r>
              <a:rPr lang="en-US" baseline="0"/>
              <a:t> tiff.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A8F5B-13F1-CD4C-9405-CF2E499560D2}" type="slidenum">
              <a:rPr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1.78” x 2”,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A8F5B-13F1-CD4C-9405-CF2E499560D2}" type="slidenum">
              <a:rPr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1.65” x 5”,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A8F5B-13F1-CD4C-9405-CF2E499560D2}" type="slidenum">
              <a:rPr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4” x 3”,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A8F5B-13F1-CD4C-9405-CF2E499560D2}" type="slidenum">
              <a:rPr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2.56” x 3”,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A8F5B-13F1-CD4C-9405-CF2E499560D2}" type="slidenum">
              <a:rPr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1.38” x 3”,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A8F5B-13F1-CD4C-9405-CF2E499560D2}" type="slidenum">
              <a:rPr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2.98” x 4”,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A8F5B-13F1-CD4C-9405-CF2E499560D2}" type="slidenum">
              <a:rPr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3.82” x 4”,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A8F5B-13F1-CD4C-9405-CF2E499560D2}" type="slidenum">
              <a:rPr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4.18” x 4”,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A8F5B-13F1-CD4C-9405-CF2E499560D2}" type="slidenum">
              <a:rPr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3.11” x 5”,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A8F5B-13F1-CD4C-9405-CF2E499560D2}" type="slidenum">
              <a:rPr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2.91” x 5”,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A8F5B-13F1-CD4C-9405-CF2E499560D2}" type="slidenum">
              <a:rPr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3.02</a:t>
            </a:r>
            <a:r>
              <a:rPr lang="en-US" baseline="0"/>
              <a:t>” x 5”, tiff.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A8F5B-13F1-CD4C-9405-CF2E499560D2}" type="slidenum">
              <a:rPr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4.64” x 5”,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A8F5B-13F1-CD4C-9405-CF2E499560D2}" type="slidenum">
              <a:rPr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36758-D882-AA4B-9F7B-EC10EE856D36}" type="datetime1">
              <a:t>1/1/16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F338-804B-4446-AEF3-7C851ECB5279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C9518-8A93-CE4A-97FB-3D82E8E0C60E}" type="datetime1">
              <a:t>1/1/16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F338-804B-4446-AEF3-7C851ECB5279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1212F-1076-A740-88BB-418CF50B963F}" type="datetime1">
              <a:t>1/1/16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F338-804B-4446-AEF3-7C851ECB5279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D4679-3DB7-064A-9E4B-64C0CC485495}" type="datetime1">
              <a:t>1/1/16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F338-804B-4446-AEF3-7C851ECB5279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525DA-0894-774C-A30A-F38F108BFFC4}" type="datetime1">
              <a:t>1/1/16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F338-804B-4446-AEF3-7C851ECB5279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756E-F8E4-D041-92F5-638C4C3B99FC}" type="datetime1">
              <a:t>1/1/16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F338-804B-4446-AEF3-7C851ECB5279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8EB70-69EF-1742-8A10-9E7C31531E04}" type="datetime1">
              <a:t>1/1/16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F338-804B-4446-AEF3-7C851ECB5279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77BA0-509D-0B45-971D-7F5DA7408C7F}" type="datetime1">
              <a:t>1/1/16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F338-804B-4446-AEF3-7C851ECB5279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0DE00-F429-284B-AFBF-8B7470BECFBC}" type="datetime1">
              <a:t>1/1/16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F338-804B-4446-AEF3-7C851ECB5279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B55D0-236D-9B49-9C75-989A32A805BA}" type="datetime1">
              <a:t>1/1/16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F338-804B-4446-AEF3-7C851ECB5279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233F8-1235-DA4C-A084-102CE2F2363F}" type="datetime1">
              <a:t>1/1/16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F338-804B-4446-AEF3-7C851ECB5279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53699-00B9-A344-AED7-FF32DE14C523}" type="datetime1">
              <a:t>1/1/16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00FF"/>
                </a:solidFill>
              </a:defRPr>
            </a:lvl1pPr>
          </a:lstStyle>
          <a:p>
            <a:fld id="{DD40F338-804B-4446-AEF3-7C851ECB527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7611528" y="6392340"/>
            <a:ext cx="904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>
                <a:solidFill>
                  <a:srgbClr val="0000FF"/>
                </a:solidFill>
                <a:latin typeface="+mj-lt"/>
                <a:cs typeface="Times"/>
              </a:rPr>
              <a:t>Figure 11.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14.emf"/><Relationship Id="rId6" Type="http://schemas.openxmlformats.org/officeDocument/2006/relationships/oleObject" Target="../embeddings/oleObject8.bin"/><Relationship Id="rId7" Type="http://schemas.openxmlformats.org/officeDocument/2006/relationships/image" Target="../media/image15.emf"/><Relationship Id="rId8" Type="http://schemas.openxmlformats.org/officeDocument/2006/relationships/oleObject" Target="../embeddings/oleObject9.bin"/><Relationship Id="rId9" Type="http://schemas.openxmlformats.org/officeDocument/2006/relationships/image" Target="../media/image16.emf"/><Relationship Id="rId10" Type="http://schemas.openxmlformats.org/officeDocument/2006/relationships/oleObject" Target="../embeddings/oleObject10.bin"/><Relationship Id="rId11" Type="http://schemas.openxmlformats.org/officeDocument/2006/relationships/image" Target="../media/image1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oleObject" Target="../embeddings/oleObject11.bin"/><Relationship Id="rId5" Type="http://schemas.openxmlformats.org/officeDocument/2006/relationships/image" Target="../media/image18.emf"/><Relationship Id="rId6" Type="http://schemas.openxmlformats.org/officeDocument/2006/relationships/oleObject" Target="../embeddings/oleObject12.bin"/><Relationship Id="rId7" Type="http://schemas.openxmlformats.org/officeDocument/2006/relationships/image" Target="../media/image19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emf"/><Relationship Id="rId12" Type="http://schemas.openxmlformats.org/officeDocument/2006/relationships/oleObject" Target="../embeddings/oleObject17.bin"/><Relationship Id="rId13" Type="http://schemas.openxmlformats.org/officeDocument/2006/relationships/image" Target="../media/image24.emf"/><Relationship Id="rId14" Type="http://schemas.openxmlformats.org/officeDocument/2006/relationships/oleObject" Target="../embeddings/oleObject18.bin"/><Relationship Id="rId15" Type="http://schemas.openxmlformats.org/officeDocument/2006/relationships/image" Target="../media/image25.emf"/><Relationship Id="rId16" Type="http://schemas.openxmlformats.org/officeDocument/2006/relationships/oleObject" Target="../embeddings/oleObject19.bin"/><Relationship Id="rId17" Type="http://schemas.openxmlformats.org/officeDocument/2006/relationships/image" Target="../media/image26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4.xml"/><Relationship Id="rId4" Type="http://schemas.openxmlformats.org/officeDocument/2006/relationships/oleObject" Target="../embeddings/oleObject13.bin"/><Relationship Id="rId5" Type="http://schemas.openxmlformats.org/officeDocument/2006/relationships/image" Target="../media/image20.emf"/><Relationship Id="rId6" Type="http://schemas.openxmlformats.org/officeDocument/2006/relationships/oleObject" Target="../embeddings/oleObject14.bin"/><Relationship Id="rId7" Type="http://schemas.openxmlformats.org/officeDocument/2006/relationships/image" Target="../media/image21.emf"/><Relationship Id="rId8" Type="http://schemas.openxmlformats.org/officeDocument/2006/relationships/oleObject" Target="../embeddings/oleObject15.bin"/><Relationship Id="rId9" Type="http://schemas.openxmlformats.org/officeDocument/2006/relationships/image" Target="../media/image22.emf"/><Relationship Id="rId10" Type="http://schemas.openxmlformats.org/officeDocument/2006/relationships/oleObject" Target="../embeddings/oleObject16.bin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22.bin"/><Relationship Id="rId20" Type="http://schemas.openxmlformats.org/officeDocument/2006/relationships/image" Target="../media/image34.emf"/><Relationship Id="rId21" Type="http://schemas.openxmlformats.org/officeDocument/2006/relationships/oleObject" Target="../embeddings/oleObject28.bin"/><Relationship Id="rId22" Type="http://schemas.openxmlformats.org/officeDocument/2006/relationships/image" Target="../media/image35.emf"/><Relationship Id="rId23" Type="http://schemas.openxmlformats.org/officeDocument/2006/relationships/oleObject" Target="../embeddings/oleObject29.bin"/><Relationship Id="rId24" Type="http://schemas.openxmlformats.org/officeDocument/2006/relationships/image" Target="../media/image36.emf"/><Relationship Id="rId25" Type="http://schemas.openxmlformats.org/officeDocument/2006/relationships/oleObject" Target="../embeddings/oleObject30.bin"/><Relationship Id="rId26" Type="http://schemas.openxmlformats.org/officeDocument/2006/relationships/image" Target="../media/image37.emf"/><Relationship Id="rId10" Type="http://schemas.openxmlformats.org/officeDocument/2006/relationships/image" Target="../media/image29.emf"/><Relationship Id="rId11" Type="http://schemas.openxmlformats.org/officeDocument/2006/relationships/oleObject" Target="../embeddings/oleObject23.bin"/><Relationship Id="rId12" Type="http://schemas.openxmlformats.org/officeDocument/2006/relationships/image" Target="../media/image30.emf"/><Relationship Id="rId13" Type="http://schemas.openxmlformats.org/officeDocument/2006/relationships/oleObject" Target="../embeddings/oleObject24.bin"/><Relationship Id="rId14" Type="http://schemas.openxmlformats.org/officeDocument/2006/relationships/image" Target="../media/image31.emf"/><Relationship Id="rId15" Type="http://schemas.openxmlformats.org/officeDocument/2006/relationships/oleObject" Target="../embeddings/oleObject25.bin"/><Relationship Id="rId16" Type="http://schemas.openxmlformats.org/officeDocument/2006/relationships/image" Target="../media/image32.emf"/><Relationship Id="rId17" Type="http://schemas.openxmlformats.org/officeDocument/2006/relationships/oleObject" Target="../embeddings/oleObject26.bin"/><Relationship Id="rId18" Type="http://schemas.openxmlformats.org/officeDocument/2006/relationships/image" Target="../media/image33.emf"/><Relationship Id="rId19" Type="http://schemas.openxmlformats.org/officeDocument/2006/relationships/oleObject" Target="../embeddings/oleObject27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38.jpeg"/><Relationship Id="rId5" Type="http://schemas.openxmlformats.org/officeDocument/2006/relationships/oleObject" Target="../embeddings/oleObject20.bin"/><Relationship Id="rId6" Type="http://schemas.openxmlformats.org/officeDocument/2006/relationships/image" Target="../media/image27.emf"/><Relationship Id="rId7" Type="http://schemas.openxmlformats.org/officeDocument/2006/relationships/oleObject" Target="../embeddings/oleObject21.bin"/><Relationship Id="rId8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.emf"/><Relationship Id="rId12" Type="http://schemas.openxmlformats.org/officeDocument/2006/relationships/oleObject" Target="../embeddings/oleObject5.bin"/><Relationship Id="rId13" Type="http://schemas.openxmlformats.org/officeDocument/2006/relationships/image" Target="../media/image7.emf"/><Relationship Id="rId14" Type="http://schemas.openxmlformats.org/officeDocument/2006/relationships/oleObject" Target="../embeddings/oleObject6.bin"/><Relationship Id="rId15" Type="http://schemas.openxmlformats.org/officeDocument/2006/relationships/image" Target="../media/image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3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4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5.emf"/><Relationship Id="rId10" Type="http://schemas.openxmlformats.org/officeDocument/2006/relationships/oleObject" Target="../embeddings/oleObject4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40.tiff"/><Relationship Id="rId5" Type="http://schemas.openxmlformats.org/officeDocument/2006/relationships/oleObject" Target="../embeddings/oleObject31.bin"/><Relationship Id="rId6" Type="http://schemas.openxmlformats.org/officeDocument/2006/relationships/image" Target="../media/image39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1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2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3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4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5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6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7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8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50.tiff"/><Relationship Id="rId5" Type="http://schemas.openxmlformats.org/officeDocument/2006/relationships/oleObject" Target="../embeddings/oleObject32.bin"/><Relationship Id="rId6" Type="http://schemas.openxmlformats.org/officeDocument/2006/relationships/image" Target="../media/image49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1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oleObject" Target="../embeddings/oleObject33.bin"/><Relationship Id="rId5" Type="http://schemas.openxmlformats.org/officeDocument/2006/relationships/image" Target="../media/image52.emf"/><Relationship Id="rId6" Type="http://schemas.openxmlformats.org/officeDocument/2006/relationships/oleObject" Target="../embeddings/oleObject34.bin"/><Relationship Id="rId7" Type="http://schemas.openxmlformats.org/officeDocument/2006/relationships/image" Target="../media/image53.emf"/><Relationship Id="rId8" Type="http://schemas.openxmlformats.org/officeDocument/2006/relationships/oleObject" Target="../embeddings/oleObject35.bin"/><Relationship Id="rId9" Type="http://schemas.openxmlformats.org/officeDocument/2006/relationships/image" Target="../media/image54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4" Type="http://schemas.openxmlformats.org/officeDocument/2006/relationships/image" Target="../media/image57.tiff"/><Relationship Id="rId5" Type="http://schemas.openxmlformats.org/officeDocument/2006/relationships/oleObject" Target="../embeddings/oleObject36.bin"/><Relationship Id="rId6" Type="http://schemas.openxmlformats.org/officeDocument/2006/relationships/image" Target="../media/image55.emf"/><Relationship Id="rId7" Type="http://schemas.openxmlformats.org/officeDocument/2006/relationships/oleObject" Target="../embeddings/oleObject37.bin"/><Relationship Id="rId8" Type="http://schemas.openxmlformats.org/officeDocument/2006/relationships/image" Target="../media/image56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ducing dislocations.bmp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43400" y="1981200"/>
            <a:ext cx="2747645" cy="1962150"/>
          </a:xfrm>
          <a:prstGeom prst="rect">
            <a:avLst/>
          </a:prstGeom>
        </p:spPr>
      </p:pic>
      <p:pic>
        <p:nvPicPr>
          <p:cNvPr id="3" name="Picture 2" descr="Image of dislocationsannotated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2009927"/>
            <a:ext cx="2301883" cy="1904697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4392508" y="2463800"/>
            <a:ext cx="365760" cy="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5300132" y="2472268"/>
            <a:ext cx="365760" cy="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0800000" flipV="1">
            <a:off x="6813123" y="3289300"/>
            <a:ext cx="231144" cy="143936"/>
          </a:xfrm>
          <a:prstGeom prst="straightConnector1">
            <a:avLst/>
          </a:prstGeom>
          <a:ln>
            <a:solidFill>
              <a:schemeClr val="tx1"/>
            </a:solidFill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816598" y="3530604"/>
            <a:ext cx="219281" cy="135464"/>
          </a:xfrm>
          <a:prstGeom prst="straightConnector1">
            <a:avLst/>
          </a:prstGeom>
          <a:ln>
            <a:solidFill>
              <a:schemeClr val="tx1"/>
            </a:solidFill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727700" y="2971800"/>
            <a:ext cx="148167" cy="1862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727700" y="1972733"/>
            <a:ext cx="148167" cy="1862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343400" y="2971800"/>
            <a:ext cx="148167" cy="1862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343400" y="1972733"/>
            <a:ext cx="148167" cy="1862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241802" y="1924335"/>
            <a:ext cx="351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(a)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34232" y="1924335"/>
            <a:ext cx="3588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(b)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34567" y="2895600"/>
            <a:ext cx="3588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(d)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41802" y="2895600"/>
            <a:ext cx="3430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(c)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rot="10800000" flipV="1">
            <a:off x="5384796" y="3204630"/>
            <a:ext cx="231144" cy="143936"/>
          </a:xfrm>
          <a:prstGeom prst="straightConnector1">
            <a:avLst/>
          </a:prstGeom>
          <a:ln>
            <a:solidFill>
              <a:schemeClr val="tx1"/>
            </a:solidFill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440764" y="3530604"/>
            <a:ext cx="219281" cy="135464"/>
          </a:xfrm>
          <a:prstGeom prst="straightConnector1">
            <a:avLst/>
          </a:prstGeom>
          <a:ln>
            <a:solidFill>
              <a:schemeClr val="tx1"/>
            </a:solidFill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890858" y="3695700"/>
            <a:ext cx="274318" cy="0"/>
          </a:xfrm>
          <a:prstGeom prst="straightConnector1">
            <a:avLst/>
          </a:prstGeom>
          <a:ln>
            <a:solidFill>
              <a:srgbClr val="FFFFFF"/>
            </a:solidFill>
            <a:tailEnd type="non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816350" y="3727450"/>
            <a:ext cx="428749" cy="1679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745722" y="3663950"/>
            <a:ext cx="5849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500 </a:t>
            </a:r>
            <a:r>
              <a:rPr lang="en-US" sz="1000">
                <a:latin typeface="Symbol" charset="2"/>
                <a:cs typeface="Symbol" charset="2"/>
              </a:rPr>
              <a:t>m</a:t>
            </a:r>
            <a:r>
              <a:rPr lang="en-US" sz="1000"/>
              <a:t>m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F338-804B-4446-AEF3-7C851ECB5279}" type="slidenum">
              <a:rPr lang="en-US"/>
              <a:pPr/>
              <a:t>0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-9"/>
          <p:cNvPicPr>
            <a:picLocks noChangeAspect="1"/>
          </p:cNvPicPr>
          <p:nvPr/>
        </p:nvPicPr>
        <p:blipFill>
          <a:blip r:embed="rId3"/>
          <a:srcRect l="2506" t="3647" r="6290" b="5211"/>
          <a:stretch>
            <a:fillRect/>
          </a:stretch>
        </p:blipFill>
        <p:spPr>
          <a:xfrm>
            <a:off x="2269067" y="1485900"/>
            <a:ext cx="4169833" cy="3860800"/>
          </a:xfrm>
          <a:prstGeom prst="rect">
            <a:avLst/>
          </a:prstGeom>
        </p:spPr>
      </p:pic>
      <p:sp>
        <p:nvSpPr>
          <p:cNvPr id="98" name="Rectangle 97"/>
          <p:cNvSpPr/>
          <p:nvPr/>
        </p:nvSpPr>
        <p:spPr>
          <a:xfrm>
            <a:off x="5854700" y="1657350"/>
            <a:ext cx="82550" cy="20955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2129367" y="2561169"/>
            <a:ext cx="4389966" cy="23706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2209800" y="3945468"/>
            <a:ext cx="4389966" cy="23706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 rot="3473293">
            <a:off x="4161820" y="4196703"/>
            <a:ext cx="190065" cy="254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 rot="3473293">
            <a:off x="4030137" y="4220630"/>
            <a:ext cx="533400" cy="254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 rot="18126707" flipV="1">
            <a:off x="3596409" y="3185273"/>
            <a:ext cx="349670" cy="20782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 rot="3473293">
            <a:off x="3225804" y="2806697"/>
            <a:ext cx="533400" cy="254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 rot="18126707" flipV="1">
            <a:off x="5991219" y="1817205"/>
            <a:ext cx="290960" cy="172382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 rot="3473293">
            <a:off x="5592238" y="1367364"/>
            <a:ext cx="533400" cy="254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 rot="3473293">
            <a:off x="5575301" y="3001432"/>
            <a:ext cx="533400" cy="254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 rot="3473293">
            <a:off x="5304370" y="2777065"/>
            <a:ext cx="533400" cy="254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 rot="3473293">
            <a:off x="4055534" y="4254499"/>
            <a:ext cx="533400" cy="254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/>
          <p:cNvCxnSpPr>
            <a:cxnSpLocks/>
          </p:cNvCxnSpPr>
          <p:nvPr/>
        </p:nvCxnSpPr>
        <p:spPr>
          <a:xfrm rot="10800000">
            <a:off x="5775843" y="1596000"/>
            <a:ext cx="153407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>
            <a:cxnSpLocks/>
          </p:cNvCxnSpPr>
          <p:nvPr/>
        </p:nvCxnSpPr>
        <p:spPr>
          <a:xfrm rot="10800000">
            <a:off x="5864748" y="1718769"/>
            <a:ext cx="153407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cxnSpLocks/>
          </p:cNvCxnSpPr>
          <p:nvPr/>
        </p:nvCxnSpPr>
        <p:spPr>
          <a:xfrm>
            <a:off x="5835120" y="1862705"/>
            <a:ext cx="153407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cxnSpLocks/>
          </p:cNvCxnSpPr>
          <p:nvPr/>
        </p:nvCxnSpPr>
        <p:spPr>
          <a:xfrm rot="10800000">
            <a:off x="5991748" y="1981236"/>
            <a:ext cx="153407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cxnSpLocks/>
          </p:cNvCxnSpPr>
          <p:nvPr/>
        </p:nvCxnSpPr>
        <p:spPr>
          <a:xfrm rot="10800000">
            <a:off x="3400942" y="3005700"/>
            <a:ext cx="153407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cxnSpLocks/>
          </p:cNvCxnSpPr>
          <p:nvPr/>
        </p:nvCxnSpPr>
        <p:spPr>
          <a:xfrm rot="10800000">
            <a:off x="3489847" y="3128469"/>
            <a:ext cx="153407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</p:cNvCxnSpPr>
          <p:nvPr/>
        </p:nvCxnSpPr>
        <p:spPr>
          <a:xfrm rot="10800000">
            <a:off x="3676119" y="3251238"/>
            <a:ext cx="153407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cxnSpLocks/>
          </p:cNvCxnSpPr>
          <p:nvPr/>
        </p:nvCxnSpPr>
        <p:spPr>
          <a:xfrm rot="10800000">
            <a:off x="3633779" y="3390936"/>
            <a:ext cx="153407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</p:cNvCxnSpPr>
          <p:nvPr/>
        </p:nvCxnSpPr>
        <p:spPr>
          <a:xfrm rot="10800000">
            <a:off x="5496441" y="2980300"/>
            <a:ext cx="153407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</p:cNvCxnSpPr>
          <p:nvPr/>
        </p:nvCxnSpPr>
        <p:spPr>
          <a:xfrm rot="10800000">
            <a:off x="5585346" y="3103069"/>
            <a:ext cx="153407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</p:cNvCxnSpPr>
          <p:nvPr/>
        </p:nvCxnSpPr>
        <p:spPr>
          <a:xfrm rot="10800000">
            <a:off x="5771618" y="3225838"/>
            <a:ext cx="153407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</p:cNvCxnSpPr>
          <p:nvPr/>
        </p:nvCxnSpPr>
        <p:spPr>
          <a:xfrm rot="10800000">
            <a:off x="4184106" y="4394233"/>
            <a:ext cx="153407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</p:cNvCxnSpPr>
          <p:nvPr/>
        </p:nvCxnSpPr>
        <p:spPr>
          <a:xfrm rot="10800000">
            <a:off x="4285710" y="4525468"/>
            <a:ext cx="153407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871629" y="1426627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47828" y="1570558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76896" y="1710260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70598" y="1820325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96731" y="2836323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72930" y="2980254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759200" y="3094557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704166" y="3230021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596468" y="2815158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672667" y="2950623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58937" y="3073392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279905" y="4229088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373036" y="4373019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46300" y="2468034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a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73034" y="2468034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b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167466" y="3831169"/>
            <a:ext cx="383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c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394200" y="3831169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d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234268" y="5230287"/>
            <a:ext cx="383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e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2548463" y="2472270"/>
            <a:ext cx="1832591" cy="307777"/>
            <a:chOff x="2548463" y="2472270"/>
            <a:chExt cx="1832591" cy="307777"/>
          </a:xfrm>
        </p:grpSpPr>
        <p:sp>
          <p:nvSpPr>
            <p:cNvPr id="35" name="TextBox 34"/>
            <p:cNvSpPr txBox="1"/>
            <p:nvPr/>
          </p:nvSpPr>
          <p:spPr>
            <a:xfrm>
              <a:off x="2548463" y="2472270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846489" y="2472270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144515" y="2472270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442541" y="2472270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40567" y="2472270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038592" y="2472270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783667" y="2472270"/>
            <a:ext cx="1832591" cy="307777"/>
            <a:chOff x="2548463" y="2472270"/>
            <a:chExt cx="1832591" cy="307777"/>
          </a:xfrm>
        </p:grpSpPr>
        <p:sp>
          <p:nvSpPr>
            <p:cNvPr id="43" name="TextBox 42"/>
            <p:cNvSpPr txBox="1"/>
            <p:nvPr/>
          </p:nvSpPr>
          <p:spPr>
            <a:xfrm>
              <a:off x="2548463" y="2472270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46489" y="2472270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144515" y="2472270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442541" y="2472270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740567" y="2472270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038592" y="2472270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4830228" y="3860804"/>
            <a:ext cx="1832591" cy="307777"/>
            <a:chOff x="2548463" y="2472270"/>
            <a:chExt cx="1832591" cy="307777"/>
          </a:xfrm>
        </p:grpSpPr>
        <p:sp>
          <p:nvSpPr>
            <p:cNvPr id="50" name="TextBox 49"/>
            <p:cNvSpPr txBox="1"/>
            <p:nvPr/>
          </p:nvSpPr>
          <p:spPr>
            <a:xfrm>
              <a:off x="2548463" y="2472270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846489" y="2472270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144515" y="2472270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442541" y="2472270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740567" y="2472270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038592" y="2472270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569628" y="3860804"/>
            <a:ext cx="1832591" cy="307777"/>
            <a:chOff x="2548463" y="2472270"/>
            <a:chExt cx="1832591" cy="307777"/>
          </a:xfrm>
        </p:grpSpPr>
        <p:sp>
          <p:nvSpPr>
            <p:cNvPr id="57" name="TextBox 56"/>
            <p:cNvSpPr txBox="1"/>
            <p:nvPr/>
          </p:nvSpPr>
          <p:spPr>
            <a:xfrm>
              <a:off x="2548463" y="2472270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846489" y="2472270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144515" y="2472270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442541" y="2472270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740567" y="2472270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4038592" y="2472270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3640667" y="5257804"/>
            <a:ext cx="1832591" cy="307777"/>
            <a:chOff x="2548463" y="2472270"/>
            <a:chExt cx="1832591" cy="307777"/>
          </a:xfrm>
        </p:grpSpPr>
        <p:sp>
          <p:nvSpPr>
            <p:cNvPr id="64" name="TextBox 63"/>
            <p:cNvSpPr txBox="1"/>
            <p:nvPr/>
          </p:nvSpPr>
          <p:spPr>
            <a:xfrm>
              <a:off x="2548463" y="2472270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846489" y="2472270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144515" y="2472270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442541" y="2472270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740567" y="2472270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038592" y="2472270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5435600" y="3920071"/>
            <a:ext cx="1223433" cy="23706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4745566" y="3920071"/>
            <a:ext cx="1223433" cy="23706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1" name="Group 90"/>
          <p:cNvGrpSpPr/>
          <p:nvPr/>
        </p:nvGrpSpPr>
        <p:grpSpPr>
          <a:xfrm>
            <a:off x="4823878" y="3829054"/>
            <a:ext cx="1832591" cy="307777"/>
            <a:chOff x="2548463" y="2472270"/>
            <a:chExt cx="1832591" cy="307777"/>
          </a:xfrm>
        </p:grpSpPr>
        <p:sp>
          <p:nvSpPr>
            <p:cNvPr id="92" name="TextBox 91"/>
            <p:cNvSpPr txBox="1"/>
            <p:nvPr/>
          </p:nvSpPr>
          <p:spPr>
            <a:xfrm>
              <a:off x="2548463" y="2472270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2846489" y="2472270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3144515" y="2472270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442541" y="2472270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740567" y="2472270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4038592" y="2472270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</p:grpSp>
      <p:sp>
        <p:nvSpPr>
          <p:cNvPr id="99" name="Slide Number Placeholder 9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F338-804B-4446-AEF3-7C851ECB5279}" type="slidenum">
              <a:rPr lang="en-US"/>
              <a:pPr/>
              <a:t>9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 noChangeAspect="1"/>
          </p:cNvGrpSpPr>
          <p:nvPr/>
        </p:nvGrpSpPr>
        <p:grpSpPr>
          <a:xfrm rot="10800000">
            <a:off x="5782734" y="3107269"/>
            <a:ext cx="201160" cy="178807"/>
            <a:chOff x="4199890" y="4611579"/>
            <a:chExt cx="246888" cy="219455"/>
          </a:xfrm>
        </p:grpSpPr>
        <p:cxnSp>
          <p:nvCxnSpPr>
            <p:cNvPr id="4" name="Straight Connector 3"/>
            <p:cNvCxnSpPr>
              <a:cxnSpLocks/>
            </p:cNvCxnSpPr>
            <p:nvPr/>
          </p:nvCxnSpPr>
          <p:spPr>
            <a:xfrm rot="10800000">
              <a:off x="4199890" y="4611579"/>
              <a:ext cx="246888" cy="0"/>
            </a:xfrm>
            <a:prstGeom prst="line">
              <a:avLst/>
            </a:prstGeom>
            <a:ln w="571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cxnSpLocks/>
            </p:cNvCxnSpPr>
            <p:nvPr/>
          </p:nvCxnSpPr>
          <p:spPr>
            <a:xfrm rot="5400000">
              <a:off x="4213606" y="4721307"/>
              <a:ext cx="219455" cy="0"/>
            </a:xfrm>
            <a:prstGeom prst="line">
              <a:avLst/>
            </a:prstGeom>
            <a:ln w="571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>
            <a:grpSpLocks noChangeAspect="1"/>
          </p:cNvGrpSpPr>
          <p:nvPr/>
        </p:nvGrpSpPr>
        <p:grpSpPr>
          <a:xfrm rot="10800000">
            <a:off x="4830238" y="3318934"/>
            <a:ext cx="201160" cy="178807"/>
            <a:chOff x="4199890" y="4611579"/>
            <a:chExt cx="246888" cy="219455"/>
          </a:xfrm>
        </p:grpSpPr>
        <p:cxnSp>
          <p:nvCxnSpPr>
            <p:cNvPr id="7" name="Straight Connector 6"/>
            <p:cNvCxnSpPr>
              <a:cxnSpLocks/>
            </p:cNvCxnSpPr>
            <p:nvPr/>
          </p:nvCxnSpPr>
          <p:spPr>
            <a:xfrm rot="10800000">
              <a:off x="4199890" y="4611579"/>
              <a:ext cx="246888" cy="0"/>
            </a:xfrm>
            <a:prstGeom prst="line">
              <a:avLst/>
            </a:prstGeom>
            <a:ln w="571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cxnSpLocks/>
            </p:cNvCxnSpPr>
            <p:nvPr/>
          </p:nvCxnSpPr>
          <p:spPr>
            <a:xfrm rot="5400000">
              <a:off x="4213606" y="4721307"/>
              <a:ext cx="219455" cy="0"/>
            </a:xfrm>
            <a:prstGeom prst="line">
              <a:avLst/>
            </a:prstGeom>
            <a:ln w="571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>
            <a:grpSpLocks noChangeAspect="1"/>
          </p:cNvGrpSpPr>
          <p:nvPr/>
        </p:nvGrpSpPr>
        <p:grpSpPr>
          <a:xfrm rot="10800000">
            <a:off x="3886208" y="3526369"/>
            <a:ext cx="201160" cy="178807"/>
            <a:chOff x="4199890" y="4611579"/>
            <a:chExt cx="246888" cy="219455"/>
          </a:xfrm>
        </p:grpSpPr>
        <p:cxnSp>
          <p:nvCxnSpPr>
            <p:cNvPr id="10" name="Straight Connector 9"/>
            <p:cNvCxnSpPr>
              <a:cxnSpLocks/>
            </p:cNvCxnSpPr>
            <p:nvPr/>
          </p:nvCxnSpPr>
          <p:spPr>
            <a:xfrm rot="10800000">
              <a:off x="4199890" y="4611579"/>
              <a:ext cx="246888" cy="0"/>
            </a:xfrm>
            <a:prstGeom prst="line">
              <a:avLst/>
            </a:prstGeom>
            <a:ln w="571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cxnSpLocks/>
            </p:cNvCxnSpPr>
            <p:nvPr/>
          </p:nvCxnSpPr>
          <p:spPr>
            <a:xfrm rot="5400000">
              <a:off x="4213606" y="4721307"/>
              <a:ext cx="219455" cy="0"/>
            </a:xfrm>
            <a:prstGeom prst="line">
              <a:avLst/>
            </a:prstGeom>
            <a:ln w="571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>
            <a:grpSpLocks noChangeAspect="1"/>
          </p:cNvGrpSpPr>
          <p:nvPr/>
        </p:nvGrpSpPr>
        <p:grpSpPr>
          <a:xfrm rot="10800000">
            <a:off x="2895616" y="3517903"/>
            <a:ext cx="201160" cy="178807"/>
            <a:chOff x="4199890" y="4611579"/>
            <a:chExt cx="246888" cy="219455"/>
          </a:xfrm>
        </p:grpSpPr>
        <p:cxnSp>
          <p:nvCxnSpPr>
            <p:cNvPr id="13" name="Straight Connector 12"/>
            <p:cNvCxnSpPr>
              <a:cxnSpLocks/>
            </p:cNvCxnSpPr>
            <p:nvPr/>
          </p:nvCxnSpPr>
          <p:spPr>
            <a:xfrm rot="10800000">
              <a:off x="4199890" y="4611579"/>
              <a:ext cx="246888" cy="0"/>
            </a:xfrm>
            <a:prstGeom prst="line">
              <a:avLst/>
            </a:prstGeom>
            <a:ln w="571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cxnSpLocks/>
            </p:cNvCxnSpPr>
            <p:nvPr/>
          </p:nvCxnSpPr>
          <p:spPr>
            <a:xfrm rot="5400000">
              <a:off x="4213606" y="4721307"/>
              <a:ext cx="219455" cy="0"/>
            </a:xfrm>
            <a:prstGeom prst="line">
              <a:avLst/>
            </a:prstGeom>
            <a:ln w="571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>
            <a:grpSpLocks noChangeAspect="1"/>
          </p:cNvGrpSpPr>
          <p:nvPr/>
        </p:nvGrpSpPr>
        <p:grpSpPr>
          <a:xfrm rot="10800000">
            <a:off x="2772847" y="3517906"/>
            <a:ext cx="201160" cy="178807"/>
            <a:chOff x="4199890" y="4611579"/>
            <a:chExt cx="246888" cy="219455"/>
          </a:xfrm>
        </p:grpSpPr>
        <p:cxnSp>
          <p:nvCxnSpPr>
            <p:cNvPr id="16" name="Straight Connector 15"/>
            <p:cNvCxnSpPr>
              <a:cxnSpLocks/>
            </p:cNvCxnSpPr>
            <p:nvPr/>
          </p:nvCxnSpPr>
          <p:spPr>
            <a:xfrm rot="10800000">
              <a:off x="4199890" y="4611579"/>
              <a:ext cx="246888" cy="0"/>
            </a:xfrm>
            <a:prstGeom prst="line">
              <a:avLst/>
            </a:prstGeom>
            <a:ln w="571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cxnSpLocks/>
            </p:cNvCxnSpPr>
            <p:nvPr/>
          </p:nvCxnSpPr>
          <p:spPr>
            <a:xfrm rot="5400000">
              <a:off x="4213606" y="4721307"/>
              <a:ext cx="219455" cy="0"/>
            </a:xfrm>
            <a:prstGeom prst="line">
              <a:avLst/>
            </a:prstGeom>
            <a:ln w="571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>
            <a:grpSpLocks noChangeAspect="1"/>
          </p:cNvGrpSpPr>
          <p:nvPr/>
        </p:nvGrpSpPr>
        <p:grpSpPr>
          <a:xfrm rot="10800000">
            <a:off x="2650078" y="3517909"/>
            <a:ext cx="201160" cy="178807"/>
            <a:chOff x="4199890" y="4611579"/>
            <a:chExt cx="246888" cy="219455"/>
          </a:xfrm>
        </p:grpSpPr>
        <p:cxnSp>
          <p:nvCxnSpPr>
            <p:cNvPr id="19" name="Straight Connector 18"/>
            <p:cNvCxnSpPr>
              <a:cxnSpLocks/>
            </p:cNvCxnSpPr>
            <p:nvPr/>
          </p:nvCxnSpPr>
          <p:spPr>
            <a:xfrm rot="10800000">
              <a:off x="4199890" y="4611579"/>
              <a:ext cx="246888" cy="0"/>
            </a:xfrm>
            <a:prstGeom prst="line">
              <a:avLst/>
            </a:prstGeom>
            <a:ln w="571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cxnSpLocks/>
            </p:cNvCxnSpPr>
            <p:nvPr/>
          </p:nvCxnSpPr>
          <p:spPr>
            <a:xfrm rot="5400000">
              <a:off x="4213606" y="4721307"/>
              <a:ext cx="219455" cy="0"/>
            </a:xfrm>
            <a:prstGeom prst="line">
              <a:avLst/>
            </a:prstGeom>
            <a:ln w="571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Connector 21"/>
          <p:cNvCxnSpPr>
            <a:cxnSpLocks noChangeAspect="1"/>
          </p:cNvCxnSpPr>
          <p:nvPr/>
        </p:nvCxnSpPr>
        <p:spPr>
          <a:xfrm>
            <a:off x="3132660" y="3289305"/>
            <a:ext cx="2590807" cy="1588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3132660" y="3494617"/>
            <a:ext cx="1663703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cxnSpLocks noChangeAspect="1"/>
          </p:cNvCxnSpPr>
          <p:nvPr/>
        </p:nvCxnSpPr>
        <p:spPr>
          <a:xfrm>
            <a:off x="3132660" y="3699928"/>
            <a:ext cx="711203" cy="1588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Object 26"/>
          <p:cNvGraphicFramePr>
            <a:graphicFrameLocks noChangeAspect="1"/>
          </p:cNvGraphicFramePr>
          <p:nvPr/>
        </p:nvGraphicFramePr>
        <p:xfrm>
          <a:off x="5662084" y="3323166"/>
          <a:ext cx="4445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9" name="Equation" r:id="rId4" imgW="444500" imgH="254000" progId="Equation.3">
                  <p:embed/>
                </p:oleObj>
              </mc:Choice>
              <mc:Fallback>
                <p:oleObj name="Equation" r:id="rId4" imgW="444500" imgH="2540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2084" y="3323166"/>
                        <a:ext cx="4445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/>
        </p:nvGraphicFramePr>
        <p:xfrm>
          <a:off x="4696891" y="3517900"/>
          <a:ext cx="4445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0" name="Equation" r:id="rId6" imgW="444500" imgH="254000" progId="Equation.3">
                  <p:embed/>
                </p:oleObj>
              </mc:Choice>
              <mc:Fallback>
                <p:oleObj name="Equation" r:id="rId6" imgW="444500" imgH="2540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6891" y="3517900"/>
                        <a:ext cx="4445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/>
        </p:nvGraphicFramePr>
        <p:xfrm>
          <a:off x="3735931" y="3712634"/>
          <a:ext cx="4445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1" name="Equation" r:id="rId8" imgW="444500" imgH="254000" progId="Equation.3">
                  <p:embed/>
                </p:oleObj>
              </mc:Choice>
              <mc:Fallback>
                <p:oleObj name="Equation" r:id="rId8" imgW="444500" imgH="2540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5931" y="3712634"/>
                        <a:ext cx="4445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/>
        </p:nvGraphicFramePr>
        <p:xfrm>
          <a:off x="2639514" y="3738034"/>
          <a:ext cx="4445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2" name="Equation" r:id="rId10" imgW="444500" imgH="254000" progId="Equation.3">
                  <p:embed/>
                </p:oleObj>
              </mc:Choice>
              <mc:Fallback>
                <p:oleObj name="Equation" r:id="rId10" imgW="444500" imgH="2540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9514" y="3738034"/>
                        <a:ext cx="4445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F338-804B-4446-AEF3-7C851ECB5279}" type="slidenum">
              <a:rPr lang="en-US"/>
              <a:pPr/>
              <a:t>10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3253185" y="3616318"/>
            <a:ext cx="2437129" cy="411479"/>
            <a:chOff x="3251071" y="3621338"/>
            <a:chExt cx="2437129" cy="411479"/>
          </a:xfrm>
        </p:grpSpPr>
        <p:sp>
          <p:nvSpPr>
            <p:cNvPr id="31" name="Oval 30"/>
            <p:cNvSpPr>
              <a:spLocks noChangeAspect="1"/>
            </p:cNvSpPr>
            <p:nvPr/>
          </p:nvSpPr>
          <p:spPr>
            <a:xfrm>
              <a:off x="3656201" y="3621338"/>
              <a:ext cx="411479" cy="41147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99000">
                  <a:schemeClr val="tx1">
                    <a:lumMod val="95000"/>
                    <a:lumOff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>
            <a:xfrm>
              <a:off x="3251071" y="3621338"/>
              <a:ext cx="411479" cy="41147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99000">
                  <a:schemeClr val="tx1">
                    <a:lumMod val="95000"/>
                    <a:lumOff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>
            <a:xfrm>
              <a:off x="4061331" y="3621338"/>
              <a:ext cx="411479" cy="41147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99000">
                  <a:schemeClr val="tx1">
                    <a:lumMod val="95000"/>
                    <a:lumOff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>
            <a:xfrm>
              <a:off x="4466461" y="3621338"/>
              <a:ext cx="411479" cy="41147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99000">
                  <a:schemeClr val="tx1">
                    <a:lumMod val="95000"/>
                    <a:lumOff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>
              <a:spLocks noChangeAspect="1"/>
            </p:cNvSpPr>
            <p:nvPr/>
          </p:nvSpPr>
          <p:spPr>
            <a:xfrm>
              <a:off x="4871591" y="3621338"/>
              <a:ext cx="411479" cy="41147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99000">
                  <a:schemeClr val="tx1">
                    <a:lumMod val="95000"/>
                    <a:lumOff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>
              <a:spLocks noChangeAspect="1"/>
            </p:cNvSpPr>
            <p:nvPr/>
          </p:nvSpPr>
          <p:spPr>
            <a:xfrm>
              <a:off x="5276721" y="3621338"/>
              <a:ext cx="411479" cy="41147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99000">
                  <a:schemeClr val="tx1">
                    <a:lumMod val="95000"/>
                    <a:lumOff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Oval 38"/>
          <p:cNvSpPr>
            <a:spLocks noChangeAspect="1"/>
          </p:cNvSpPr>
          <p:nvPr/>
        </p:nvSpPr>
        <p:spPr>
          <a:xfrm>
            <a:off x="3658315" y="2938984"/>
            <a:ext cx="411479" cy="411479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>
            <a:spLocks noChangeAspect="1"/>
          </p:cNvSpPr>
          <p:nvPr/>
        </p:nvSpPr>
        <p:spPr>
          <a:xfrm>
            <a:off x="3253185" y="2938984"/>
            <a:ext cx="411479" cy="411479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>
            <a:spLocks noChangeAspect="1"/>
          </p:cNvSpPr>
          <p:nvPr/>
        </p:nvSpPr>
        <p:spPr>
          <a:xfrm>
            <a:off x="4063445" y="2938984"/>
            <a:ext cx="411479" cy="411479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>
            <a:spLocks noChangeAspect="1"/>
          </p:cNvSpPr>
          <p:nvPr/>
        </p:nvSpPr>
        <p:spPr>
          <a:xfrm>
            <a:off x="4468575" y="2938984"/>
            <a:ext cx="411479" cy="411479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4873705" y="2938984"/>
            <a:ext cx="411479" cy="411479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>
            <a:spLocks noChangeAspect="1"/>
          </p:cNvSpPr>
          <p:nvPr/>
        </p:nvSpPr>
        <p:spPr>
          <a:xfrm>
            <a:off x="5278835" y="2938984"/>
            <a:ext cx="411479" cy="411479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/>
          <p:cNvGrpSpPr/>
          <p:nvPr/>
        </p:nvGrpSpPr>
        <p:grpSpPr>
          <a:xfrm>
            <a:off x="3253185" y="2261651"/>
            <a:ext cx="2437129" cy="411479"/>
            <a:chOff x="3251071" y="3621338"/>
            <a:chExt cx="2437129" cy="411479"/>
          </a:xfrm>
        </p:grpSpPr>
        <p:sp>
          <p:nvSpPr>
            <p:cNvPr id="47" name="Oval 46"/>
            <p:cNvSpPr>
              <a:spLocks noChangeAspect="1"/>
            </p:cNvSpPr>
            <p:nvPr/>
          </p:nvSpPr>
          <p:spPr>
            <a:xfrm>
              <a:off x="3656201" y="3621338"/>
              <a:ext cx="411479" cy="41147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99000">
                  <a:schemeClr val="tx1">
                    <a:lumMod val="95000"/>
                    <a:lumOff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>
              <a:spLocks noChangeAspect="1"/>
            </p:cNvSpPr>
            <p:nvPr/>
          </p:nvSpPr>
          <p:spPr>
            <a:xfrm>
              <a:off x="3251071" y="3621338"/>
              <a:ext cx="411479" cy="41147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99000">
                  <a:schemeClr val="tx1">
                    <a:lumMod val="95000"/>
                    <a:lumOff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>
              <a:spLocks noChangeAspect="1"/>
            </p:cNvSpPr>
            <p:nvPr/>
          </p:nvSpPr>
          <p:spPr>
            <a:xfrm>
              <a:off x="4061331" y="3621338"/>
              <a:ext cx="411479" cy="41147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99000">
                  <a:schemeClr val="tx1">
                    <a:lumMod val="95000"/>
                    <a:lumOff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>
              <a:spLocks noChangeAspect="1"/>
            </p:cNvSpPr>
            <p:nvPr/>
          </p:nvSpPr>
          <p:spPr>
            <a:xfrm>
              <a:off x="4466461" y="3621338"/>
              <a:ext cx="411479" cy="41147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99000">
                  <a:schemeClr val="tx1">
                    <a:lumMod val="95000"/>
                    <a:lumOff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>
              <a:off x="4871591" y="3621338"/>
              <a:ext cx="411479" cy="41147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99000">
                  <a:schemeClr val="tx1">
                    <a:lumMod val="95000"/>
                    <a:lumOff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>
              <a:spLocks noChangeAspect="1"/>
            </p:cNvSpPr>
            <p:nvPr/>
          </p:nvSpPr>
          <p:spPr>
            <a:xfrm>
              <a:off x="5276721" y="3621338"/>
              <a:ext cx="411479" cy="41147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99000">
                  <a:schemeClr val="tx1">
                    <a:lumMod val="95000"/>
                    <a:lumOff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466672" y="3957289"/>
            <a:ext cx="2447337" cy="406870"/>
            <a:chOff x="3466672" y="3957289"/>
            <a:chExt cx="2447337" cy="406870"/>
          </a:xfrm>
        </p:grpSpPr>
        <p:sp>
          <p:nvSpPr>
            <p:cNvPr id="3" name="Oval 2"/>
            <p:cNvSpPr>
              <a:spLocks noChangeAspect="1"/>
            </p:cNvSpPr>
            <p:nvPr/>
          </p:nvSpPr>
          <p:spPr>
            <a:xfrm>
              <a:off x="3466672" y="3957289"/>
              <a:ext cx="406870" cy="40687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  <a:gs pos="46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>
              <a:spLocks noChangeAspect="1"/>
            </p:cNvSpPr>
            <p:nvPr/>
          </p:nvSpPr>
          <p:spPr>
            <a:xfrm>
              <a:off x="3874765" y="3957289"/>
              <a:ext cx="406870" cy="40687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  <a:gs pos="46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>
              <a:spLocks noChangeAspect="1"/>
            </p:cNvSpPr>
            <p:nvPr/>
          </p:nvSpPr>
          <p:spPr>
            <a:xfrm>
              <a:off x="4282858" y="3957289"/>
              <a:ext cx="406870" cy="40687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  <a:gs pos="46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>
              <a:spLocks noChangeAspect="1"/>
            </p:cNvSpPr>
            <p:nvPr/>
          </p:nvSpPr>
          <p:spPr>
            <a:xfrm>
              <a:off x="4690951" y="3957289"/>
              <a:ext cx="406870" cy="40687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  <a:gs pos="46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>
              <a:spLocks noChangeAspect="1"/>
            </p:cNvSpPr>
            <p:nvPr/>
          </p:nvSpPr>
          <p:spPr>
            <a:xfrm>
              <a:off x="5099044" y="3957289"/>
              <a:ext cx="406870" cy="40687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  <a:gs pos="46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5507139" y="3957289"/>
              <a:ext cx="406870" cy="40687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  <a:gs pos="46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466672" y="3279956"/>
            <a:ext cx="2447337" cy="406870"/>
            <a:chOff x="3466672" y="3279955"/>
            <a:chExt cx="2447337" cy="406870"/>
          </a:xfrm>
        </p:grpSpPr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3466672" y="3279955"/>
              <a:ext cx="406870" cy="40687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  <a:gs pos="46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3874765" y="3279955"/>
              <a:ext cx="406870" cy="40687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  <a:gs pos="46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4282858" y="3279955"/>
              <a:ext cx="406870" cy="40687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  <a:gs pos="46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4690951" y="3279955"/>
              <a:ext cx="406870" cy="40687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  <a:gs pos="46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5099044" y="3279955"/>
              <a:ext cx="406870" cy="40687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  <a:gs pos="46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5507139" y="3279955"/>
              <a:ext cx="406870" cy="40687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  <a:gs pos="46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466672" y="2602621"/>
            <a:ext cx="2447337" cy="406870"/>
            <a:chOff x="3466672" y="3957289"/>
            <a:chExt cx="2447337" cy="406870"/>
          </a:xfrm>
        </p:grpSpPr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3466672" y="3957289"/>
              <a:ext cx="406870" cy="40687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  <a:gs pos="46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3874765" y="3957289"/>
              <a:ext cx="406870" cy="40687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  <a:gs pos="46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4282858" y="3957289"/>
              <a:ext cx="406870" cy="40687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  <a:gs pos="46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>
              <a:spLocks noChangeAspect="1"/>
            </p:cNvSpPr>
            <p:nvPr/>
          </p:nvSpPr>
          <p:spPr>
            <a:xfrm>
              <a:off x="4690951" y="3957289"/>
              <a:ext cx="406870" cy="40687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  <a:gs pos="46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>
            <a:xfrm>
              <a:off x="5099044" y="3957289"/>
              <a:ext cx="406870" cy="40687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  <a:gs pos="46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>
              <a:spLocks noChangeAspect="1"/>
            </p:cNvSpPr>
            <p:nvPr/>
          </p:nvSpPr>
          <p:spPr>
            <a:xfrm>
              <a:off x="5507139" y="3957289"/>
              <a:ext cx="406870" cy="40687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  <a:gs pos="46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466672" y="1925287"/>
            <a:ext cx="2447337" cy="406870"/>
            <a:chOff x="3466672" y="3957289"/>
            <a:chExt cx="2447337" cy="406870"/>
          </a:xfrm>
        </p:grpSpPr>
        <p:sp>
          <p:nvSpPr>
            <p:cNvPr id="25" name="Oval 24"/>
            <p:cNvSpPr>
              <a:spLocks noChangeAspect="1"/>
            </p:cNvSpPr>
            <p:nvPr/>
          </p:nvSpPr>
          <p:spPr>
            <a:xfrm>
              <a:off x="3466672" y="3957289"/>
              <a:ext cx="406870" cy="40687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  <a:gs pos="46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>
            <a:xfrm>
              <a:off x="3874765" y="3957289"/>
              <a:ext cx="406870" cy="40687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  <a:gs pos="46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4282858" y="3957289"/>
              <a:ext cx="406870" cy="40687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  <a:gs pos="46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4690951" y="3957289"/>
              <a:ext cx="406870" cy="40687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  <a:gs pos="46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>
              <a:off x="5099044" y="3957289"/>
              <a:ext cx="406870" cy="40687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  <a:gs pos="46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5507139" y="3957289"/>
              <a:ext cx="406870" cy="40687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  <a:gs pos="46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3517898" y="1951568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solidFill>
                  <a:schemeClr val="bg1"/>
                </a:solidFill>
                <a:latin typeface="Times"/>
                <a:cs typeface="Times"/>
              </a:rPr>
              <a:t>A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297764" y="2302936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B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517899" y="2624668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solidFill>
                  <a:schemeClr val="bg1"/>
                </a:solidFill>
                <a:latin typeface="Times"/>
                <a:cs typeface="Times"/>
              </a:rPr>
              <a:t>A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297765" y="2976036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B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517900" y="3297768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solidFill>
                  <a:schemeClr val="bg1"/>
                </a:solidFill>
                <a:latin typeface="Times"/>
                <a:cs typeface="Times"/>
              </a:rPr>
              <a:t>A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297766" y="3649136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B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517901" y="3983567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solidFill>
                  <a:schemeClr val="bg1"/>
                </a:solidFill>
                <a:latin typeface="Times"/>
                <a:cs typeface="Times"/>
              </a:rPr>
              <a:t>A</a:t>
            </a:r>
          </a:p>
        </p:txBody>
      </p:sp>
      <p:cxnSp>
        <p:nvCxnSpPr>
          <p:cNvPr id="69" name="Straight Connector 68"/>
          <p:cNvCxnSpPr/>
          <p:nvPr/>
        </p:nvCxnSpPr>
        <p:spPr>
          <a:xfrm>
            <a:off x="4487333" y="4453446"/>
            <a:ext cx="410633" cy="4233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4525426" y="4398436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a</a:t>
            </a:r>
            <a:endParaRPr lang="en-US" sz="1400">
              <a:latin typeface="Times"/>
              <a:cs typeface="Times"/>
            </a:endParaRPr>
          </a:p>
        </p:txBody>
      </p:sp>
      <p:cxnSp>
        <p:nvCxnSpPr>
          <p:cNvPr id="71" name="Straight Connector 70"/>
          <p:cNvCxnSpPr>
            <a:cxnSpLocks noChangeAspect="1"/>
          </p:cNvCxnSpPr>
          <p:nvPr/>
        </p:nvCxnSpPr>
        <p:spPr>
          <a:xfrm rot="5400000" flipH="1" flipV="1">
            <a:off x="5647266" y="3822700"/>
            <a:ext cx="702734" cy="1588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5977460" y="3649138"/>
            <a:ext cx="2643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c</a:t>
            </a:r>
            <a:endParaRPr lang="en-US" sz="1400">
              <a:latin typeface="Times"/>
              <a:cs typeface="Times"/>
            </a:endParaRPr>
          </a:p>
        </p:txBody>
      </p:sp>
      <p:cxnSp>
        <p:nvCxnSpPr>
          <p:cNvPr id="74" name="Straight Connector 73"/>
          <p:cNvCxnSpPr>
            <a:cxnSpLocks noChangeAspect="1"/>
          </p:cNvCxnSpPr>
          <p:nvPr/>
        </p:nvCxnSpPr>
        <p:spPr>
          <a:xfrm>
            <a:off x="4068235" y="3149598"/>
            <a:ext cx="193375" cy="58012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cxnSpLocks noChangeAspect="1"/>
          </p:cNvCxnSpPr>
          <p:nvPr/>
        </p:nvCxnSpPr>
        <p:spPr>
          <a:xfrm flipV="1">
            <a:off x="4279905" y="3145365"/>
            <a:ext cx="193375" cy="58012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Oval 76"/>
          <p:cNvSpPr>
            <a:spLocks noChangeAspect="1"/>
          </p:cNvSpPr>
          <p:nvPr/>
        </p:nvSpPr>
        <p:spPr>
          <a:xfrm>
            <a:off x="4254500" y="3181350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Connector 77"/>
          <p:cNvCxnSpPr>
            <a:cxnSpLocks noChangeAspect="1"/>
          </p:cNvCxnSpPr>
          <p:nvPr/>
        </p:nvCxnSpPr>
        <p:spPr>
          <a:xfrm>
            <a:off x="4271435" y="3073398"/>
            <a:ext cx="193375" cy="58012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ysDash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cxnSpLocks noChangeAspect="1"/>
          </p:cNvCxnSpPr>
          <p:nvPr/>
        </p:nvCxnSpPr>
        <p:spPr>
          <a:xfrm flipV="1">
            <a:off x="4068239" y="3073399"/>
            <a:ext cx="193375" cy="58012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ysDash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Oval 79"/>
          <p:cNvSpPr>
            <a:spLocks noChangeAspect="1"/>
          </p:cNvSpPr>
          <p:nvPr/>
        </p:nvSpPr>
        <p:spPr>
          <a:xfrm>
            <a:off x="4250267" y="3054350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Straight Connector 81"/>
          <p:cNvCxnSpPr>
            <a:cxnSpLocks/>
          </p:cNvCxnSpPr>
          <p:nvPr/>
        </p:nvCxnSpPr>
        <p:spPr>
          <a:xfrm rot="5400000">
            <a:off x="3685741" y="2420903"/>
            <a:ext cx="1174156" cy="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>
            <a:glow rad="381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Oval 84"/>
          <p:cNvSpPr>
            <a:spLocks noChangeAspect="1"/>
          </p:cNvSpPr>
          <p:nvPr/>
        </p:nvSpPr>
        <p:spPr>
          <a:xfrm>
            <a:off x="4059212" y="1335613"/>
            <a:ext cx="411479" cy="411479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6" name="Straight Connector 85"/>
          <p:cNvCxnSpPr>
            <a:cxnSpLocks noChangeAspect="1"/>
          </p:cNvCxnSpPr>
          <p:nvPr/>
        </p:nvCxnSpPr>
        <p:spPr>
          <a:xfrm>
            <a:off x="4064002" y="1546227"/>
            <a:ext cx="193375" cy="58012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>
            <a:glow rad="127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cxnSpLocks noChangeAspect="1"/>
          </p:cNvCxnSpPr>
          <p:nvPr/>
        </p:nvCxnSpPr>
        <p:spPr>
          <a:xfrm flipV="1">
            <a:off x="4275672" y="1541994"/>
            <a:ext cx="193375" cy="58012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>
            <a:glow rad="127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Oval 87"/>
          <p:cNvSpPr>
            <a:spLocks noChangeAspect="1"/>
          </p:cNvSpPr>
          <p:nvPr/>
        </p:nvSpPr>
        <p:spPr>
          <a:xfrm>
            <a:off x="4250267" y="1577979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9" name="Straight Connector 88"/>
          <p:cNvCxnSpPr>
            <a:cxnSpLocks noChangeAspect="1"/>
          </p:cNvCxnSpPr>
          <p:nvPr/>
        </p:nvCxnSpPr>
        <p:spPr>
          <a:xfrm>
            <a:off x="4267202" y="1470027"/>
            <a:ext cx="193375" cy="58012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ysDash"/>
            <a:round/>
            <a:headEnd type="none" w="med" len="med"/>
            <a:tailEnd type="stealth" w="med" len="med"/>
          </a:ln>
          <a:effectLst>
            <a:glow rad="127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cxnSpLocks noChangeAspect="1"/>
          </p:cNvCxnSpPr>
          <p:nvPr/>
        </p:nvCxnSpPr>
        <p:spPr>
          <a:xfrm flipV="1">
            <a:off x="4064006" y="1470028"/>
            <a:ext cx="193375" cy="58012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ysDash"/>
            <a:round/>
            <a:headEnd type="none" w="med" len="med"/>
            <a:tailEnd type="stealth" w="med" len="med"/>
          </a:ln>
          <a:effectLst>
            <a:glow rad="127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Oval 90"/>
          <p:cNvSpPr>
            <a:spLocks noChangeAspect="1"/>
          </p:cNvSpPr>
          <p:nvPr/>
        </p:nvSpPr>
        <p:spPr>
          <a:xfrm>
            <a:off x="4246034" y="1450979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3839632" y="1368429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0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4140196" y="1558926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1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4457716" y="135149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2</a:t>
            </a:r>
          </a:p>
        </p:txBody>
      </p:sp>
      <p:sp>
        <p:nvSpPr>
          <p:cNvPr id="95" name="Oval 94"/>
          <p:cNvSpPr>
            <a:spLocks noChangeAspect="1"/>
          </p:cNvSpPr>
          <p:nvPr/>
        </p:nvSpPr>
        <p:spPr>
          <a:xfrm>
            <a:off x="4453468" y="1510245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>
            <a:spLocks noChangeAspect="1"/>
          </p:cNvSpPr>
          <p:nvPr/>
        </p:nvSpPr>
        <p:spPr>
          <a:xfrm>
            <a:off x="4034368" y="1518712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Box 96"/>
          <p:cNvSpPr txBox="1"/>
          <p:nvPr/>
        </p:nvSpPr>
        <p:spPr>
          <a:xfrm>
            <a:off x="4140217" y="1190625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3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3733800" y="1567396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Aε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4381192" y="1567396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εC</a:t>
            </a:r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4457700" y="3117084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4038600" y="3125551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Freeform 101"/>
          <p:cNvSpPr/>
          <p:nvPr/>
        </p:nvSpPr>
        <p:spPr>
          <a:xfrm>
            <a:off x="4044950" y="1573746"/>
            <a:ext cx="85725" cy="127000"/>
          </a:xfrm>
          <a:custGeom>
            <a:avLst/>
            <a:gdLst>
              <a:gd name="connsiteX0" fmla="*/ 85725 w 85725"/>
              <a:gd name="connsiteY0" fmla="*/ 0 h 127000"/>
              <a:gd name="connsiteX1" fmla="*/ 73025 w 85725"/>
              <a:gd name="connsiteY1" fmla="*/ 60325 h 127000"/>
              <a:gd name="connsiteX2" fmla="*/ 34925 w 85725"/>
              <a:gd name="connsiteY2" fmla="*/ 107950 h 127000"/>
              <a:gd name="connsiteX3" fmla="*/ 0 w 85725"/>
              <a:gd name="connsiteY3" fmla="*/ 12700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725" h="127000">
                <a:moveTo>
                  <a:pt x="85725" y="0"/>
                </a:moveTo>
                <a:cubicBezTo>
                  <a:pt x="83608" y="21166"/>
                  <a:pt x="81492" y="42333"/>
                  <a:pt x="73025" y="60325"/>
                </a:cubicBezTo>
                <a:cubicBezTo>
                  <a:pt x="64558" y="78317"/>
                  <a:pt x="47096" y="96837"/>
                  <a:pt x="34925" y="107950"/>
                </a:cubicBezTo>
                <a:cubicBezTo>
                  <a:pt x="22754" y="119063"/>
                  <a:pt x="0" y="127000"/>
                  <a:pt x="0" y="127000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Freeform 102"/>
          <p:cNvSpPr/>
          <p:nvPr/>
        </p:nvSpPr>
        <p:spPr>
          <a:xfrm flipH="1">
            <a:off x="4378325" y="1573746"/>
            <a:ext cx="85725" cy="127000"/>
          </a:xfrm>
          <a:custGeom>
            <a:avLst/>
            <a:gdLst>
              <a:gd name="connsiteX0" fmla="*/ 85725 w 85725"/>
              <a:gd name="connsiteY0" fmla="*/ 0 h 127000"/>
              <a:gd name="connsiteX1" fmla="*/ 73025 w 85725"/>
              <a:gd name="connsiteY1" fmla="*/ 60325 h 127000"/>
              <a:gd name="connsiteX2" fmla="*/ 34925 w 85725"/>
              <a:gd name="connsiteY2" fmla="*/ 107950 h 127000"/>
              <a:gd name="connsiteX3" fmla="*/ 0 w 85725"/>
              <a:gd name="connsiteY3" fmla="*/ 12700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725" h="127000">
                <a:moveTo>
                  <a:pt x="85725" y="0"/>
                </a:moveTo>
                <a:cubicBezTo>
                  <a:pt x="83608" y="21166"/>
                  <a:pt x="81492" y="42333"/>
                  <a:pt x="73025" y="60325"/>
                </a:cubicBezTo>
                <a:cubicBezTo>
                  <a:pt x="64558" y="78317"/>
                  <a:pt x="47096" y="96837"/>
                  <a:pt x="34925" y="107950"/>
                </a:cubicBezTo>
                <a:cubicBezTo>
                  <a:pt x="22754" y="119063"/>
                  <a:pt x="0" y="127000"/>
                  <a:pt x="0" y="127000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Slide Number Placeholder 10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F338-804B-4446-AEF3-7C851ECB5279}" type="slidenum">
              <a:rPr lang="en-US"/>
              <a:pPr/>
              <a:t>11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428065" y="2417232"/>
            <a:ext cx="423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αC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198533" y="3196166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Aα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724403" y="3568699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Aε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178302" y="3784597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Aα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213098" y="3103032"/>
            <a:ext cx="423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αC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746501" y="2942168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εC</a:t>
            </a:r>
          </a:p>
        </p:txBody>
      </p:sp>
      <p:sp>
        <p:nvSpPr>
          <p:cNvPr id="53" name="Freeform 52"/>
          <p:cNvSpPr/>
          <p:nvPr/>
        </p:nvSpPr>
        <p:spPr>
          <a:xfrm>
            <a:off x="4093633" y="2971800"/>
            <a:ext cx="706967" cy="651933"/>
          </a:xfrm>
          <a:custGeom>
            <a:avLst/>
            <a:gdLst>
              <a:gd name="connsiteX0" fmla="*/ 4234 w 706967"/>
              <a:gd name="connsiteY0" fmla="*/ 270933 h 651933"/>
              <a:gd name="connsiteX1" fmla="*/ 698500 w 706967"/>
              <a:gd name="connsiteY1" fmla="*/ 651933 h 651933"/>
              <a:gd name="connsiteX2" fmla="*/ 706967 w 706967"/>
              <a:gd name="connsiteY2" fmla="*/ 376767 h 651933"/>
              <a:gd name="connsiteX3" fmla="*/ 4234 w 706967"/>
              <a:gd name="connsiteY3" fmla="*/ 0 h 651933"/>
              <a:gd name="connsiteX4" fmla="*/ 4234 w 706967"/>
              <a:gd name="connsiteY4" fmla="*/ 270933 h 651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6967" h="651933">
                <a:moveTo>
                  <a:pt x="4234" y="270933"/>
                </a:moveTo>
                <a:lnTo>
                  <a:pt x="698500" y="651933"/>
                </a:lnTo>
                <a:lnTo>
                  <a:pt x="706967" y="376767"/>
                </a:lnTo>
                <a:lnTo>
                  <a:pt x="4234" y="0"/>
                </a:lnTo>
                <a:cubicBezTo>
                  <a:pt x="2823" y="91722"/>
                  <a:pt x="0" y="275167"/>
                  <a:pt x="4234" y="270933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4102100" y="2709333"/>
            <a:ext cx="1507067" cy="647700"/>
          </a:xfrm>
          <a:custGeom>
            <a:avLst/>
            <a:gdLst>
              <a:gd name="connsiteX0" fmla="*/ 0 w 1507067"/>
              <a:gd name="connsiteY0" fmla="*/ 249767 h 647700"/>
              <a:gd name="connsiteX1" fmla="*/ 706967 w 1507067"/>
              <a:gd name="connsiteY1" fmla="*/ 647700 h 647700"/>
              <a:gd name="connsiteX2" fmla="*/ 1507067 w 1507067"/>
              <a:gd name="connsiteY2" fmla="*/ 393700 h 647700"/>
              <a:gd name="connsiteX3" fmla="*/ 791633 w 1507067"/>
              <a:gd name="connsiteY3" fmla="*/ 0 h 647700"/>
              <a:gd name="connsiteX4" fmla="*/ 0 w 1507067"/>
              <a:gd name="connsiteY4" fmla="*/ 249767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7067" h="647700">
                <a:moveTo>
                  <a:pt x="0" y="249767"/>
                </a:moveTo>
                <a:lnTo>
                  <a:pt x="706967" y="647700"/>
                </a:lnTo>
                <a:lnTo>
                  <a:pt x="1507067" y="393700"/>
                </a:lnTo>
                <a:lnTo>
                  <a:pt x="791633" y="0"/>
                </a:lnTo>
                <a:lnTo>
                  <a:pt x="0" y="249767"/>
                </a:lnTo>
                <a:close/>
              </a:path>
            </a:pathLst>
          </a:custGeom>
          <a:solidFill>
            <a:srgbClr val="D9D9D9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3272367" y="3238500"/>
            <a:ext cx="1528233" cy="647700"/>
          </a:xfrm>
          <a:custGeom>
            <a:avLst/>
            <a:gdLst>
              <a:gd name="connsiteX0" fmla="*/ 0 w 1528233"/>
              <a:gd name="connsiteY0" fmla="*/ 241300 h 647700"/>
              <a:gd name="connsiteX1" fmla="*/ 829733 w 1528233"/>
              <a:gd name="connsiteY1" fmla="*/ 0 h 647700"/>
              <a:gd name="connsiteX2" fmla="*/ 1528233 w 1528233"/>
              <a:gd name="connsiteY2" fmla="*/ 381000 h 647700"/>
              <a:gd name="connsiteX3" fmla="*/ 664633 w 1528233"/>
              <a:gd name="connsiteY3" fmla="*/ 647700 h 647700"/>
              <a:gd name="connsiteX4" fmla="*/ 0 w 1528233"/>
              <a:gd name="connsiteY4" fmla="*/ 24130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8233" h="647700">
                <a:moveTo>
                  <a:pt x="0" y="241300"/>
                </a:moveTo>
                <a:lnTo>
                  <a:pt x="829733" y="0"/>
                </a:lnTo>
                <a:lnTo>
                  <a:pt x="1528233" y="381000"/>
                </a:lnTo>
                <a:lnTo>
                  <a:pt x="664633" y="647700"/>
                </a:lnTo>
                <a:lnTo>
                  <a:pt x="0" y="2413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5592234" y="2912537"/>
            <a:ext cx="275167" cy="3048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4897967" y="2425706"/>
            <a:ext cx="275167" cy="3048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3915833" y="3098800"/>
            <a:ext cx="1718734" cy="787400"/>
          </a:xfrm>
          <a:custGeom>
            <a:avLst/>
            <a:gdLst>
              <a:gd name="connsiteX0" fmla="*/ 0 w 1718734"/>
              <a:gd name="connsiteY0" fmla="*/ 787400 h 787400"/>
              <a:gd name="connsiteX1" fmla="*/ 884767 w 1718734"/>
              <a:gd name="connsiteY1" fmla="*/ 520700 h 787400"/>
              <a:gd name="connsiteX2" fmla="*/ 880534 w 1718734"/>
              <a:gd name="connsiteY2" fmla="*/ 249767 h 787400"/>
              <a:gd name="connsiteX3" fmla="*/ 1718734 w 1718734"/>
              <a:gd name="connsiteY3" fmla="*/ 0 h 78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8734" h="787400">
                <a:moveTo>
                  <a:pt x="0" y="787400"/>
                </a:moveTo>
                <a:lnTo>
                  <a:pt x="884767" y="520700"/>
                </a:lnTo>
                <a:lnTo>
                  <a:pt x="880534" y="249767"/>
                </a:lnTo>
                <a:lnTo>
                  <a:pt x="1718734" y="0"/>
                </a:lnTo>
              </a:path>
            </a:pathLst>
          </a:cu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3255433" y="2705100"/>
            <a:ext cx="1667934" cy="783167"/>
          </a:xfrm>
          <a:custGeom>
            <a:avLst/>
            <a:gdLst>
              <a:gd name="connsiteX0" fmla="*/ 0 w 1667934"/>
              <a:gd name="connsiteY0" fmla="*/ 783167 h 783167"/>
              <a:gd name="connsiteX1" fmla="*/ 846667 w 1667934"/>
              <a:gd name="connsiteY1" fmla="*/ 533400 h 783167"/>
              <a:gd name="connsiteX2" fmla="*/ 842434 w 1667934"/>
              <a:gd name="connsiteY2" fmla="*/ 245533 h 783167"/>
              <a:gd name="connsiteX3" fmla="*/ 1667934 w 1667934"/>
              <a:gd name="connsiteY3" fmla="*/ 0 h 783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7934" h="783167">
                <a:moveTo>
                  <a:pt x="0" y="783167"/>
                </a:moveTo>
                <a:lnTo>
                  <a:pt x="846667" y="533400"/>
                </a:lnTo>
                <a:lnTo>
                  <a:pt x="842434" y="245533"/>
                </a:lnTo>
                <a:lnTo>
                  <a:pt x="1667934" y="0"/>
                </a:lnTo>
              </a:path>
            </a:pathLst>
          </a:cu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3" idx="1"/>
          </p:cNvCxnSpPr>
          <p:nvPr/>
        </p:nvCxnSpPr>
        <p:spPr>
          <a:xfrm>
            <a:off x="4102100" y="3238500"/>
            <a:ext cx="698500" cy="381000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093633" y="2963333"/>
            <a:ext cx="698500" cy="381000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 noChangeAspect="1"/>
          </p:cNvCxnSpPr>
          <p:nvPr/>
        </p:nvCxnSpPr>
        <p:spPr>
          <a:xfrm>
            <a:off x="4495801" y="3183466"/>
            <a:ext cx="166622" cy="90885"/>
          </a:xfrm>
          <a:prstGeom prst="line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 noChangeAspect="1"/>
          </p:cNvCxnSpPr>
          <p:nvPr/>
        </p:nvCxnSpPr>
        <p:spPr>
          <a:xfrm>
            <a:off x="4495799" y="3454400"/>
            <a:ext cx="166622" cy="90885"/>
          </a:xfrm>
          <a:prstGeom prst="line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 flipV="1">
            <a:off x="4322233" y="3716867"/>
            <a:ext cx="165100" cy="42333"/>
          </a:xfrm>
          <a:prstGeom prst="line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 flipV="1">
            <a:off x="3615265" y="3331635"/>
            <a:ext cx="165100" cy="51477"/>
          </a:xfrm>
          <a:prstGeom prst="line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cxnSpLocks/>
          </p:cNvCxnSpPr>
          <p:nvPr/>
        </p:nvCxnSpPr>
        <p:spPr>
          <a:xfrm rot="5400000">
            <a:off x="3428706" y="3421927"/>
            <a:ext cx="253996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</p:cNvCxnSpPr>
          <p:nvPr/>
        </p:nvCxnSpPr>
        <p:spPr>
          <a:xfrm rot="5400000">
            <a:off x="4508544" y="2799290"/>
            <a:ext cx="244853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 flipH="1" flipV="1">
            <a:off x="4796367" y="3335874"/>
            <a:ext cx="4233" cy="173731"/>
          </a:xfrm>
          <a:prstGeom prst="line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 flipH="1" flipV="1">
            <a:off x="4097867" y="2959108"/>
            <a:ext cx="4233" cy="173731"/>
          </a:xfrm>
          <a:prstGeom prst="line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cxnSpLocks/>
          </p:cNvCxnSpPr>
          <p:nvPr/>
        </p:nvCxnSpPr>
        <p:spPr>
          <a:xfrm>
            <a:off x="5037668" y="3204636"/>
            <a:ext cx="300271" cy="72004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cxnSpLocks noChangeAspect="1"/>
          </p:cNvCxnSpPr>
          <p:nvPr/>
        </p:nvCxnSpPr>
        <p:spPr>
          <a:xfrm>
            <a:off x="4068193" y="3779315"/>
            <a:ext cx="309414" cy="64774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cxnSpLocks noChangeAspect="1"/>
          </p:cNvCxnSpPr>
          <p:nvPr/>
        </p:nvCxnSpPr>
        <p:spPr>
          <a:xfrm>
            <a:off x="4707466" y="3488263"/>
            <a:ext cx="225514" cy="172478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cxnSpLocks/>
          </p:cNvCxnSpPr>
          <p:nvPr/>
        </p:nvCxnSpPr>
        <p:spPr>
          <a:xfrm rot="10800000" flipV="1">
            <a:off x="4289514" y="3357033"/>
            <a:ext cx="159721" cy="147079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cxnSpLocks/>
          </p:cNvCxnSpPr>
          <p:nvPr/>
        </p:nvCxnSpPr>
        <p:spPr>
          <a:xfrm flipV="1">
            <a:off x="3920064" y="3161209"/>
            <a:ext cx="311330" cy="47656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975104" y="3340100"/>
            <a:ext cx="38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αε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432306" y="2865971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εα</a:t>
            </a:r>
          </a:p>
        </p:txBody>
      </p:sp>
      <p:cxnSp>
        <p:nvCxnSpPr>
          <p:cNvPr id="50" name="Straight Arrow Connector 49"/>
          <p:cNvCxnSpPr>
            <a:cxnSpLocks/>
          </p:cNvCxnSpPr>
          <p:nvPr/>
        </p:nvCxnSpPr>
        <p:spPr>
          <a:xfrm flipV="1">
            <a:off x="4327620" y="3026836"/>
            <a:ext cx="159721" cy="147079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F338-804B-4446-AEF3-7C851ECB5279}" type="slidenum">
              <a:rPr lang="en-US"/>
              <a:pPr/>
              <a:t>12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Freeform 140"/>
          <p:cNvSpPr/>
          <p:nvPr/>
        </p:nvSpPr>
        <p:spPr>
          <a:xfrm>
            <a:off x="3992033" y="3395133"/>
            <a:ext cx="833967" cy="778934"/>
          </a:xfrm>
          <a:custGeom>
            <a:avLst/>
            <a:gdLst>
              <a:gd name="connsiteX0" fmla="*/ 0 w 833967"/>
              <a:gd name="connsiteY0" fmla="*/ 385234 h 778934"/>
              <a:gd name="connsiteX1" fmla="*/ 275167 w 833967"/>
              <a:gd name="connsiteY1" fmla="*/ 0 h 778934"/>
              <a:gd name="connsiteX2" fmla="*/ 833967 w 833967"/>
              <a:gd name="connsiteY2" fmla="*/ 389467 h 778934"/>
              <a:gd name="connsiteX3" fmla="*/ 567267 w 833967"/>
              <a:gd name="connsiteY3" fmla="*/ 778934 h 778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3967" h="778934">
                <a:moveTo>
                  <a:pt x="0" y="385234"/>
                </a:moveTo>
                <a:lnTo>
                  <a:pt x="275167" y="0"/>
                </a:lnTo>
                <a:lnTo>
                  <a:pt x="833967" y="389467"/>
                </a:lnTo>
                <a:lnTo>
                  <a:pt x="567267" y="778934"/>
                </a:lnTo>
              </a:path>
            </a:pathLst>
          </a:custGeom>
          <a:ln w="28575" cap="flat" cmpd="sng" algn="ctr">
            <a:solidFill>
              <a:schemeClr val="accent1">
                <a:lumMod val="75000"/>
              </a:schemeClr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 rot="2079114">
            <a:off x="3992527" y="3837424"/>
            <a:ext cx="262762" cy="9207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 rot="2079114">
            <a:off x="4305300" y="4038600"/>
            <a:ext cx="244475" cy="9207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4445000" y="3648075"/>
            <a:ext cx="85725" cy="6985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5015311" y="3008488"/>
            <a:ext cx="163743" cy="1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015311" y="3603272"/>
            <a:ext cx="163743" cy="1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4986868" y="2950633"/>
            <a:ext cx="266700" cy="135466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4999568" y="3530600"/>
            <a:ext cx="266700" cy="135466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4330700" y="3660775"/>
            <a:ext cx="123825" cy="45719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 rot="18414494">
            <a:off x="4258837" y="3857025"/>
            <a:ext cx="177918" cy="45719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892550" y="3838575"/>
            <a:ext cx="139700" cy="13017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381500" y="4168775"/>
            <a:ext cx="139700" cy="1778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4330700" y="3590926"/>
            <a:ext cx="139700" cy="762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4013200" y="2581275"/>
            <a:ext cx="89281" cy="508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4873576" y="2611966"/>
            <a:ext cx="305478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 noChangeAspect="1"/>
          </p:cNvCxnSpPr>
          <p:nvPr/>
        </p:nvCxnSpPr>
        <p:spPr>
          <a:xfrm flipV="1">
            <a:off x="4745565" y="2810227"/>
            <a:ext cx="433489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 noChangeAspect="1"/>
          </p:cNvCxnSpPr>
          <p:nvPr/>
        </p:nvCxnSpPr>
        <p:spPr>
          <a:xfrm flipV="1">
            <a:off x="4745565" y="3405011"/>
            <a:ext cx="433489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873576" y="3206750"/>
            <a:ext cx="305478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873576" y="3801533"/>
            <a:ext cx="305478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4826000" y="2518833"/>
            <a:ext cx="486833" cy="135466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724400" y="3327400"/>
            <a:ext cx="558800" cy="135466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4838701" y="3153833"/>
            <a:ext cx="402165" cy="135466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4859868" y="3721100"/>
            <a:ext cx="402165" cy="135466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488267" y="3983567"/>
            <a:ext cx="486833" cy="275166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814233" y="2307167"/>
            <a:ext cx="486833" cy="275166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3411" y="2430469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3411" y="2635606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28371" y="2840743"/>
            <a:ext cx="352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23418" y="3045880"/>
            <a:ext cx="362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3411" y="3234085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33411" y="3439222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F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33411" y="3644359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A</a:t>
            </a:r>
          </a:p>
        </p:txBody>
      </p:sp>
      <p:cxnSp>
        <p:nvCxnSpPr>
          <p:cNvPr id="23" name="Straight Arrow Connector 22"/>
          <p:cNvCxnSpPr>
            <a:cxnSpLocks/>
          </p:cNvCxnSpPr>
          <p:nvPr/>
        </p:nvCxnSpPr>
        <p:spPr>
          <a:xfrm>
            <a:off x="3984643" y="2548503"/>
            <a:ext cx="144257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cxnSpLocks/>
          </p:cNvCxnSpPr>
          <p:nvPr/>
        </p:nvCxnSpPr>
        <p:spPr>
          <a:xfrm rot="5400000">
            <a:off x="3220274" y="3113895"/>
            <a:ext cx="208271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3810529" y="2226732"/>
          <a:ext cx="5334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1" name="Equation" r:id="rId4" imgW="533400" imgH="254000" progId="Equation.3">
                  <p:embed/>
                </p:oleObj>
              </mc:Choice>
              <mc:Fallback>
                <p:oleObj name="Equation" r:id="rId4" imgW="533400" imgH="2540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529" y="2226732"/>
                        <a:ext cx="5334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/>
        </p:nvGraphicFramePr>
        <p:xfrm>
          <a:off x="2692400" y="2962805"/>
          <a:ext cx="5588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2" name="Equation" r:id="rId6" imgW="558800" imgH="254000" progId="Equation.3">
                  <p:embed/>
                </p:oleObj>
              </mc:Choice>
              <mc:Fallback>
                <p:oleObj name="Equation" r:id="rId6" imgW="558800" imgH="2540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2400" y="2962805"/>
                        <a:ext cx="5588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3479801" y="3941234"/>
            <a:ext cx="566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(110)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835400" y="3716868"/>
            <a:ext cx="31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x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326465" y="4059769"/>
            <a:ext cx="31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y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71429" y="3454404"/>
            <a:ext cx="3026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z</a:t>
            </a:r>
          </a:p>
        </p:txBody>
      </p:sp>
      <p:cxnSp>
        <p:nvCxnSpPr>
          <p:cNvPr id="31" name="Straight Arrow Connector 30"/>
          <p:cNvCxnSpPr>
            <a:cxnSpLocks/>
          </p:cNvCxnSpPr>
          <p:nvPr/>
        </p:nvCxnSpPr>
        <p:spPr>
          <a:xfrm>
            <a:off x="4348876" y="4017293"/>
            <a:ext cx="176557" cy="127821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cxnSpLocks/>
          </p:cNvCxnSpPr>
          <p:nvPr/>
        </p:nvCxnSpPr>
        <p:spPr>
          <a:xfrm rot="16200000">
            <a:off x="4389510" y="3625294"/>
            <a:ext cx="176557" cy="127821"/>
          </a:xfrm>
          <a:prstGeom prst="straightConnector1">
            <a:avLst/>
          </a:prstGeom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cxnSpLocks/>
          </p:cNvCxnSpPr>
          <p:nvPr/>
        </p:nvCxnSpPr>
        <p:spPr>
          <a:xfrm rot="10800000">
            <a:off x="4040680" y="3817489"/>
            <a:ext cx="176557" cy="127821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4682067" y="2734733"/>
            <a:ext cx="558800" cy="135466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/>
          <p:cNvCxnSpPr>
            <a:cxnSpLocks noChangeAspect="1"/>
          </p:cNvCxnSpPr>
          <p:nvPr/>
        </p:nvCxnSpPr>
        <p:spPr>
          <a:xfrm>
            <a:off x="4881033" y="2606675"/>
            <a:ext cx="498560" cy="1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cxnSpLocks noChangeAspect="1"/>
          </p:cNvCxnSpPr>
          <p:nvPr/>
        </p:nvCxnSpPr>
        <p:spPr>
          <a:xfrm>
            <a:off x="4724400" y="2805112"/>
            <a:ext cx="655193" cy="1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cxnSpLocks noChangeAspect="1"/>
          </p:cNvCxnSpPr>
          <p:nvPr/>
        </p:nvCxnSpPr>
        <p:spPr>
          <a:xfrm>
            <a:off x="5020733" y="3004343"/>
            <a:ext cx="358860" cy="794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cxnSpLocks noChangeAspect="1"/>
          </p:cNvCxnSpPr>
          <p:nvPr/>
        </p:nvCxnSpPr>
        <p:spPr>
          <a:xfrm>
            <a:off x="4893733" y="3202780"/>
            <a:ext cx="485860" cy="794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cxnSpLocks noChangeAspect="1"/>
          </p:cNvCxnSpPr>
          <p:nvPr/>
        </p:nvCxnSpPr>
        <p:spPr>
          <a:xfrm>
            <a:off x="4762500" y="3401217"/>
            <a:ext cx="617093" cy="794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cxnSpLocks noChangeAspect="1"/>
            <a:stCxn id="42" idx="1"/>
          </p:cNvCxnSpPr>
          <p:nvPr/>
        </p:nvCxnSpPr>
        <p:spPr>
          <a:xfrm rot="10800000" flipH="1" flipV="1">
            <a:off x="4999567" y="3598332"/>
            <a:ext cx="380025" cy="211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cxnSpLocks noChangeAspect="1"/>
          </p:cNvCxnSpPr>
          <p:nvPr/>
        </p:nvCxnSpPr>
        <p:spPr>
          <a:xfrm>
            <a:off x="4923367" y="3798094"/>
            <a:ext cx="456226" cy="794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4" name="Group 73"/>
          <p:cNvGrpSpPr/>
          <p:nvPr/>
        </p:nvGrpSpPr>
        <p:grpSpPr>
          <a:xfrm>
            <a:off x="3667213" y="2968033"/>
            <a:ext cx="1303870" cy="63499"/>
            <a:chOff x="3671445" y="2729908"/>
            <a:chExt cx="1303870" cy="63499"/>
          </a:xfrm>
        </p:grpSpPr>
        <p:sp>
          <p:nvSpPr>
            <p:cNvPr id="70" name="Oval 69"/>
            <p:cNvSpPr>
              <a:spLocks noChangeAspect="1"/>
            </p:cNvSpPr>
            <p:nvPr/>
          </p:nvSpPr>
          <p:spPr>
            <a:xfrm>
              <a:off x="3671445" y="2729908"/>
              <a:ext cx="63499" cy="63499"/>
            </a:xfrm>
            <a:prstGeom prst="ellips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>
              <a:spLocks noChangeAspect="1"/>
            </p:cNvSpPr>
            <p:nvPr/>
          </p:nvSpPr>
          <p:spPr>
            <a:xfrm>
              <a:off x="4084902" y="2729908"/>
              <a:ext cx="63499" cy="63499"/>
            </a:xfrm>
            <a:prstGeom prst="ellips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4498359" y="2729908"/>
              <a:ext cx="63499" cy="63499"/>
            </a:xfrm>
            <a:prstGeom prst="ellips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>
              <a:spLocks noChangeAspect="1"/>
            </p:cNvSpPr>
            <p:nvPr/>
          </p:nvSpPr>
          <p:spPr>
            <a:xfrm>
              <a:off x="4911816" y="2729908"/>
              <a:ext cx="63499" cy="63499"/>
            </a:xfrm>
            <a:prstGeom prst="ellips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3408980" y="3358558"/>
            <a:ext cx="1303870" cy="63499"/>
            <a:chOff x="3671445" y="2729908"/>
            <a:chExt cx="1303870" cy="63499"/>
          </a:xfrm>
        </p:grpSpPr>
        <p:sp>
          <p:nvSpPr>
            <p:cNvPr id="76" name="Oval 75"/>
            <p:cNvSpPr>
              <a:spLocks noChangeAspect="1"/>
            </p:cNvSpPr>
            <p:nvPr/>
          </p:nvSpPr>
          <p:spPr>
            <a:xfrm>
              <a:off x="3671445" y="2729908"/>
              <a:ext cx="63499" cy="63499"/>
            </a:xfrm>
            <a:prstGeom prst="ellips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>
              <a:spLocks noChangeAspect="1"/>
            </p:cNvSpPr>
            <p:nvPr/>
          </p:nvSpPr>
          <p:spPr>
            <a:xfrm>
              <a:off x="4084902" y="2729908"/>
              <a:ext cx="63499" cy="63499"/>
            </a:xfrm>
            <a:prstGeom prst="ellips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4498359" y="2729908"/>
              <a:ext cx="63499" cy="63499"/>
            </a:xfrm>
            <a:prstGeom prst="ellips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>
              <a:spLocks noChangeAspect="1"/>
            </p:cNvSpPr>
            <p:nvPr/>
          </p:nvSpPr>
          <p:spPr>
            <a:xfrm>
              <a:off x="4911816" y="2729908"/>
              <a:ext cx="63499" cy="63499"/>
            </a:xfrm>
            <a:prstGeom prst="ellips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3552914" y="3749083"/>
            <a:ext cx="1303870" cy="63499"/>
            <a:chOff x="3671445" y="2729908"/>
            <a:chExt cx="1303870" cy="63499"/>
          </a:xfrm>
        </p:grpSpPr>
        <p:sp>
          <p:nvSpPr>
            <p:cNvPr id="81" name="Oval 80"/>
            <p:cNvSpPr>
              <a:spLocks noChangeAspect="1"/>
            </p:cNvSpPr>
            <p:nvPr/>
          </p:nvSpPr>
          <p:spPr>
            <a:xfrm>
              <a:off x="3671445" y="2729908"/>
              <a:ext cx="63499" cy="63499"/>
            </a:xfrm>
            <a:prstGeom prst="ellips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>
              <a:spLocks noChangeAspect="1"/>
            </p:cNvSpPr>
            <p:nvPr/>
          </p:nvSpPr>
          <p:spPr>
            <a:xfrm>
              <a:off x="4084902" y="2729908"/>
              <a:ext cx="63499" cy="63499"/>
            </a:xfrm>
            <a:prstGeom prst="ellips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4498359" y="2729908"/>
              <a:ext cx="63499" cy="63499"/>
            </a:xfrm>
            <a:prstGeom prst="ellips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4911816" y="2729908"/>
              <a:ext cx="63499" cy="63499"/>
            </a:xfrm>
            <a:prstGeom prst="ellips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3393146" y="2777869"/>
            <a:ext cx="1302775" cy="53302"/>
            <a:chOff x="3388913" y="2786484"/>
            <a:chExt cx="1302775" cy="53302"/>
          </a:xfrm>
        </p:grpSpPr>
        <p:grpSp>
          <p:nvGrpSpPr>
            <p:cNvPr id="63" name="Group 62"/>
            <p:cNvGrpSpPr>
              <a:grpSpLocks noChangeAspect="1"/>
            </p:cNvGrpSpPr>
            <p:nvPr/>
          </p:nvGrpSpPr>
          <p:grpSpPr>
            <a:xfrm>
              <a:off x="3388913" y="2786484"/>
              <a:ext cx="53938" cy="53302"/>
              <a:chOff x="2986745" y="2498617"/>
              <a:chExt cx="72444" cy="71590"/>
            </a:xfrm>
          </p:grpSpPr>
          <p:cxnSp>
            <p:nvCxnSpPr>
              <p:cNvPr id="61" name="Straight Connector 60"/>
              <p:cNvCxnSpPr>
                <a:cxnSpLocks noChangeAspect="1"/>
              </p:cNvCxnSpPr>
              <p:nvPr/>
            </p:nvCxnSpPr>
            <p:spPr>
              <a:xfrm rot="10800000" flipH="1" flipV="1">
                <a:off x="2986745" y="2498617"/>
                <a:ext cx="72444" cy="71590"/>
              </a:xfrm>
              <a:prstGeom prst="line">
                <a:avLst/>
              </a:prstGeom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>
                <a:cxnSpLocks noChangeAspect="1"/>
              </p:cNvCxnSpPr>
              <p:nvPr/>
            </p:nvCxnSpPr>
            <p:spPr>
              <a:xfrm rot="10800000" flipH="1">
                <a:off x="2986745" y="2498617"/>
                <a:ext cx="72444" cy="71590"/>
              </a:xfrm>
              <a:prstGeom prst="line">
                <a:avLst/>
              </a:prstGeom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6" name="Group 85"/>
            <p:cNvGrpSpPr>
              <a:grpSpLocks noChangeAspect="1"/>
            </p:cNvGrpSpPr>
            <p:nvPr/>
          </p:nvGrpSpPr>
          <p:grpSpPr>
            <a:xfrm>
              <a:off x="3805192" y="2786484"/>
              <a:ext cx="53938" cy="53302"/>
              <a:chOff x="2986745" y="2498617"/>
              <a:chExt cx="72444" cy="71590"/>
            </a:xfrm>
          </p:grpSpPr>
          <p:cxnSp>
            <p:nvCxnSpPr>
              <p:cNvPr id="87" name="Straight Connector 86"/>
              <p:cNvCxnSpPr>
                <a:cxnSpLocks noChangeAspect="1"/>
              </p:cNvCxnSpPr>
              <p:nvPr/>
            </p:nvCxnSpPr>
            <p:spPr>
              <a:xfrm rot="10800000" flipH="1" flipV="1">
                <a:off x="2986745" y="2498617"/>
                <a:ext cx="72444" cy="71590"/>
              </a:xfrm>
              <a:prstGeom prst="line">
                <a:avLst/>
              </a:prstGeom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>
                <a:cxnSpLocks noChangeAspect="1"/>
              </p:cNvCxnSpPr>
              <p:nvPr/>
            </p:nvCxnSpPr>
            <p:spPr>
              <a:xfrm rot="10800000" flipH="1">
                <a:off x="2986745" y="2498617"/>
                <a:ext cx="72444" cy="71590"/>
              </a:xfrm>
              <a:prstGeom prst="line">
                <a:avLst/>
              </a:prstGeom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" name="Group 88"/>
            <p:cNvGrpSpPr>
              <a:grpSpLocks noChangeAspect="1"/>
            </p:cNvGrpSpPr>
            <p:nvPr/>
          </p:nvGrpSpPr>
          <p:grpSpPr>
            <a:xfrm>
              <a:off x="4221471" y="2786484"/>
              <a:ext cx="53938" cy="53302"/>
              <a:chOff x="2986745" y="2498617"/>
              <a:chExt cx="72444" cy="71590"/>
            </a:xfrm>
          </p:grpSpPr>
          <p:cxnSp>
            <p:nvCxnSpPr>
              <p:cNvPr id="90" name="Straight Connector 89"/>
              <p:cNvCxnSpPr>
                <a:cxnSpLocks noChangeAspect="1"/>
              </p:cNvCxnSpPr>
              <p:nvPr/>
            </p:nvCxnSpPr>
            <p:spPr>
              <a:xfrm rot="10800000" flipH="1" flipV="1">
                <a:off x="2986745" y="2498617"/>
                <a:ext cx="72444" cy="71590"/>
              </a:xfrm>
              <a:prstGeom prst="line">
                <a:avLst/>
              </a:prstGeom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>
                <a:cxnSpLocks noChangeAspect="1"/>
              </p:cNvCxnSpPr>
              <p:nvPr/>
            </p:nvCxnSpPr>
            <p:spPr>
              <a:xfrm rot="10800000" flipH="1">
                <a:off x="2986745" y="2498617"/>
                <a:ext cx="72444" cy="71590"/>
              </a:xfrm>
              <a:prstGeom prst="line">
                <a:avLst/>
              </a:prstGeom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Group 91"/>
            <p:cNvGrpSpPr>
              <a:grpSpLocks noChangeAspect="1"/>
            </p:cNvGrpSpPr>
            <p:nvPr/>
          </p:nvGrpSpPr>
          <p:grpSpPr>
            <a:xfrm>
              <a:off x="4637750" y="2786484"/>
              <a:ext cx="53938" cy="53302"/>
              <a:chOff x="2986745" y="2498617"/>
              <a:chExt cx="72444" cy="71590"/>
            </a:xfrm>
          </p:grpSpPr>
          <p:cxnSp>
            <p:nvCxnSpPr>
              <p:cNvPr id="93" name="Straight Connector 92"/>
              <p:cNvCxnSpPr>
                <a:cxnSpLocks noChangeAspect="1"/>
              </p:cNvCxnSpPr>
              <p:nvPr/>
            </p:nvCxnSpPr>
            <p:spPr>
              <a:xfrm rot="10800000" flipH="1" flipV="1">
                <a:off x="2986745" y="2498617"/>
                <a:ext cx="72444" cy="71590"/>
              </a:xfrm>
              <a:prstGeom prst="line">
                <a:avLst/>
              </a:prstGeom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>
                <a:cxnSpLocks noChangeAspect="1"/>
              </p:cNvCxnSpPr>
              <p:nvPr/>
            </p:nvCxnSpPr>
            <p:spPr>
              <a:xfrm rot="10800000" flipH="1">
                <a:off x="2986745" y="2498617"/>
                <a:ext cx="72444" cy="71590"/>
              </a:xfrm>
              <a:prstGeom prst="line">
                <a:avLst/>
              </a:prstGeom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6" name="Group 95"/>
          <p:cNvGrpSpPr/>
          <p:nvPr/>
        </p:nvGrpSpPr>
        <p:grpSpPr>
          <a:xfrm>
            <a:off x="3541315" y="3168394"/>
            <a:ext cx="1302775" cy="53302"/>
            <a:chOff x="3388913" y="2786484"/>
            <a:chExt cx="1302775" cy="53302"/>
          </a:xfrm>
        </p:grpSpPr>
        <p:grpSp>
          <p:nvGrpSpPr>
            <p:cNvPr id="97" name="Group 96"/>
            <p:cNvGrpSpPr>
              <a:grpSpLocks noChangeAspect="1"/>
            </p:cNvGrpSpPr>
            <p:nvPr/>
          </p:nvGrpSpPr>
          <p:grpSpPr>
            <a:xfrm>
              <a:off x="3388913" y="2786484"/>
              <a:ext cx="53938" cy="53302"/>
              <a:chOff x="2986745" y="2498617"/>
              <a:chExt cx="72444" cy="71590"/>
            </a:xfrm>
          </p:grpSpPr>
          <p:cxnSp>
            <p:nvCxnSpPr>
              <p:cNvPr id="107" name="Straight Connector 106"/>
              <p:cNvCxnSpPr>
                <a:cxnSpLocks noChangeAspect="1"/>
              </p:cNvCxnSpPr>
              <p:nvPr/>
            </p:nvCxnSpPr>
            <p:spPr>
              <a:xfrm rot="10800000" flipH="1" flipV="1">
                <a:off x="2986745" y="2498617"/>
                <a:ext cx="72444" cy="71590"/>
              </a:xfrm>
              <a:prstGeom prst="line">
                <a:avLst/>
              </a:prstGeom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>
                <a:cxnSpLocks noChangeAspect="1"/>
              </p:cNvCxnSpPr>
              <p:nvPr/>
            </p:nvCxnSpPr>
            <p:spPr>
              <a:xfrm rot="10800000" flipH="1">
                <a:off x="2986745" y="2498617"/>
                <a:ext cx="72444" cy="71590"/>
              </a:xfrm>
              <a:prstGeom prst="line">
                <a:avLst/>
              </a:prstGeom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Group 97"/>
            <p:cNvGrpSpPr>
              <a:grpSpLocks noChangeAspect="1"/>
            </p:cNvGrpSpPr>
            <p:nvPr/>
          </p:nvGrpSpPr>
          <p:grpSpPr>
            <a:xfrm>
              <a:off x="3805192" y="2786484"/>
              <a:ext cx="53938" cy="53302"/>
              <a:chOff x="2986745" y="2498617"/>
              <a:chExt cx="72444" cy="71590"/>
            </a:xfrm>
          </p:grpSpPr>
          <p:cxnSp>
            <p:nvCxnSpPr>
              <p:cNvPr id="105" name="Straight Connector 104"/>
              <p:cNvCxnSpPr>
                <a:cxnSpLocks noChangeAspect="1"/>
              </p:cNvCxnSpPr>
              <p:nvPr/>
            </p:nvCxnSpPr>
            <p:spPr>
              <a:xfrm rot="10800000" flipH="1" flipV="1">
                <a:off x="2986745" y="2498617"/>
                <a:ext cx="72444" cy="71590"/>
              </a:xfrm>
              <a:prstGeom prst="line">
                <a:avLst/>
              </a:prstGeom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>
                <a:cxnSpLocks noChangeAspect="1"/>
              </p:cNvCxnSpPr>
              <p:nvPr/>
            </p:nvCxnSpPr>
            <p:spPr>
              <a:xfrm rot="10800000" flipH="1">
                <a:off x="2986745" y="2498617"/>
                <a:ext cx="72444" cy="71590"/>
              </a:xfrm>
              <a:prstGeom prst="line">
                <a:avLst/>
              </a:prstGeom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9" name="Group 98"/>
            <p:cNvGrpSpPr>
              <a:grpSpLocks noChangeAspect="1"/>
            </p:cNvGrpSpPr>
            <p:nvPr/>
          </p:nvGrpSpPr>
          <p:grpSpPr>
            <a:xfrm>
              <a:off x="4221471" y="2786484"/>
              <a:ext cx="53938" cy="53302"/>
              <a:chOff x="2986745" y="2498617"/>
              <a:chExt cx="72444" cy="71590"/>
            </a:xfrm>
          </p:grpSpPr>
          <p:cxnSp>
            <p:nvCxnSpPr>
              <p:cNvPr id="103" name="Straight Connector 102"/>
              <p:cNvCxnSpPr>
                <a:cxnSpLocks noChangeAspect="1"/>
              </p:cNvCxnSpPr>
              <p:nvPr/>
            </p:nvCxnSpPr>
            <p:spPr>
              <a:xfrm rot="10800000" flipH="1" flipV="1">
                <a:off x="2986745" y="2498617"/>
                <a:ext cx="72444" cy="71590"/>
              </a:xfrm>
              <a:prstGeom prst="line">
                <a:avLst/>
              </a:prstGeom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>
                <a:cxnSpLocks noChangeAspect="1"/>
              </p:cNvCxnSpPr>
              <p:nvPr/>
            </p:nvCxnSpPr>
            <p:spPr>
              <a:xfrm rot="10800000" flipH="1">
                <a:off x="2986745" y="2498617"/>
                <a:ext cx="72444" cy="71590"/>
              </a:xfrm>
              <a:prstGeom prst="line">
                <a:avLst/>
              </a:prstGeom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0" name="Group 99"/>
            <p:cNvGrpSpPr>
              <a:grpSpLocks noChangeAspect="1"/>
            </p:cNvGrpSpPr>
            <p:nvPr/>
          </p:nvGrpSpPr>
          <p:grpSpPr>
            <a:xfrm>
              <a:off x="4637750" y="2786484"/>
              <a:ext cx="53938" cy="53302"/>
              <a:chOff x="2986745" y="2498617"/>
              <a:chExt cx="72444" cy="71590"/>
            </a:xfrm>
          </p:grpSpPr>
          <p:cxnSp>
            <p:nvCxnSpPr>
              <p:cNvPr id="101" name="Straight Connector 100"/>
              <p:cNvCxnSpPr>
                <a:cxnSpLocks noChangeAspect="1"/>
              </p:cNvCxnSpPr>
              <p:nvPr/>
            </p:nvCxnSpPr>
            <p:spPr>
              <a:xfrm rot="10800000" flipH="1" flipV="1">
                <a:off x="2986745" y="2498617"/>
                <a:ext cx="72444" cy="71590"/>
              </a:xfrm>
              <a:prstGeom prst="line">
                <a:avLst/>
              </a:prstGeom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>
                <a:cxnSpLocks noChangeAspect="1"/>
              </p:cNvCxnSpPr>
              <p:nvPr/>
            </p:nvCxnSpPr>
            <p:spPr>
              <a:xfrm rot="10800000" flipH="1">
                <a:off x="2986745" y="2498617"/>
                <a:ext cx="72444" cy="71590"/>
              </a:xfrm>
              <a:prstGeom prst="line">
                <a:avLst/>
              </a:prstGeom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9" name="Group 108"/>
          <p:cNvGrpSpPr/>
          <p:nvPr/>
        </p:nvGrpSpPr>
        <p:grpSpPr>
          <a:xfrm>
            <a:off x="3693717" y="3558919"/>
            <a:ext cx="1302775" cy="53302"/>
            <a:chOff x="3388913" y="2786484"/>
            <a:chExt cx="1302775" cy="53302"/>
          </a:xfrm>
        </p:grpSpPr>
        <p:grpSp>
          <p:nvGrpSpPr>
            <p:cNvPr id="110" name="Group 109"/>
            <p:cNvGrpSpPr>
              <a:grpSpLocks noChangeAspect="1"/>
            </p:cNvGrpSpPr>
            <p:nvPr/>
          </p:nvGrpSpPr>
          <p:grpSpPr>
            <a:xfrm>
              <a:off x="3388913" y="2786484"/>
              <a:ext cx="53938" cy="53302"/>
              <a:chOff x="2986745" y="2498617"/>
              <a:chExt cx="72444" cy="71590"/>
            </a:xfrm>
          </p:grpSpPr>
          <p:cxnSp>
            <p:nvCxnSpPr>
              <p:cNvPr id="120" name="Straight Connector 119"/>
              <p:cNvCxnSpPr>
                <a:cxnSpLocks noChangeAspect="1"/>
              </p:cNvCxnSpPr>
              <p:nvPr/>
            </p:nvCxnSpPr>
            <p:spPr>
              <a:xfrm rot="10800000" flipH="1" flipV="1">
                <a:off x="2986745" y="2498617"/>
                <a:ext cx="72444" cy="71590"/>
              </a:xfrm>
              <a:prstGeom prst="line">
                <a:avLst/>
              </a:prstGeom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>
                <a:cxnSpLocks noChangeAspect="1"/>
              </p:cNvCxnSpPr>
              <p:nvPr/>
            </p:nvCxnSpPr>
            <p:spPr>
              <a:xfrm rot="10800000" flipH="1">
                <a:off x="2986745" y="2498617"/>
                <a:ext cx="72444" cy="71590"/>
              </a:xfrm>
              <a:prstGeom prst="line">
                <a:avLst/>
              </a:prstGeom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1" name="Group 110"/>
            <p:cNvGrpSpPr>
              <a:grpSpLocks noChangeAspect="1"/>
            </p:cNvGrpSpPr>
            <p:nvPr/>
          </p:nvGrpSpPr>
          <p:grpSpPr>
            <a:xfrm>
              <a:off x="3805192" y="2786484"/>
              <a:ext cx="53938" cy="53302"/>
              <a:chOff x="2986745" y="2498617"/>
              <a:chExt cx="72444" cy="71590"/>
            </a:xfrm>
          </p:grpSpPr>
          <p:cxnSp>
            <p:nvCxnSpPr>
              <p:cNvPr id="118" name="Straight Connector 117"/>
              <p:cNvCxnSpPr>
                <a:cxnSpLocks noChangeAspect="1"/>
              </p:cNvCxnSpPr>
              <p:nvPr/>
            </p:nvCxnSpPr>
            <p:spPr>
              <a:xfrm rot="10800000" flipH="1" flipV="1">
                <a:off x="2986745" y="2498617"/>
                <a:ext cx="72444" cy="71590"/>
              </a:xfrm>
              <a:prstGeom prst="line">
                <a:avLst/>
              </a:prstGeom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>
                <a:cxnSpLocks noChangeAspect="1"/>
              </p:cNvCxnSpPr>
              <p:nvPr/>
            </p:nvCxnSpPr>
            <p:spPr>
              <a:xfrm rot="10800000" flipH="1">
                <a:off x="2986745" y="2498617"/>
                <a:ext cx="72444" cy="71590"/>
              </a:xfrm>
              <a:prstGeom prst="line">
                <a:avLst/>
              </a:prstGeom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2" name="Group 111"/>
            <p:cNvGrpSpPr>
              <a:grpSpLocks noChangeAspect="1"/>
            </p:cNvGrpSpPr>
            <p:nvPr/>
          </p:nvGrpSpPr>
          <p:grpSpPr>
            <a:xfrm>
              <a:off x="4221471" y="2786484"/>
              <a:ext cx="53938" cy="53302"/>
              <a:chOff x="2986745" y="2498617"/>
              <a:chExt cx="72444" cy="71590"/>
            </a:xfrm>
          </p:grpSpPr>
          <p:cxnSp>
            <p:nvCxnSpPr>
              <p:cNvPr id="116" name="Straight Connector 115"/>
              <p:cNvCxnSpPr>
                <a:cxnSpLocks noChangeAspect="1"/>
              </p:cNvCxnSpPr>
              <p:nvPr/>
            </p:nvCxnSpPr>
            <p:spPr>
              <a:xfrm rot="10800000" flipH="1" flipV="1">
                <a:off x="2986745" y="2498617"/>
                <a:ext cx="72444" cy="71590"/>
              </a:xfrm>
              <a:prstGeom prst="line">
                <a:avLst/>
              </a:prstGeom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>
                <a:cxnSpLocks noChangeAspect="1"/>
              </p:cNvCxnSpPr>
              <p:nvPr/>
            </p:nvCxnSpPr>
            <p:spPr>
              <a:xfrm rot="10800000" flipH="1">
                <a:off x="2986745" y="2498617"/>
                <a:ext cx="72444" cy="71590"/>
              </a:xfrm>
              <a:prstGeom prst="line">
                <a:avLst/>
              </a:prstGeom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3" name="Group 112"/>
            <p:cNvGrpSpPr>
              <a:grpSpLocks noChangeAspect="1"/>
            </p:cNvGrpSpPr>
            <p:nvPr/>
          </p:nvGrpSpPr>
          <p:grpSpPr>
            <a:xfrm>
              <a:off x="4637750" y="2786484"/>
              <a:ext cx="53938" cy="53302"/>
              <a:chOff x="2986745" y="2498617"/>
              <a:chExt cx="72444" cy="71590"/>
            </a:xfrm>
          </p:grpSpPr>
          <p:cxnSp>
            <p:nvCxnSpPr>
              <p:cNvPr id="114" name="Straight Connector 113"/>
              <p:cNvCxnSpPr>
                <a:cxnSpLocks noChangeAspect="1"/>
              </p:cNvCxnSpPr>
              <p:nvPr/>
            </p:nvCxnSpPr>
            <p:spPr>
              <a:xfrm rot="10800000" flipH="1" flipV="1">
                <a:off x="2986745" y="2498617"/>
                <a:ext cx="72444" cy="71590"/>
              </a:xfrm>
              <a:prstGeom prst="line">
                <a:avLst/>
              </a:prstGeom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>
                <a:cxnSpLocks noChangeAspect="1"/>
              </p:cNvCxnSpPr>
              <p:nvPr/>
            </p:nvCxnSpPr>
            <p:spPr>
              <a:xfrm rot="10800000" flipH="1">
                <a:off x="2986745" y="2498617"/>
                <a:ext cx="72444" cy="71590"/>
              </a:xfrm>
              <a:prstGeom prst="line">
                <a:avLst/>
              </a:prstGeom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4" name="Group 143"/>
          <p:cNvGrpSpPr/>
          <p:nvPr/>
        </p:nvGrpSpPr>
        <p:grpSpPr>
          <a:xfrm>
            <a:off x="4266631" y="3949444"/>
            <a:ext cx="470217" cy="53302"/>
            <a:chOff x="4266631" y="3959118"/>
            <a:chExt cx="470217" cy="53302"/>
          </a:xfrm>
        </p:grpSpPr>
        <p:grpSp>
          <p:nvGrpSpPr>
            <p:cNvPr id="124" name="Group 123"/>
            <p:cNvGrpSpPr>
              <a:grpSpLocks noChangeAspect="1"/>
            </p:cNvGrpSpPr>
            <p:nvPr/>
          </p:nvGrpSpPr>
          <p:grpSpPr>
            <a:xfrm>
              <a:off x="4266631" y="3959118"/>
              <a:ext cx="53938" cy="53302"/>
              <a:chOff x="2986745" y="2498617"/>
              <a:chExt cx="72444" cy="71590"/>
            </a:xfrm>
          </p:grpSpPr>
          <p:cxnSp>
            <p:nvCxnSpPr>
              <p:cNvPr id="131" name="Straight Connector 130"/>
              <p:cNvCxnSpPr>
                <a:cxnSpLocks noChangeAspect="1"/>
              </p:cNvCxnSpPr>
              <p:nvPr/>
            </p:nvCxnSpPr>
            <p:spPr>
              <a:xfrm rot="10800000" flipH="1" flipV="1">
                <a:off x="2986745" y="2498617"/>
                <a:ext cx="72444" cy="71590"/>
              </a:xfrm>
              <a:prstGeom prst="line">
                <a:avLst/>
              </a:prstGeom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>
                <a:cxnSpLocks noChangeAspect="1"/>
              </p:cNvCxnSpPr>
              <p:nvPr/>
            </p:nvCxnSpPr>
            <p:spPr>
              <a:xfrm rot="10800000" flipH="1">
                <a:off x="2986745" y="2498617"/>
                <a:ext cx="72444" cy="71590"/>
              </a:xfrm>
              <a:prstGeom prst="line">
                <a:avLst/>
              </a:prstGeom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5" name="Group 124"/>
            <p:cNvGrpSpPr>
              <a:grpSpLocks noChangeAspect="1"/>
            </p:cNvGrpSpPr>
            <p:nvPr/>
          </p:nvGrpSpPr>
          <p:grpSpPr>
            <a:xfrm>
              <a:off x="4682910" y="3959118"/>
              <a:ext cx="53938" cy="53302"/>
              <a:chOff x="2986745" y="2498617"/>
              <a:chExt cx="72444" cy="71590"/>
            </a:xfrm>
          </p:grpSpPr>
          <p:cxnSp>
            <p:nvCxnSpPr>
              <p:cNvPr id="129" name="Straight Connector 128"/>
              <p:cNvCxnSpPr>
                <a:cxnSpLocks noChangeAspect="1"/>
              </p:cNvCxnSpPr>
              <p:nvPr/>
            </p:nvCxnSpPr>
            <p:spPr>
              <a:xfrm rot="10800000" flipH="1" flipV="1">
                <a:off x="2986745" y="2498617"/>
                <a:ext cx="72444" cy="71590"/>
              </a:xfrm>
              <a:prstGeom prst="line">
                <a:avLst/>
              </a:prstGeom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/>
              <p:cNvCxnSpPr>
                <a:cxnSpLocks noChangeAspect="1"/>
              </p:cNvCxnSpPr>
              <p:nvPr/>
            </p:nvCxnSpPr>
            <p:spPr>
              <a:xfrm rot="10800000" flipH="1">
                <a:off x="2986745" y="2498617"/>
                <a:ext cx="72444" cy="71590"/>
              </a:xfrm>
              <a:prstGeom prst="line">
                <a:avLst/>
              </a:prstGeom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6" name="Oval 135"/>
          <p:cNvSpPr>
            <a:spLocks noChangeAspect="1"/>
          </p:cNvSpPr>
          <p:nvPr/>
        </p:nvSpPr>
        <p:spPr>
          <a:xfrm>
            <a:off x="4535047" y="4139608"/>
            <a:ext cx="63499" cy="63499"/>
          </a:xfrm>
          <a:prstGeom prst="ellips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5" name="Group 144"/>
          <p:cNvGrpSpPr/>
          <p:nvPr/>
        </p:nvGrpSpPr>
        <p:grpSpPr>
          <a:xfrm>
            <a:off x="3519045" y="2577508"/>
            <a:ext cx="1303870" cy="63499"/>
            <a:chOff x="3519045" y="2577508"/>
            <a:chExt cx="1303870" cy="63499"/>
          </a:xfrm>
        </p:grpSpPr>
        <p:sp>
          <p:nvSpPr>
            <p:cNvPr id="60" name="Oval 59"/>
            <p:cNvSpPr>
              <a:spLocks noChangeAspect="1"/>
            </p:cNvSpPr>
            <p:nvPr/>
          </p:nvSpPr>
          <p:spPr>
            <a:xfrm>
              <a:off x="3519045" y="2577508"/>
              <a:ext cx="63499" cy="63499"/>
            </a:xfrm>
            <a:prstGeom prst="ellips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>
              <a:spLocks noChangeAspect="1"/>
            </p:cNvSpPr>
            <p:nvPr/>
          </p:nvSpPr>
          <p:spPr>
            <a:xfrm>
              <a:off x="3932502" y="2577508"/>
              <a:ext cx="63499" cy="63499"/>
            </a:xfrm>
            <a:prstGeom prst="ellipse">
              <a:avLst/>
            </a:prstGeom>
            <a:noFill/>
            <a:ln w="127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>
              <a:spLocks noChangeAspect="1"/>
            </p:cNvSpPr>
            <p:nvPr/>
          </p:nvSpPr>
          <p:spPr>
            <a:xfrm>
              <a:off x="4345959" y="2577508"/>
              <a:ext cx="63499" cy="63499"/>
            </a:xfrm>
            <a:prstGeom prst="ellips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>
              <a:spLocks noChangeAspect="1"/>
            </p:cNvSpPr>
            <p:nvPr/>
          </p:nvSpPr>
          <p:spPr>
            <a:xfrm>
              <a:off x="4759416" y="2577508"/>
              <a:ext cx="63499" cy="63499"/>
            </a:xfrm>
            <a:prstGeom prst="ellips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>
              <a:spLocks noChangeAspect="1"/>
            </p:cNvSpPr>
            <p:nvPr/>
          </p:nvSpPr>
          <p:spPr>
            <a:xfrm>
              <a:off x="4099013" y="2577508"/>
              <a:ext cx="63499" cy="63499"/>
            </a:xfrm>
            <a:prstGeom prst="ellipse">
              <a:avLst/>
            </a:prstGeom>
            <a:noFill/>
            <a:ln w="12700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2" name="Slide Number Placeholder 1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F338-804B-4446-AEF3-7C851ECB5279}" type="slidenum">
              <a:rPr lang="en-US"/>
              <a:pPr/>
              <a:t>13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6303433" y="1521883"/>
            <a:ext cx="177800" cy="1689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2544233" y="1471083"/>
            <a:ext cx="177800" cy="1689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6225115" y="1468967"/>
            <a:ext cx="362449" cy="1768266"/>
            <a:chOff x="6119282" y="1405469"/>
            <a:chExt cx="362449" cy="1768266"/>
          </a:xfrm>
        </p:grpSpPr>
        <p:sp>
          <p:nvSpPr>
            <p:cNvPr id="3" name="TextBox 2"/>
            <p:cNvSpPr txBox="1"/>
            <p:nvPr/>
          </p:nvSpPr>
          <p:spPr>
            <a:xfrm>
              <a:off x="6129275" y="1405469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F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129275" y="1588030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129275" y="1770591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124235" y="1953152"/>
              <a:ext cx="3525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C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119282" y="2135713"/>
              <a:ext cx="3624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D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129275" y="2318274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E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129275" y="2500835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F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129275" y="2683396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129275" y="2865958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478643" y="1468967"/>
            <a:ext cx="362449" cy="1768266"/>
            <a:chOff x="2372810" y="1384302"/>
            <a:chExt cx="362449" cy="1768266"/>
          </a:xfrm>
        </p:grpSpPr>
        <p:sp>
          <p:nvSpPr>
            <p:cNvPr id="12" name="TextBox 11"/>
            <p:cNvSpPr txBox="1"/>
            <p:nvPr/>
          </p:nvSpPr>
          <p:spPr>
            <a:xfrm>
              <a:off x="2382803" y="1384302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F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382803" y="1566863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382803" y="1749424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377763" y="1931985"/>
              <a:ext cx="3525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C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372810" y="2114546"/>
              <a:ext cx="3624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D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382803" y="2297107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E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382803" y="2479668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F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382803" y="2662229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382803" y="2844791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</p:grpSp>
      <p:grpSp>
        <p:nvGrpSpPr>
          <p:cNvPr id="53" name="Group 52"/>
          <p:cNvGrpSpPr>
            <a:grpSpLocks noChangeAspect="1"/>
          </p:cNvGrpSpPr>
          <p:nvPr/>
        </p:nvGrpSpPr>
        <p:grpSpPr>
          <a:xfrm>
            <a:off x="3196594" y="3691367"/>
            <a:ext cx="82289" cy="73144"/>
            <a:chOff x="4199890" y="4611579"/>
            <a:chExt cx="246888" cy="219455"/>
          </a:xfrm>
        </p:grpSpPr>
        <p:cxnSp>
          <p:nvCxnSpPr>
            <p:cNvPr id="54" name="Straight Connector 53"/>
            <p:cNvCxnSpPr>
              <a:cxnSpLocks/>
            </p:cNvCxnSpPr>
            <p:nvPr/>
          </p:nvCxnSpPr>
          <p:spPr>
            <a:xfrm rot="10800000">
              <a:off x="4199890" y="4611579"/>
              <a:ext cx="246888" cy="0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cxnSpLocks/>
            </p:cNvCxnSpPr>
            <p:nvPr/>
          </p:nvCxnSpPr>
          <p:spPr>
            <a:xfrm rot="5400000">
              <a:off x="4213606" y="4721307"/>
              <a:ext cx="219455" cy="0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>
            <a:grpSpLocks noChangeAspect="1"/>
          </p:cNvGrpSpPr>
          <p:nvPr/>
        </p:nvGrpSpPr>
        <p:grpSpPr>
          <a:xfrm>
            <a:off x="3200827" y="4017328"/>
            <a:ext cx="82289" cy="73144"/>
            <a:chOff x="4199890" y="4611579"/>
            <a:chExt cx="246888" cy="219455"/>
          </a:xfrm>
        </p:grpSpPr>
        <p:cxnSp>
          <p:nvCxnSpPr>
            <p:cNvPr id="57" name="Straight Connector 56"/>
            <p:cNvCxnSpPr>
              <a:cxnSpLocks/>
            </p:cNvCxnSpPr>
            <p:nvPr/>
          </p:nvCxnSpPr>
          <p:spPr>
            <a:xfrm rot="10800000">
              <a:off x="4199890" y="4611579"/>
              <a:ext cx="246888" cy="0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cxnSpLocks/>
            </p:cNvCxnSpPr>
            <p:nvPr/>
          </p:nvCxnSpPr>
          <p:spPr>
            <a:xfrm rot="5400000">
              <a:off x="4213606" y="4721307"/>
              <a:ext cx="219455" cy="0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>
            <a:grpSpLocks noChangeAspect="1"/>
          </p:cNvGrpSpPr>
          <p:nvPr/>
        </p:nvGrpSpPr>
        <p:grpSpPr>
          <a:xfrm>
            <a:off x="3171194" y="4914797"/>
            <a:ext cx="82289" cy="73144"/>
            <a:chOff x="4199890" y="4611579"/>
            <a:chExt cx="246888" cy="219455"/>
          </a:xfrm>
        </p:grpSpPr>
        <p:cxnSp>
          <p:nvCxnSpPr>
            <p:cNvPr id="60" name="Straight Connector 59"/>
            <p:cNvCxnSpPr>
              <a:cxnSpLocks/>
            </p:cNvCxnSpPr>
            <p:nvPr/>
          </p:nvCxnSpPr>
          <p:spPr>
            <a:xfrm rot="10800000">
              <a:off x="4199890" y="4611579"/>
              <a:ext cx="246888" cy="0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cxnSpLocks/>
            </p:cNvCxnSpPr>
            <p:nvPr/>
          </p:nvCxnSpPr>
          <p:spPr>
            <a:xfrm rot="5400000">
              <a:off x="4213606" y="4721307"/>
              <a:ext cx="219455" cy="0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>
            <a:grpSpLocks noChangeAspect="1"/>
          </p:cNvGrpSpPr>
          <p:nvPr/>
        </p:nvGrpSpPr>
        <p:grpSpPr>
          <a:xfrm>
            <a:off x="3175428" y="4605770"/>
            <a:ext cx="82289" cy="73144"/>
            <a:chOff x="4199890" y="4611579"/>
            <a:chExt cx="246888" cy="219455"/>
          </a:xfrm>
        </p:grpSpPr>
        <p:cxnSp>
          <p:nvCxnSpPr>
            <p:cNvPr id="63" name="Straight Connector 62"/>
            <p:cNvCxnSpPr>
              <a:cxnSpLocks/>
            </p:cNvCxnSpPr>
            <p:nvPr/>
          </p:nvCxnSpPr>
          <p:spPr>
            <a:xfrm rot="10800000">
              <a:off x="4199890" y="4611579"/>
              <a:ext cx="246888" cy="0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cxnSpLocks/>
            </p:cNvCxnSpPr>
            <p:nvPr/>
          </p:nvCxnSpPr>
          <p:spPr>
            <a:xfrm rot="5400000">
              <a:off x="4213606" y="4721307"/>
              <a:ext cx="219455" cy="0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6" name="Group 135"/>
          <p:cNvGrpSpPr/>
          <p:nvPr/>
        </p:nvGrpSpPr>
        <p:grpSpPr>
          <a:xfrm>
            <a:off x="3145792" y="4690438"/>
            <a:ext cx="141557" cy="73144"/>
            <a:chOff x="3039959" y="4673501"/>
            <a:chExt cx="141557" cy="73144"/>
          </a:xfrm>
        </p:grpSpPr>
        <p:grpSp>
          <p:nvGrpSpPr>
            <p:cNvPr id="65" name="Group 64"/>
            <p:cNvGrpSpPr>
              <a:grpSpLocks noChangeAspect="1"/>
            </p:cNvGrpSpPr>
            <p:nvPr/>
          </p:nvGrpSpPr>
          <p:grpSpPr>
            <a:xfrm rot="10800000">
              <a:off x="3099227" y="4673501"/>
              <a:ext cx="82289" cy="73144"/>
              <a:chOff x="4199890" y="4611579"/>
              <a:chExt cx="246888" cy="219455"/>
            </a:xfrm>
          </p:grpSpPr>
          <p:cxnSp>
            <p:nvCxnSpPr>
              <p:cNvPr id="66" name="Straight Connector 65"/>
              <p:cNvCxnSpPr>
                <a:cxnSpLocks/>
              </p:cNvCxnSpPr>
              <p:nvPr/>
            </p:nvCxnSpPr>
            <p:spPr>
              <a:xfrm rot="10800000">
                <a:off x="4199890" y="4611579"/>
                <a:ext cx="246888" cy="0"/>
              </a:xfrm>
              <a:prstGeom prst="line">
                <a:avLst/>
              </a:prstGeom>
              <a:ln w="2857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>
                <a:cxnSpLocks/>
              </p:cNvCxnSpPr>
              <p:nvPr/>
            </p:nvCxnSpPr>
            <p:spPr>
              <a:xfrm rot="5400000">
                <a:off x="4213606" y="4721307"/>
                <a:ext cx="219455" cy="0"/>
              </a:xfrm>
              <a:prstGeom prst="line">
                <a:avLst/>
              </a:prstGeom>
              <a:ln w="2857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Group 67"/>
            <p:cNvGrpSpPr>
              <a:grpSpLocks noChangeAspect="1"/>
            </p:cNvGrpSpPr>
            <p:nvPr/>
          </p:nvGrpSpPr>
          <p:grpSpPr>
            <a:xfrm rot="10800000">
              <a:off x="3039959" y="4673501"/>
              <a:ext cx="82289" cy="73144"/>
              <a:chOff x="4199890" y="4611579"/>
              <a:chExt cx="246888" cy="219455"/>
            </a:xfrm>
          </p:grpSpPr>
          <p:cxnSp>
            <p:nvCxnSpPr>
              <p:cNvPr id="69" name="Straight Connector 68"/>
              <p:cNvCxnSpPr>
                <a:cxnSpLocks/>
              </p:cNvCxnSpPr>
              <p:nvPr/>
            </p:nvCxnSpPr>
            <p:spPr>
              <a:xfrm rot="10800000">
                <a:off x="4199890" y="4611579"/>
                <a:ext cx="246888" cy="0"/>
              </a:xfrm>
              <a:prstGeom prst="line">
                <a:avLst/>
              </a:prstGeom>
              <a:ln w="2857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>
                <a:cxnSpLocks/>
              </p:cNvCxnSpPr>
              <p:nvPr/>
            </p:nvCxnSpPr>
            <p:spPr>
              <a:xfrm rot="5400000">
                <a:off x="4213606" y="4721307"/>
                <a:ext cx="219455" cy="0"/>
              </a:xfrm>
              <a:prstGeom prst="line">
                <a:avLst/>
              </a:prstGeom>
              <a:ln w="2857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7" name="Group 136"/>
          <p:cNvGrpSpPr/>
          <p:nvPr/>
        </p:nvGrpSpPr>
        <p:grpSpPr>
          <a:xfrm>
            <a:off x="3166956" y="3771807"/>
            <a:ext cx="141557" cy="73144"/>
            <a:chOff x="3061123" y="3780268"/>
            <a:chExt cx="141557" cy="73144"/>
          </a:xfrm>
        </p:grpSpPr>
        <p:grpSp>
          <p:nvGrpSpPr>
            <p:cNvPr id="71" name="Group 70"/>
            <p:cNvGrpSpPr>
              <a:grpSpLocks noChangeAspect="1"/>
            </p:cNvGrpSpPr>
            <p:nvPr/>
          </p:nvGrpSpPr>
          <p:grpSpPr>
            <a:xfrm rot="10800000">
              <a:off x="3120391" y="3780268"/>
              <a:ext cx="82289" cy="73144"/>
              <a:chOff x="4199890" y="4611579"/>
              <a:chExt cx="246888" cy="219455"/>
            </a:xfrm>
          </p:grpSpPr>
          <p:cxnSp>
            <p:nvCxnSpPr>
              <p:cNvPr id="72" name="Straight Connector 71"/>
              <p:cNvCxnSpPr>
                <a:cxnSpLocks/>
              </p:cNvCxnSpPr>
              <p:nvPr/>
            </p:nvCxnSpPr>
            <p:spPr>
              <a:xfrm rot="10800000">
                <a:off x="4199890" y="4611579"/>
                <a:ext cx="246888" cy="0"/>
              </a:xfrm>
              <a:prstGeom prst="line">
                <a:avLst/>
              </a:prstGeom>
              <a:ln w="2857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>
                <a:cxnSpLocks/>
              </p:cNvCxnSpPr>
              <p:nvPr/>
            </p:nvCxnSpPr>
            <p:spPr>
              <a:xfrm rot="5400000">
                <a:off x="4213606" y="4721307"/>
                <a:ext cx="219455" cy="0"/>
              </a:xfrm>
              <a:prstGeom prst="line">
                <a:avLst/>
              </a:prstGeom>
              <a:ln w="2857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/>
            <p:cNvGrpSpPr>
              <a:grpSpLocks noChangeAspect="1"/>
            </p:cNvGrpSpPr>
            <p:nvPr/>
          </p:nvGrpSpPr>
          <p:grpSpPr>
            <a:xfrm rot="10800000">
              <a:off x="3061123" y="3780268"/>
              <a:ext cx="82289" cy="73144"/>
              <a:chOff x="4199890" y="4611579"/>
              <a:chExt cx="246888" cy="219455"/>
            </a:xfrm>
          </p:grpSpPr>
          <p:cxnSp>
            <p:nvCxnSpPr>
              <p:cNvPr id="75" name="Straight Connector 74"/>
              <p:cNvCxnSpPr>
                <a:cxnSpLocks/>
              </p:cNvCxnSpPr>
              <p:nvPr/>
            </p:nvCxnSpPr>
            <p:spPr>
              <a:xfrm rot="10800000">
                <a:off x="4199890" y="4611579"/>
                <a:ext cx="246888" cy="0"/>
              </a:xfrm>
              <a:prstGeom prst="line">
                <a:avLst/>
              </a:prstGeom>
              <a:ln w="2857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>
                <a:cxnSpLocks/>
              </p:cNvCxnSpPr>
              <p:nvPr/>
            </p:nvCxnSpPr>
            <p:spPr>
              <a:xfrm rot="5400000">
                <a:off x="4213606" y="4721307"/>
                <a:ext cx="219455" cy="0"/>
              </a:xfrm>
              <a:prstGeom prst="line">
                <a:avLst/>
              </a:prstGeom>
              <a:ln w="2857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7" name="Group 76"/>
          <p:cNvGrpSpPr>
            <a:grpSpLocks noChangeAspect="1"/>
          </p:cNvGrpSpPr>
          <p:nvPr/>
        </p:nvGrpSpPr>
        <p:grpSpPr>
          <a:xfrm rot="10800000">
            <a:off x="5215891" y="3619409"/>
            <a:ext cx="82289" cy="73144"/>
            <a:chOff x="4199890" y="4611579"/>
            <a:chExt cx="246888" cy="219455"/>
          </a:xfrm>
        </p:grpSpPr>
        <p:cxnSp>
          <p:nvCxnSpPr>
            <p:cNvPr id="78" name="Straight Connector 77"/>
            <p:cNvCxnSpPr>
              <a:cxnSpLocks/>
            </p:cNvCxnSpPr>
            <p:nvPr/>
          </p:nvCxnSpPr>
          <p:spPr>
            <a:xfrm rot="10800000">
              <a:off x="4199890" y="4611579"/>
              <a:ext cx="246888" cy="0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>
              <a:cxnSpLocks/>
            </p:cNvCxnSpPr>
            <p:nvPr/>
          </p:nvCxnSpPr>
          <p:spPr>
            <a:xfrm rot="5400000">
              <a:off x="4213606" y="4721307"/>
              <a:ext cx="219455" cy="0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/>
          <p:cNvGrpSpPr>
            <a:grpSpLocks noChangeAspect="1"/>
          </p:cNvGrpSpPr>
          <p:nvPr/>
        </p:nvGrpSpPr>
        <p:grpSpPr>
          <a:xfrm rot="10800000">
            <a:off x="5901692" y="3776035"/>
            <a:ext cx="82289" cy="73144"/>
            <a:chOff x="4199890" y="4611579"/>
            <a:chExt cx="246888" cy="219455"/>
          </a:xfrm>
        </p:grpSpPr>
        <p:cxnSp>
          <p:nvCxnSpPr>
            <p:cNvPr id="81" name="Straight Connector 80"/>
            <p:cNvCxnSpPr>
              <a:cxnSpLocks/>
            </p:cNvCxnSpPr>
            <p:nvPr/>
          </p:nvCxnSpPr>
          <p:spPr>
            <a:xfrm rot="10800000">
              <a:off x="4199890" y="4611579"/>
              <a:ext cx="246888" cy="0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>
              <a:cxnSpLocks/>
            </p:cNvCxnSpPr>
            <p:nvPr/>
          </p:nvCxnSpPr>
          <p:spPr>
            <a:xfrm rot="5400000">
              <a:off x="4213606" y="4721307"/>
              <a:ext cx="219455" cy="0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/>
          <p:cNvGrpSpPr>
            <a:grpSpLocks noChangeAspect="1"/>
          </p:cNvGrpSpPr>
          <p:nvPr/>
        </p:nvGrpSpPr>
        <p:grpSpPr>
          <a:xfrm rot="10800000">
            <a:off x="6384293" y="3932664"/>
            <a:ext cx="82289" cy="73144"/>
            <a:chOff x="4199890" y="4611579"/>
            <a:chExt cx="246888" cy="219455"/>
          </a:xfrm>
        </p:grpSpPr>
        <p:cxnSp>
          <p:nvCxnSpPr>
            <p:cNvPr id="84" name="Straight Connector 83"/>
            <p:cNvCxnSpPr>
              <a:cxnSpLocks/>
            </p:cNvCxnSpPr>
            <p:nvPr/>
          </p:nvCxnSpPr>
          <p:spPr>
            <a:xfrm rot="10800000">
              <a:off x="4199890" y="4611579"/>
              <a:ext cx="246888" cy="0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>
              <a:cxnSpLocks/>
            </p:cNvCxnSpPr>
            <p:nvPr/>
          </p:nvCxnSpPr>
          <p:spPr>
            <a:xfrm rot="5400000">
              <a:off x="4213606" y="4721307"/>
              <a:ext cx="219455" cy="0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/>
          <p:cNvGrpSpPr>
            <a:grpSpLocks noChangeAspect="1"/>
          </p:cNvGrpSpPr>
          <p:nvPr/>
        </p:nvGrpSpPr>
        <p:grpSpPr>
          <a:xfrm rot="10800000">
            <a:off x="5097359" y="4525337"/>
            <a:ext cx="82289" cy="73144"/>
            <a:chOff x="4199890" y="4611579"/>
            <a:chExt cx="246888" cy="219455"/>
          </a:xfrm>
        </p:grpSpPr>
        <p:cxnSp>
          <p:nvCxnSpPr>
            <p:cNvPr id="87" name="Straight Connector 86"/>
            <p:cNvCxnSpPr>
              <a:cxnSpLocks/>
            </p:cNvCxnSpPr>
            <p:nvPr/>
          </p:nvCxnSpPr>
          <p:spPr>
            <a:xfrm rot="10800000">
              <a:off x="4199890" y="4611579"/>
              <a:ext cx="246888" cy="0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cxnSpLocks/>
            </p:cNvCxnSpPr>
            <p:nvPr/>
          </p:nvCxnSpPr>
          <p:spPr>
            <a:xfrm rot="5400000">
              <a:off x="4213606" y="4721307"/>
              <a:ext cx="219455" cy="0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/>
          <p:cNvGrpSpPr>
            <a:grpSpLocks noChangeAspect="1"/>
          </p:cNvGrpSpPr>
          <p:nvPr/>
        </p:nvGrpSpPr>
        <p:grpSpPr>
          <a:xfrm rot="10800000">
            <a:off x="5563025" y="4688317"/>
            <a:ext cx="82289" cy="73144"/>
            <a:chOff x="4199890" y="4611579"/>
            <a:chExt cx="246888" cy="219455"/>
          </a:xfrm>
        </p:grpSpPr>
        <p:cxnSp>
          <p:nvCxnSpPr>
            <p:cNvPr id="90" name="Straight Connector 89"/>
            <p:cNvCxnSpPr>
              <a:cxnSpLocks/>
            </p:cNvCxnSpPr>
            <p:nvPr/>
          </p:nvCxnSpPr>
          <p:spPr>
            <a:xfrm rot="10800000">
              <a:off x="4199890" y="4611579"/>
              <a:ext cx="246888" cy="0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>
              <a:cxnSpLocks/>
            </p:cNvCxnSpPr>
            <p:nvPr/>
          </p:nvCxnSpPr>
          <p:spPr>
            <a:xfrm rot="5400000">
              <a:off x="4213606" y="4721307"/>
              <a:ext cx="219455" cy="0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91"/>
          <p:cNvGrpSpPr>
            <a:grpSpLocks noChangeAspect="1"/>
          </p:cNvGrpSpPr>
          <p:nvPr/>
        </p:nvGrpSpPr>
        <p:grpSpPr>
          <a:xfrm rot="10800000">
            <a:off x="5931325" y="4838599"/>
            <a:ext cx="82289" cy="73144"/>
            <a:chOff x="4199890" y="4611579"/>
            <a:chExt cx="246888" cy="219455"/>
          </a:xfrm>
        </p:grpSpPr>
        <p:cxnSp>
          <p:nvCxnSpPr>
            <p:cNvPr id="93" name="Straight Connector 92"/>
            <p:cNvCxnSpPr>
              <a:cxnSpLocks/>
            </p:cNvCxnSpPr>
            <p:nvPr/>
          </p:nvCxnSpPr>
          <p:spPr>
            <a:xfrm rot="10800000">
              <a:off x="4199890" y="4611579"/>
              <a:ext cx="246888" cy="0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>
              <a:cxnSpLocks/>
            </p:cNvCxnSpPr>
            <p:nvPr/>
          </p:nvCxnSpPr>
          <p:spPr>
            <a:xfrm rot="5400000">
              <a:off x="4213606" y="4721307"/>
              <a:ext cx="219455" cy="0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TextBox 94"/>
          <p:cNvSpPr txBox="1"/>
          <p:nvPr/>
        </p:nvSpPr>
        <p:spPr>
          <a:xfrm>
            <a:off x="4104362" y="3373975"/>
            <a:ext cx="3143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I</a:t>
            </a:r>
            <a:r>
              <a:rPr lang="en-US" sz="1400" baseline="-25000">
                <a:latin typeface="Times"/>
                <a:cs typeface="Times"/>
              </a:rPr>
              <a:t>3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4085164" y="4275674"/>
            <a:ext cx="352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cs typeface="Times New Roman"/>
              </a:rPr>
              <a:t>I</a:t>
            </a:r>
            <a:r>
              <a:rPr lang="en-US" sz="1400" i="1">
                <a:latin typeface="Times New Roman"/>
                <a:cs typeface="Times New Roman"/>
              </a:rPr>
              <a:t>'</a:t>
            </a:r>
            <a:r>
              <a:rPr lang="en-US" sz="1400" baseline="-25000">
                <a:latin typeface="Times New Roman"/>
                <a:cs typeface="Times New Roman"/>
              </a:rPr>
              <a:t>3</a:t>
            </a:r>
            <a:endParaRPr lang="en-US" sz="1400" b="1">
              <a:latin typeface="Times New Roman"/>
              <a:cs typeface="Times New Roman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4329888" y="3109385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a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4329888" y="3992039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b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4334929" y="4910671"/>
            <a:ext cx="383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c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graphicFrame>
        <p:nvGraphicFramePr>
          <p:cNvPr id="100" name="Object 99"/>
          <p:cNvGraphicFramePr>
            <a:graphicFrameLocks noChangeAspect="1"/>
          </p:cNvGraphicFramePr>
          <p:nvPr/>
        </p:nvGraphicFramePr>
        <p:xfrm>
          <a:off x="6062138" y="3361268"/>
          <a:ext cx="1270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4" name="Equation" r:id="rId4" imgW="127000" imgH="254000" progId="Equation.3">
                  <p:embed/>
                </p:oleObj>
              </mc:Choice>
              <mc:Fallback>
                <p:oleObj name="Equation" r:id="rId4" imgW="127000" imgH="2540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2138" y="3361268"/>
                        <a:ext cx="1270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" name="Object 100"/>
          <p:cNvGraphicFramePr>
            <a:graphicFrameLocks noChangeAspect="1"/>
          </p:cNvGraphicFramePr>
          <p:nvPr/>
        </p:nvGraphicFramePr>
        <p:xfrm>
          <a:off x="5706533" y="4546600"/>
          <a:ext cx="1270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5" name="Equation" r:id="rId6" imgW="127000" imgH="254000" progId="Equation.3">
                  <p:embed/>
                </p:oleObj>
              </mc:Choice>
              <mc:Fallback>
                <p:oleObj name="Equation" r:id="rId6" imgW="127000" imgH="2540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6533" y="4546600"/>
                        <a:ext cx="1270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88" name="Object 4"/>
          <p:cNvGraphicFramePr>
            <a:graphicFrameLocks noChangeAspect="1"/>
          </p:cNvGraphicFramePr>
          <p:nvPr/>
        </p:nvGraphicFramePr>
        <p:xfrm>
          <a:off x="2604029" y="3686704"/>
          <a:ext cx="1270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6" name="Equation" r:id="rId8" imgW="127000" imgH="254000" progId="Equation.3">
                  <p:embed/>
                </p:oleObj>
              </mc:Choice>
              <mc:Fallback>
                <p:oleObj name="Equation" r:id="rId8" imgW="127000" imgH="2540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4029" y="3686704"/>
                        <a:ext cx="1270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" name="Object 4"/>
          <p:cNvGraphicFramePr>
            <a:graphicFrameLocks noChangeAspect="1"/>
          </p:cNvGraphicFramePr>
          <p:nvPr/>
        </p:nvGraphicFramePr>
        <p:xfrm>
          <a:off x="2815704" y="4673072"/>
          <a:ext cx="1270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7" name="Equation" r:id="rId10" imgW="127000" imgH="254000" progId="Equation.3">
                  <p:embed/>
                </p:oleObj>
              </mc:Choice>
              <mc:Fallback>
                <p:oleObj name="Equation" r:id="rId10" imgW="127000" imgH="2540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5704" y="4673072"/>
                        <a:ext cx="1270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4" name="Object 4"/>
          <p:cNvGraphicFramePr>
            <a:graphicFrameLocks noChangeAspect="1"/>
          </p:cNvGraphicFramePr>
          <p:nvPr/>
        </p:nvGraphicFramePr>
        <p:xfrm>
          <a:off x="6043083" y="4389437"/>
          <a:ext cx="1778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8" name="Equation" r:id="rId12" imgW="177800" imgH="254000" progId="Equation.3">
                  <p:embed/>
                </p:oleObj>
              </mc:Choice>
              <mc:Fallback>
                <p:oleObj name="Equation" r:id="rId12" imgW="177800" imgH="2540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3083" y="4389437"/>
                        <a:ext cx="1778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" name="Object 4"/>
          <p:cNvGraphicFramePr>
            <a:graphicFrameLocks noChangeAspect="1"/>
          </p:cNvGraphicFramePr>
          <p:nvPr/>
        </p:nvGraphicFramePr>
        <p:xfrm>
          <a:off x="2556936" y="4563013"/>
          <a:ext cx="1778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9" name="Equation" r:id="rId14" imgW="177800" imgH="254000" progId="Equation.3">
                  <p:embed/>
                </p:oleObj>
              </mc:Choice>
              <mc:Fallback>
                <p:oleObj name="Equation" r:id="rId14" imgW="177800" imgH="2540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6936" y="4563013"/>
                        <a:ext cx="1778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" name="Object 4"/>
          <p:cNvGraphicFramePr>
            <a:graphicFrameLocks noChangeAspect="1"/>
          </p:cNvGraphicFramePr>
          <p:nvPr/>
        </p:nvGraphicFramePr>
        <p:xfrm>
          <a:off x="2819932" y="3826405"/>
          <a:ext cx="1270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0" name="Equation" r:id="rId16" imgW="127000" imgH="254000" progId="Equation.3">
                  <p:embed/>
                </p:oleObj>
              </mc:Choice>
              <mc:Fallback>
                <p:oleObj name="Equation" r:id="rId16" imgW="127000" imgH="2540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932" y="3826405"/>
                        <a:ext cx="1270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" name="Freeform 106"/>
          <p:cNvSpPr/>
          <p:nvPr/>
        </p:nvSpPr>
        <p:spPr>
          <a:xfrm>
            <a:off x="5257801" y="3475568"/>
            <a:ext cx="808566" cy="110074"/>
          </a:xfrm>
          <a:custGeom>
            <a:avLst/>
            <a:gdLst>
              <a:gd name="connsiteX0" fmla="*/ 0 w 808566"/>
              <a:gd name="connsiteY0" fmla="*/ 201789 h 201789"/>
              <a:gd name="connsiteX1" fmla="*/ 93133 w 808566"/>
              <a:gd name="connsiteY1" fmla="*/ 100189 h 201789"/>
              <a:gd name="connsiteX2" fmla="*/ 283633 w 808566"/>
              <a:gd name="connsiteY2" fmla="*/ 45155 h 201789"/>
              <a:gd name="connsiteX3" fmla="*/ 618066 w 808566"/>
              <a:gd name="connsiteY3" fmla="*/ 7055 h 201789"/>
              <a:gd name="connsiteX4" fmla="*/ 808566 w 808566"/>
              <a:gd name="connsiteY4" fmla="*/ 2822 h 20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566" h="201789">
                <a:moveTo>
                  <a:pt x="0" y="201789"/>
                </a:moveTo>
                <a:cubicBezTo>
                  <a:pt x="22930" y="164042"/>
                  <a:pt x="45861" y="126295"/>
                  <a:pt x="93133" y="100189"/>
                </a:cubicBezTo>
                <a:cubicBezTo>
                  <a:pt x="140405" y="74083"/>
                  <a:pt x="196144" y="60677"/>
                  <a:pt x="283633" y="45155"/>
                </a:cubicBezTo>
                <a:cubicBezTo>
                  <a:pt x="371122" y="29633"/>
                  <a:pt x="530577" y="14110"/>
                  <a:pt x="618066" y="7055"/>
                </a:cubicBezTo>
                <a:cubicBezTo>
                  <a:pt x="705555" y="0"/>
                  <a:pt x="808566" y="2822"/>
                  <a:pt x="808566" y="2822"/>
                </a:cubicBezTo>
              </a:path>
            </a:pathLst>
          </a:custGeom>
          <a:ln w="12700" cap="flat" cmpd="sng" algn="ctr">
            <a:solidFill>
              <a:schemeClr val="tx1"/>
            </a:solidFill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Freeform 107"/>
          <p:cNvSpPr/>
          <p:nvPr/>
        </p:nvSpPr>
        <p:spPr>
          <a:xfrm>
            <a:off x="6011333" y="3649133"/>
            <a:ext cx="114300" cy="182033"/>
          </a:xfrm>
          <a:custGeom>
            <a:avLst/>
            <a:gdLst>
              <a:gd name="connsiteX0" fmla="*/ 114300 w 114300"/>
              <a:gd name="connsiteY0" fmla="*/ 0 h 207433"/>
              <a:gd name="connsiteX1" fmla="*/ 105833 w 114300"/>
              <a:gd name="connsiteY1" fmla="*/ 76200 h 207433"/>
              <a:gd name="connsiteX2" fmla="*/ 67733 w 114300"/>
              <a:gd name="connsiteY2" fmla="*/ 165100 h 207433"/>
              <a:gd name="connsiteX3" fmla="*/ 0 w 114300"/>
              <a:gd name="connsiteY3" fmla="*/ 207433 h 207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300" h="207433">
                <a:moveTo>
                  <a:pt x="114300" y="0"/>
                </a:moveTo>
                <a:cubicBezTo>
                  <a:pt x="113947" y="24341"/>
                  <a:pt x="113594" y="48683"/>
                  <a:pt x="105833" y="76200"/>
                </a:cubicBezTo>
                <a:cubicBezTo>
                  <a:pt x="98072" y="103717"/>
                  <a:pt x="85372" y="143228"/>
                  <a:pt x="67733" y="165100"/>
                </a:cubicBezTo>
                <a:cubicBezTo>
                  <a:pt x="50094" y="186972"/>
                  <a:pt x="0" y="207433"/>
                  <a:pt x="0" y="207433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Freeform 108"/>
          <p:cNvSpPr/>
          <p:nvPr/>
        </p:nvSpPr>
        <p:spPr>
          <a:xfrm>
            <a:off x="6223000" y="3551761"/>
            <a:ext cx="198966" cy="347134"/>
          </a:xfrm>
          <a:custGeom>
            <a:avLst/>
            <a:gdLst>
              <a:gd name="connsiteX0" fmla="*/ 0 w 198966"/>
              <a:gd name="connsiteY0" fmla="*/ 0 h 347134"/>
              <a:gd name="connsiteX1" fmla="*/ 67733 w 198966"/>
              <a:gd name="connsiteY1" fmla="*/ 12700 h 347134"/>
              <a:gd name="connsiteX2" fmla="*/ 156633 w 198966"/>
              <a:gd name="connsiteY2" fmla="*/ 63500 h 347134"/>
              <a:gd name="connsiteX3" fmla="*/ 190500 w 198966"/>
              <a:gd name="connsiteY3" fmla="*/ 160867 h 347134"/>
              <a:gd name="connsiteX4" fmla="*/ 198966 w 198966"/>
              <a:gd name="connsiteY4" fmla="*/ 347134 h 347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966" h="347134">
                <a:moveTo>
                  <a:pt x="0" y="0"/>
                </a:moveTo>
                <a:cubicBezTo>
                  <a:pt x="20814" y="1058"/>
                  <a:pt x="41628" y="2117"/>
                  <a:pt x="67733" y="12700"/>
                </a:cubicBezTo>
                <a:cubicBezTo>
                  <a:pt x="93838" y="23283"/>
                  <a:pt x="136172" y="38806"/>
                  <a:pt x="156633" y="63500"/>
                </a:cubicBezTo>
                <a:cubicBezTo>
                  <a:pt x="177094" y="88194"/>
                  <a:pt x="183445" y="113595"/>
                  <a:pt x="190500" y="160867"/>
                </a:cubicBezTo>
                <a:cubicBezTo>
                  <a:pt x="197555" y="208139"/>
                  <a:pt x="198966" y="347134"/>
                  <a:pt x="198966" y="347134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Freeform 109"/>
          <p:cNvSpPr/>
          <p:nvPr/>
        </p:nvSpPr>
        <p:spPr>
          <a:xfrm>
            <a:off x="5177366" y="4487333"/>
            <a:ext cx="842434" cy="88900"/>
          </a:xfrm>
          <a:custGeom>
            <a:avLst/>
            <a:gdLst>
              <a:gd name="connsiteX0" fmla="*/ 0 w 842434"/>
              <a:gd name="connsiteY0" fmla="*/ 88900 h 88900"/>
              <a:gd name="connsiteX1" fmla="*/ 114300 w 842434"/>
              <a:gd name="connsiteY1" fmla="*/ 38100 h 88900"/>
              <a:gd name="connsiteX2" fmla="*/ 275167 w 842434"/>
              <a:gd name="connsiteY2" fmla="*/ 12700 h 88900"/>
              <a:gd name="connsiteX3" fmla="*/ 842434 w 842434"/>
              <a:gd name="connsiteY3" fmla="*/ 0 h 8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2434" h="88900">
                <a:moveTo>
                  <a:pt x="0" y="88900"/>
                </a:moveTo>
                <a:cubicBezTo>
                  <a:pt x="34219" y="69850"/>
                  <a:pt x="68439" y="50800"/>
                  <a:pt x="114300" y="38100"/>
                </a:cubicBezTo>
                <a:cubicBezTo>
                  <a:pt x="160161" y="25400"/>
                  <a:pt x="153811" y="19050"/>
                  <a:pt x="275167" y="12700"/>
                </a:cubicBezTo>
                <a:cubicBezTo>
                  <a:pt x="396523" y="6350"/>
                  <a:pt x="842434" y="0"/>
                  <a:pt x="842434" y="0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Freeform 110"/>
          <p:cNvSpPr/>
          <p:nvPr/>
        </p:nvSpPr>
        <p:spPr>
          <a:xfrm>
            <a:off x="5964766" y="4622800"/>
            <a:ext cx="88900" cy="143933"/>
          </a:xfrm>
          <a:custGeom>
            <a:avLst/>
            <a:gdLst>
              <a:gd name="connsiteX0" fmla="*/ 0 w 88900"/>
              <a:gd name="connsiteY0" fmla="*/ 143933 h 143933"/>
              <a:gd name="connsiteX1" fmla="*/ 29634 w 88900"/>
              <a:gd name="connsiteY1" fmla="*/ 80433 h 143933"/>
              <a:gd name="connsiteX2" fmla="*/ 88900 w 88900"/>
              <a:gd name="connsiteY2" fmla="*/ 0 h 14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" h="143933">
                <a:moveTo>
                  <a:pt x="0" y="143933"/>
                </a:moveTo>
                <a:cubicBezTo>
                  <a:pt x="7408" y="124177"/>
                  <a:pt x="14817" y="104422"/>
                  <a:pt x="29634" y="80433"/>
                </a:cubicBezTo>
                <a:cubicBezTo>
                  <a:pt x="44451" y="56444"/>
                  <a:pt x="88900" y="0"/>
                  <a:pt x="88900" y="0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3" name="Straight Connector 112"/>
          <p:cNvCxnSpPr/>
          <p:nvPr/>
        </p:nvCxnSpPr>
        <p:spPr>
          <a:xfrm flipV="1">
            <a:off x="5634566" y="4677833"/>
            <a:ext cx="67734" cy="46567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Freeform 114"/>
          <p:cNvSpPr/>
          <p:nvPr/>
        </p:nvSpPr>
        <p:spPr>
          <a:xfrm>
            <a:off x="2747433" y="3721100"/>
            <a:ext cx="381000" cy="88900"/>
          </a:xfrm>
          <a:custGeom>
            <a:avLst/>
            <a:gdLst>
              <a:gd name="connsiteX0" fmla="*/ 381000 w 381000"/>
              <a:gd name="connsiteY0" fmla="*/ 1411 h 47978"/>
              <a:gd name="connsiteX1" fmla="*/ 266700 w 381000"/>
              <a:gd name="connsiteY1" fmla="*/ 1411 h 47978"/>
              <a:gd name="connsiteX2" fmla="*/ 152400 w 381000"/>
              <a:gd name="connsiteY2" fmla="*/ 9878 h 47978"/>
              <a:gd name="connsiteX3" fmla="*/ 0 w 381000"/>
              <a:gd name="connsiteY3" fmla="*/ 47978 h 47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" h="47978">
                <a:moveTo>
                  <a:pt x="381000" y="1411"/>
                </a:moveTo>
                <a:cubicBezTo>
                  <a:pt x="342900" y="705"/>
                  <a:pt x="304800" y="0"/>
                  <a:pt x="266700" y="1411"/>
                </a:cubicBezTo>
                <a:cubicBezTo>
                  <a:pt x="228600" y="2822"/>
                  <a:pt x="196850" y="2117"/>
                  <a:pt x="152400" y="9878"/>
                </a:cubicBezTo>
                <a:cubicBezTo>
                  <a:pt x="107950" y="17639"/>
                  <a:pt x="0" y="47978"/>
                  <a:pt x="0" y="47978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Freeform 115"/>
          <p:cNvSpPr/>
          <p:nvPr/>
        </p:nvSpPr>
        <p:spPr>
          <a:xfrm>
            <a:off x="2662766" y="3958166"/>
            <a:ext cx="516467" cy="150284"/>
          </a:xfrm>
          <a:custGeom>
            <a:avLst/>
            <a:gdLst>
              <a:gd name="connsiteX0" fmla="*/ 516467 w 516467"/>
              <a:gd name="connsiteY0" fmla="*/ 63500 h 150284"/>
              <a:gd name="connsiteX1" fmla="*/ 325967 w 516467"/>
              <a:gd name="connsiteY1" fmla="*/ 114300 h 150284"/>
              <a:gd name="connsiteX2" fmla="*/ 173567 w 516467"/>
              <a:gd name="connsiteY2" fmla="*/ 148167 h 150284"/>
              <a:gd name="connsiteX3" fmla="*/ 80434 w 516467"/>
              <a:gd name="connsiteY3" fmla="*/ 127000 h 150284"/>
              <a:gd name="connsiteX4" fmla="*/ 16934 w 516467"/>
              <a:gd name="connsiteY4" fmla="*/ 55034 h 150284"/>
              <a:gd name="connsiteX5" fmla="*/ 0 w 516467"/>
              <a:gd name="connsiteY5" fmla="*/ 0 h 150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6467" h="150284">
                <a:moveTo>
                  <a:pt x="516467" y="63500"/>
                </a:moveTo>
                <a:lnTo>
                  <a:pt x="325967" y="114300"/>
                </a:lnTo>
                <a:cubicBezTo>
                  <a:pt x="268817" y="128411"/>
                  <a:pt x="214489" y="146050"/>
                  <a:pt x="173567" y="148167"/>
                </a:cubicBezTo>
                <a:cubicBezTo>
                  <a:pt x="132645" y="150284"/>
                  <a:pt x="106539" y="142522"/>
                  <a:pt x="80434" y="127000"/>
                </a:cubicBezTo>
                <a:cubicBezTo>
                  <a:pt x="54329" y="111478"/>
                  <a:pt x="30340" y="76201"/>
                  <a:pt x="16934" y="55034"/>
                </a:cubicBezTo>
                <a:cubicBezTo>
                  <a:pt x="3528" y="33867"/>
                  <a:pt x="0" y="0"/>
                  <a:pt x="0" y="0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Freeform 117"/>
          <p:cNvSpPr/>
          <p:nvPr/>
        </p:nvSpPr>
        <p:spPr>
          <a:xfrm>
            <a:off x="2734733" y="4622800"/>
            <a:ext cx="381000" cy="80433"/>
          </a:xfrm>
          <a:custGeom>
            <a:avLst/>
            <a:gdLst>
              <a:gd name="connsiteX0" fmla="*/ 381000 w 381000"/>
              <a:gd name="connsiteY0" fmla="*/ 1411 h 47978"/>
              <a:gd name="connsiteX1" fmla="*/ 266700 w 381000"/>
              <a:gd name="connsiteY1" fmla="*/ 1411 h 47978"/>
              <a:gd name="connsiteX2" fmla="*/ 152400 w 381000"/>
              <a:gd name="connsiteY2" fmla="*/ 9878 h 47978"/>
              <a:gd name="connsiteX3" fmla="*/ 0 w 381000"/>
              <a:gd name="connsiteY3" fmla="*/ 47978 h 47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" h="47978">
                <a:moveTo>
                  <a:pt x="381000" y="1411"/>
                </a:moveTo>
                <a:cubicBezTo>
                  <a:pt x="342900" y="705"/>
                  <a:pt x="304800" y="0"/>
                  <a:pt x="266700" y="1411"/>
                </a:cubicBezTo>
                <a:cubicBezTo>
                  <a:pt x="228600" y="2822"/>
                  <a:pt x="196850" y="2117"/>
                  <a:pt x="152400" y="9878"/>
                </a:cubicBezTo>
                <a:cubicBezTo>
                  <a:pt x="107950" y="17639"/>
                  <a:pt x="0" y="47978"/>
                  <a:pt x="0" y="47978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Freeform 118"/>
          <p:cNvSpPr/>
          <p:nvPr/>
        </p:nvSpPr>
        <p:spPr>
          <a:xfrm>
            <a:off x="2650066" y="4851399"/>
            <a:ext cx="516467" cy="150284"/>
          </a:xfrm>
          <a:custGeom>
            <a:avLst/>
            <a:gdLst>
              <a:gd name="connsiteX0" fmla="*/ 516467 w 516467"/>
              <a:gd name="connsiteY0" fmla="*/ 63500 h 150284"/>
              <a:gd name="connsiteX1" fmla="*/ 325967 w 516467"/>
              <a:gd name="connsiteY1" fmla="*/ 114300 h 150284"/>
              <a:gd name="connsiteX2" fmla="*/ 173567 w 516467"/>
              <a:gd name="connsiteY2" fmla="*/ 148167 h 150284"/>
              <a:gd name="connsiteX3" fmla="*/ 80434 w 516467"/>
              <a:gd name="connsiteY3" fmla="*/ 127000 h 150284"/>
              <a:gd name="connsiteX4" fmla="*/ 16934 w 516467"/>
              <a:gd name="connsiteY4" fmla="*/ 55034 h 150284"/>
              <a:gd name="connsiteX5" fmla="*/ 0 w 516467"/>
              <a:gd name="connsiteY5" fmla="*/ 0 h 150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6467" h="150284">
                <a:moveTo>
                  <a:pt x="516467" y="63500"/>
                </a:moveTo>
                <a:lnTo>
                  <a:pt x="325967" y="114300"/>
                </a:lnTo>
                <a:cubicBezTo>
                  <a:pt x="268817" y="128411"/>
                  <a:pt x="214489" y="146050"/>
                  <a:pt x="173567" y="148167"/>
                </a:cubicBezTo>
                <a:cubicBezTo>
                  <a:pt x="132645" y="150284"/>
                  <a:pt x="106539" y="142522"/>
                  <a:pt x="80434" y="127000"/>
                </a:cubicBezTo>
                <a:cubicBezTo>
                  <a:pt x="54329" y="111478"/>
                  <a:pt x="30340" y="76201"/>
                  <a:pt x="16934" y="55034"/>
                </a:cubicBezTo>
                <a:cubicBezTo>
                  <a:pt x="3528" y="33867"/>
                  <a:pt x="0" y="0"/>
                  <a:pt x="0" y="0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1" name="Straight Connector 120"/>
          <p:cNvCxnSpPr>
            <a:cxnSpLocks noChangeAspect="1"/>
          </p:cNvCxnSpPr>
          <p:nvPr/>
        </p:nvCxnSpPr>
        <p:spPr>
          <a:xfrm>
            <a:off x="3314699" y="4597405"/>
            <a:ext cx="1754802" cy="1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>
            <a:cxnSpLocks noChangeAspect="1"/>
          </p:cNvCxnSpPr>
          <p:nvPr/>
        </p:nvCxnSpPr>
        <p:spPr>
          <a:xfrm>
            <a:off x="3314699" y="4755359"/>
            <a:ext cx="2222501" cy="1588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>
            <a:cxnSpLocks noChangeAspect="1"/>
          </p:cNvCxnSpPr>
          <p:nvPr/>
        </p:nvCxnSpPr>
        <p:spPr>
          <a:xfrm>
            <a:off x="3314699" y="4914900"/>
            <a:ext cx="2573867" cy="1588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>
            <a:off x="3348566" y="3691471"/>
            <a:ext cx="1837267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>
            <a:cxnSpLocks noChangeAspect="1"/>
          </p:cNvCxnSpPr>
          <p:nvPr/>
        </p:nvCxnSpPr>
        <p:spPr>
          <a:xfrm>
            <a:off x="3348566" y="3849424"/>
            <a:ext cx="2510367" cy="1588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>
            <a:cxnSpLocks noChangeAspect="1"/>
          </p:cNvCxnSpPr>
          <p:nvPr/>
        </p:nvCxnSpPr>
        <p:spPr>
          <a:xfrm>
            <a:off x="3348566" y="4008966"/>
            <a:ext cx="2997200" cy="1588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" name="Freeform 142"/>
          <p:cNvSpPr/>
          <p:nvPr/>
        </p:nvSpPr>
        <p:spPr>
          <a:xfrm>
            <a:off x="2946400" y="3843867"/>
            <a:ext cx="190500" cy="55033"/>
          </a:xfrm>
          <a:custGeom>
            <a:avLst/>
            <a:gdLst>
              <a:gd name="connsiteX0" fmla="*/ 190500 w 190500"/>
              <a:gd name="connsiteY0" fmla="*/ 0 h 55033"/>
              <a:gd name="connsiteX1" fmla="*/ 84667 w 190500"/>
              <a:gd name="connsiteY1" fmla="*/ 25400 h 55033"/>
              <a:gd name="connsiteX2" fmla="*/ 0 w 190500"/>
              <a:gd name="connsiteY2" fmla="*/ 55033 h 55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55033">
                <a:moveTo>
                  <a:pt x="190500" y="0"/>
                </a:moveTo>
                <a:cubicBezTo>
                  <a:pt x="153458" y="8114"/>
                  <a:pt x="116417" y="16228"/>
                  <a:pt x="84667" y="25400"/>
                </a:cubicBezTo>
                <a:cubicBezTo>
                  <a:pt x="52917" y="34572"/>
                  <a:pt x="0" y="55033"/>
                  <a:pt x="0" y="55033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Freeform 143"/>
          <p:cNvSpPr/>
          <p:nvPr/>
        </p:nvSpPr>
        <p:spPr>
          <a:xfrm>
            <a:off x="2946400" y="4741334"/>
            <a:ext cx="190500" cy="55033"/>
          </a:xfrm>
          <a:custGeom>
            <a:avLst/>
            <a:gdLst>
              <a:gd name="connsiteX0" fmla="*/ 190500 w 190500"/>
              <a:gd name="connsiteY0" fmla="*/ 0 h 55033"/>
              <a:gd name="connsiteX1" fmla="*/ 84667 w 190500"/>
              <a:gd name="connsiteY1" fmla="*/ 25400 h 55033"/>
              <a:gd name="connsiteX2" fmla="*/ 0 w 190500"/>
              <a:gd name="connsiteY2" fmla="*/ 55033 h 55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55033">
                <a:moveTo>
                  <a:pt x="190500" y="0"/>
                </a:moveTo>
                <a:cubicBezTo>
                  <a:pt x="153458" y="8114"/>
                  <a:pt x="116417" y="16228"/>
                  <a:pt x="84667" y="25400"/>
                </a:cubicBezTo>
                <a:cubicBezTo>
                  <a:pt x="52917" y="34572"/>
                  <a:pt x="0" y="55033"/>
                  <a:pt x="0" y="55033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5" name="Straight Connector 144"/>
          <p:cNvCxnSpPr>
            <a:cxnSpLocks noChangeAspect="1"/>
          </p:cNvCxnSpPr>
          <p:nvPr/>
        </p:nvCxnSpPr>
        <p:spPr>
          <a:xfrm>
            <a:off x="2751666" y="3111499"/>
            <a:ext cx="3539067" cy="1588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>
            <a:cxnSpLocks noChangeAspect="1"/>
          </p:cNvCxnSpPr>
          <p:nvPr/>
        </p:nvCxnSpPr>
        <p:spPr>
          <a:xfrm>
            <a:off x="2751666" y="2930525"/>
            <a:ext cx="3539067" cy="1588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>
            <a:cxnSpLocks noChangeAspect="1"/>
          </p:cNvCxnSpPr>
          <p:nvPr/>
        </p:nvCxnSpPr>
        <p:spPr>
          <a:xfrm>
            <a:off x="2751666" y="2749549"/>
            <a:ext cx="3539067" cy="1588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>
            <a:cxnSpLocks noChangeAspect="1"/>
          </p:cNvCxnSpPr>
          <p:nvPr/>
        </p:nvCxnSpPr>
        <p:spPr>
          <a:xfrm>
            <a:off x="2751666" y="2568573"/>
            <a:ext cx="3539067" cy="1588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>
            <a:cxnSpLocks noChangeAspect="1"/>
          </p:cNvCxnSpPr>
          <p:nvPr/>
        </p:nvCxnSpPr>
        <p:spPr>
          <a:xfrm>
            <a:off x="2751666" y="2387597"/>
            <a:ext cx="3539067" cy="1588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>
            <a:cxnSpLocks noChangeAspect="1"/>
          </p:cNvCxnSpPr>
          <p:nvPr/>
        </p:nvCxnSpPr>
        <p:spPr>
          <a:xfrm>
            <a:off x="2751666" y="2206621"/>
            <a:ext cx="3539067" cy="1588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>
            <a:cxnSpLocks noChangeAspect="1"/>
          </p:cNvCxnSpPr>
          <p:nvPr/>
        </p:nvCxnSpPr>
        <p:spPr>
          <a:xfrm>
            <a:off x="2751666" y="2025645"/>
            <a:ext cx="3539067" cy="1588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>
            <a:cxnSpLocks noChangeAspect="1"/>
          </p:cNvCxnSpPr>
          <p:nvPr/>
        </p:nvCxnSpPr>
        <p:spPr>
          <a:xfrm>
            <a:off x="2751666" y="1844669"/>
            <a:ext cx="3539067" cy="1588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>
            <a:cxnSpLocks noChangeAspect="1"/>
          </p:cNvCxnSpPr>
          <p:nvPr/>
        </p:nvCxnSpPr>
        <p:spPr>
          <a:xfrm>
            <a:off x="2751666" y="1663693"/>
            <a:ext cx="3539067" cy="1588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3" name="Group 162"/>
          <p:cNvGrpSpPr/>
          <p:nvPr/>
        </p:nvGrpSpPr>
        <p:grpSpPr>
          <a:xfrm>
            <a:off x="3249085" y="1609725"/>
            <a:ext cx="143935" cy="105833"/>
            <a:chOff x="1617135" y="1482725"/>
            <a:chExt cx="143935" cy="105833"/>
          </a:xfrm>
        </p:grpSpPr>
        <p:cxnSp>
          <p:nvCxnSpPr>
            <p:cNvPr id="159" name="Straight Connector 158"/>
            <p:cNvCxnSpPr/>
            <p:nvPr/>
          </p:nvCxnSpPr>
          <p:spPr>
            <a:xfrm>
              <a:off x="1659467" y="1535642"/>
              <a:ext cx="61765" cy="0"/>
            </a:xfrm>
            <a:prstGeom prst="line">
              <a:avLst/>
            </a:prstGeom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 rot="5400000" flipH="1" flipV="1">
              <a:off x="1608668" y="1491192"/>
              <a:ext cx="105833" cy="88900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 rot="5400000" flipH="1" flipV="1">
              <a:off x="1663703" y="1491192"/>
              <a:ext cx="105833" cy="88900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4" name="Group 163"/>
          <p:cNvGrpSpPr/>
          <p:nvPr/>
        </p:nvGrpSpPr>
        <p:grpSpPr>
          <a:xfrm>
            <a:off x="3249085" y="1789906"/>
            <a:ext cx="143935" cy="105833"/>
            <a:chOff x="1617135" y="1482725"/>
            <a:chExt cx="143935" cy="105833"/>
          </a:xfrm>
        </p:grpSpPr>
        <p:cxnSp>
          <p:nvCxnSpPr>
            <p:cNvPr id="165" name="Straight Connector 164"/>
            <p:cNvCxnSpPr/>
            <p:nvPr/>
          </p:nvCxnSpPr>
          <p:spPr>
            <a:xfrm>
              <a:off x="1659467" y="1535642"/>
              <a:ext cx="61765" cy="0"/>
            </a:xfrm>
            <a:prstGeom prst="line">
              <a:avLst/>
            </a:prstGeom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 flipH="1" flipV="1">
              <a:off x="1608668" y="1491192"/>
              <a:ext cx="105833" cy="88900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 rot="5400000" flipH="1" flipV="1">
              <a:off x="1663703" y="1491192"/>
              <a:ext cx="105833" cy="88900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8" name="Group 167"/>
          <p:cNvGrpSpPr/>
          <p:nvPr/>
        </p:nvGrpSpPr>
        <p:grpSpPr>
          <a:xfrm>
            <a:off x="3249085" y="1970087"/>
            <a:ext cx="143935" cy="105833"/>
            <a:chOff x="1617135" y="1482725"/>
            <a:chExt cx="143935" cy="105833"/>
          </a:xfrm>
        </p:grpSpPr>
        <p:cxnSp>
          <p:nvCxnSpPr>
            <p:cNvPr id="169" name="Straight Connector 168"/>
            <p:cNvCxnSpPr/>
            <p:nvPr/>
          </p:nvCxnSpPr>
          <p:spPr>
            <a:xfrm>
              <a:off x="1659467" y="1535642"/>
              <a:ext cx="61765" cy="0"/>
            </a:xfrm>
            <a:prstGeom prst="line">
              <a:avLst/>
            </a:prstGeom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 rot="5400000" flipH="1" flipV="1">
              <a:off x="1608668" y="1491192"/>
              <a:ext cx="105833" cy="88900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 rot="5400000" flipH="1" flipV="1">
              <a:off x="1663703" y="1491192"/>
              <a:ext cx="105833" cy="88900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2" name="Group 171"/>
          <p:cNvGrpSpPr/>
          <p:nvPr/>
        </p:nvGrpSpPr>
        <p:grpSpPr>
          <a:xfrm>
            <a:off x="3249085" y="2150268"/>
            <a:ext cx="143935" cy="105833"/>
            <a:chOff x="1617135" y="1482725"/>
            <a:chExt cx="143935" cy="105833"/>
          </a:xfrm>
        </p:grpSpPr>
        <p:cxnSp>
          <p:nvCxnSpPr>
            <p:cNvPr id="173" name="Straight Connector 172"/>
            <p:cNvCxnSpPr/>
            <p:nvPr/>
          </p:nvCxnSpPr>
          <p:spPr>
            <a:xfrm>
              <a:off x="1659467" y="1535642"/>
              <a:ext cx="61765" cy="0"/>
            </a:xfrm>
            <a:prstGeom prst="line">
              <a:avLst/>
            </a:prstGeom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 rot="5400000" flipH="1" flipV="1">
              <a:off x="1608668" y="1491192"/>
              <a:ext cx="105833" cy="88900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>
            <a:xfrm rot="5400000" flipH="1" flipV="1">
              <a:off x="1663703" y="1491192"/>
              <a:ext cx="105833" cy="88900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6" name="Group 175"/>
          <p:cNvGrpSpPr/>
          <p:nvPr/>
        </p:nvGrpSpPr>
        <p:grpSpPr>
          <a:xfrm>
            <a:off x="3249085" y="2334683"/>
            <a:ext cx="143935" cy="105833"/>
            <a:chOff x="1617135" y="1482725"/>
            <a:chExt cx="143935" cy="105833"/>
          </a:xfrm>
        </p:grpSpPr>
        <p:cxnSp>
          <p:nvCxnSpPr>
            <p:cNvPr id="177" name="Straight Connector 176"/>
            <p:cNvCxnSpPr/>
            <p:nvPr/>
          </p:nvCxnSpPr>
          <p:spPr>
            <a:xfrm>
              <a:off x="1659467" y="1535642"/>
              <a:ext cx="61765" cy="0"/>
            </a:xfrm>
            <a:prstGeom prst="line">
              <a:avLst/>
            </a:prstGeom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 flipH="1" flipV="1">
              <a:off x="1608668" y="1491192"/>
              <a:ext cx="105833" cy="88900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 rot="5400000" flipH="1" flipV="1">
              <a:off x="1663703" y="1491192"/>
              <a:ext cx="105833" cy="88900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Group 179"/>
          <p:cNvGrpSpPr/>
          <p:nvPr/>
        </p:nvGrpSpPr>
        <p:grpSpPr>
          <a:xfrm>
            <a:off x="4455585" y="1612900"/>
            <a:ext cx="143935" cy="105833"/>
            <a:chOff x="1617135" y="1482725"/>
            <a:chExt cx="143935" cy="105833"/>
          </a:xfrm>
        </p:grpSpPr>
        <p:cxnSp>
          <p:nvCxnSpPr>
            <p:cNvPr id="181" name="Straight Connector 180"/>
            <p:cNvCxnSpPr/>
            <p:nvPr/>
          </p:nvCxnSpPr>
          <p:spPr>
            <a:xfrm>
              <a:off x="1659467" y="1535642"/>
              <a:ext cx="61765" cy="0"/>
            </a:xfrm>
            <a:prstGeom prst="line">
              <a:avLst/>
            </a:prstGeom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5400000" flipH="1" flipV="1">
              <a:off x="1608668" y="1491192"/>
              <a:ext cx="105833" cy="88900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5400000" flipH="1" flipV="1">
              <a:off x="1663703" y="1491192"/>
              <a:ext cx="105833" cy="88900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4" name="Group 183"/>
          <p:cNvGrpSpPr/>
          <p:nvPr/>
        </p:nvGrpSpPr>
        <p:grpSpPr>
          <a:xfrm>
            <a:off x="4455585" y="1793081"/>
            <a:ext cx="143935" cy="105833"/>
            <a:chOff x="1617135" y="1482725"/>
            <a:chExt cx="143935" cy="105833"/>
          </a:xfrm>
        </p:grpSpPr>
        <p:cxnSp>
          <p:nvCxnSpPr>
            <p:cNvPr id="185" name="Straight Connector 184"/>
            <p:cNvCxnSpPr/>
            <p:nvPr/>
          </p:nvCxnSpPr>
          <p:spPr>
            <a:xfrm>
              <a:off x="1659467" y="1535642"/>
              <a:ext cx="61765" cy="0"/>
            </a:xfrm>
            <a:prstGeom prst="line">
              <a:avLst/>
            </a:prstGeom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5400000" flipH="1" flipV="1">
              <a:off x="1608668" y="1491192"/>
              <a:ext cx="105833" cy="88900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5400000" flipH="1" flipV="1">
              <a:off x="1663703" y="1491192"/>
              <a:ext cx="105833" cy="88900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8" name="Group 187"/>
          <p:cNvGrpSpPr/>
          <p:nvPr/>
        </p:nvGrpSpPr>
        <p:grpSpPr>
          <a:xfrm>
            <a:off x="4455585" y="1973262"/>
            <a:ext cx="143935" cy="105833"/>
            <a:chOff x="1617135" y="1482725"/>
            <a:chExt cx="143935" cy="105833"/>
          </a:xfrm>
        </p:grpSpPr>
        <p:cxnSp>
          <p:nvCxnSpPr>
            <p:cNvPr id="189" name="Straight Connector 188"/>
            <p:cNvCxnSpPr/>
            <p:nvPr/>
          </p:nvCxnSpPr>
          <p:spPr>
            <a:xfrm>
              <a:off x="1659467" y="1535642"/>
              <a:ext cx="61765" cy="0"/>
            </a:xfrm>
            <a:prstGeom prst="line">
              <a:avLst/>
            </a:prstGeom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5400000" flipH="1" flipV="1">
              <a:off x="1608668" y="1491192"/>
              <a:ext cx="105833" cy="88900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>
            <a:xfrm rot="5400000" flipH="1" flipV="1">
              <a:off x="1663703" y="1491192"/>
              <a:ext cx="105833" cy="88900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2" name="Group 191"/>
          <p:cNvGrpSpPr/>
          <p:nvPr/>
        </p:nvGrpSpPr>
        <p:grpSpPr>
          <a:xfrm>
            <a:off x="4455585" y="2153443"/>
            <a:ext cx="143935" cy="105833"/>
            <a:chOff x="1617135" y="1482725"/>
            <a:chExt cx="143935" cy="105833"/>
          </a:xfrm>
        </p:grpSpPr>
        <p:cxnSp>
          <p:nvCxnSpPr>
            <p:cNvPr id="193" name="Straight Connector 192"/>
            <p:cNvCxnSpPr/>
            <p:nvPr/>
          </p:nvCxnSpPr>
          <p:spPr>
            <a:xfrm>
              <a:off x="1659467" y="1535642"/>
              <a:ext cx="61765" cy="0"/>
            </a:xfrm>
            <a:prstGeom prst="line">
              <a:avLst/>
            </a:prstGeom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/>
            <p:cNvCxnSpPr/>
            <p:nvPr/>
          </p:nvCxnSpPr>
          <p:spPr>
            <a:xfrm rot="5400000" flipH="1" flipV="1">
              <a:off x="1608668" y="1491192"/>
              <a:ext cx="105833" cy="88900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/>
          </p:nvCxnSpPr>
          <p:spPr>
            <a:xfrm rot="5400000" flipH="1" flipV="1">
              <a:off x="1663703" y="1491192"/>
              <a:ext cx="105833" cy="88900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6" name="Group 195"/>
          <p:cNvGrpSpPr/>
          <p:nvPr/>
        </p:nvGrpSpPr>
        <p:grpSpPr>
          <a:xfrm>
            <a:off x="4455585" y="2333625"/>
            <a:ext cx="143935" cy="105833"/>
            <a:chOff x="1617135" y="1482725"/>
            <a:chExt cx="143935" cy="105833"/>
          </a:xfrm>
        </p:grpSpPr>
        <p:cxnSp>
          <p:nvCxnSpPr>
            <p:cNvPr id="197" name="Straight Connector 196"/>
            <p:cNvCxnSpPr/>
            <p:nvPr/>
          </p:nvCxnSpPr>
          <p:spPr>
            <a:xfrm>
              <a:off x="1659467" y="1535642"/>
              <a:ext cx="61765" cy="0"/>
            </a:xfrm>
            <a:prstGeom prst="line">
              <a:avLst/>
            </a:prstGeom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/>
            <p:cNvCxnSpPr/>
            <p:nvPr/>
          </p:nvCxnSpPr>
          <p:spPr>
            <a:xfrm rot="5400000" flipH="1" flipV="1">
              <a:off x="1608668" y="1491192"/>
              <a:ext cx="105833" cy="88900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/>
          </p:nvCxnSpPr>
          <p:spPr>
            <a:xfrm rot="5400000" flipH="1" flipV="1">
              <a:off x="1663703" y="1491192"/>
              <a:ext cx="105833" cy="88900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0" name="Group 199"/>
          <p:cNvGrpSpPr/>
          <p:nvPr/>
        </p:nvGrpSpPr>
        <p:grpSpPr>
          <a:xfrm>
            <a:off x="5662085" y="1616075"/>
            <a:ext cx="143935" cy="105833"/>
            <a:chOff x="1617135" y="1482725"/>
            <a:chExt cx="143935" cy="105833"/>
          </a:xfrm>
        </p:grpSpPr>
        <p:cxnSp>
          <p:nvCxnSpPr>
            <p:cNvPr id="201" name="Straight Connector 200"/>
            <p:cNvCxnSpPr/>
            <p:nvPr/>
          </p:nvCxnSpPr>
          <p:spPr>
            <a:xfrm>
              <a:off x="1659467" y="1535642"/>
              <a:ext cx="61765" cy="0"/>
            </a:xfrm>
            <a:prstGeom prst="line">
              <a:avLst/>
            </a:prstGeom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/>
            <p:nvPr/>
          </p:nvCxnSpPr>
          <p:spPr>
            <a:xfrm rot="5400000" flipH="1" flipV="1">
              <a:off x="1608668" y="1491192"/>
              <a:ext cx="105833" cy="88900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/>
          </p:nvCxnSpPr>
          <p:spPr>
            <a:xfrm rot="5400000" flipH="1" flipV="1">
              <a:off x="1663703" y="1491192"/>
              <a:ext cx="105833" cy="88900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4" name="Group 203"/>
          <p:cNvGrpSpPr/>
          <p:nvPr/>
        </p:nvGrpSpPr>
        <p:grpSpPr>
          <a:xfrm>
            <a:off x="5662085" y="1796256"/>
            <a:ext cx="143935" cy="105833"/>
            <a:chOff x="1617135" y="1482725"/>
            <a:chExt cx="143935" cy="105833"/>
          </a:xfrm>
        </p:grpSpPr>
        <p:cxnSp>
          <p:nvCxnSpPr>
            <p:cNvPr id="205" name="Straight Connector 204"/>
            <p:cNvCxnSpPr/>
            <p:nvPr/>
          </p:nvCxnSpPr>
          <p:spPr>
            <a:xfrm>
              <a:off x="1659467" y="1535642"/>
              <a:ext cx="61765" cy="0"/>
            </a:xfrm>
            <a:prstGeom prst="line">
              <a:avLst/>
            </a:prstGeom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/>
            <p:cNvCxnSpPr/>
            <p:nvPr/>
          </p:nvCxnSpPr>
          <p:spPr>
            <a:xfrm rot="5400000" flipH="1" flipV="1">
              <a:off x="1608668" y="1491192"/>
              <a:ext cx="105833" cy="88900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/>
            <p:cNvCxnSpPr/>
            <p:nvPr/>
          </p:nvCxnSpPr>
          <p:spPr>
            <a:xfrm rot="5400000" flipH="1" flipV="1">
              <a:off x="1663703" y="1491192"/>
              <a:ext cx="105833" cy="88900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07"/>
          <p:cNvGrpSpPr/>
          <p:nvPr/>
        </p:nvGrpSpPr>
        <p:grpSpPr>
          <a:xfrm>
            <a:off x="5662085" y="1976437"/>
            <a:ext cx="143935" cy="105833"/>
            <a:chOff x="1617135" y="1482725"/>
            <a:chExt cx="143935" cy="105833"/>
          </a:xfrm>
        </p:grpSpPr>
        <p:cxnSp>
          <p:nvCxnSpPr>
            <p:cNvPr id="209" name="Straight Connector 208"/>
            <p:cNvCxnSpPr/>
            <p:nvPr/>
          </p:nvCxnSpPr>
          <p:spPr>
            <a:xfrm>
              <a:off x="1659467" y="1535642"/>
              <a:ext cx="61765" cy="0"/>
            </a:xfrm>
            <a:prstGeom prst="line">
              <a:avLst/>
            </a:prstGeom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5400000" flipH="1" flipV="1">
              <a:off x="1608668" y="1491192"/>
              <a:ext cx="105833" cy="88900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5400000" flipH="1" flipV="1">
              <a:off x="1663703" y="1491192"/>
              <a:ext cx="105833" cy="88900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2" name="Group 211"/>
          <p:cNvGrpSpPr/>
          <p:nvPr/>
        </p:nvGrpSpPr>
        <p:grpSpPr>
          <a:xfrm>
            <a:off x="5662085" y="2156618"/>
            <a:ext cx="143935" cy="105833"/>
            <a:chOff x="1617135" y="1482725"/>
            <a:chExt cx="143935" cy="105833"/>
          </a:xfrm>
        </p:grpSpPr>
        <p:cxnSp>
          <p:nvCxnSpPr>
            <p:cNvPr id="213" name="Straight Connector 212"/>
            <p:cNvCxnSpPr/>
            <p:nvPr/>
          </p:nvCxnSpPr>
          <p:spPr>
            <a:xfrm>
              <a:off x="1659467" y="1535642"/>
              <a:ext cx="61765" cy="0"/>
            </a:xfrm>
            <a:prstGeom prst="line">
              <a:avLst/>
            </a:prstGeom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5400000" flipH="1" flipV="1">
              <a:off x="1608668" y="1491192"/>
              <a:ext cx="105833" cy="88900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 flipH="1" flipV="1">
              <a:off x="1663703" y="1491192"/>
              <a:ext cx="105833" cy="88900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6" name="Group 215"/>
          <p:cNvGrpSpPr/>
          <p:nvPr/>
        </p:nvGrpSpPr>
        <p:grpSpPr>
          <a:xfrm>
            <a:off x="5662085" y="2336800"/>
            <a:ext cx="143935" cy="105833"/>
            <a:chOff x="1617135" y="1482725"/>
            <a:chExt cx="143935" cy="105833"/>
          </a:xfrm>
        </p:grpSpPr>
        <p:cxnSp>
          <p:nvCxnSpPr>
            <p:cNvPr id="217" name="Straight Connector 216"/>
            <p:cNvCxnSpPr/>
            <p:nvPr/>
          </p:nvCxnSpPr>
          <p:spPr>
            <a:xfrm>
              <a:off x="1659467" y="1535642"/>
              <a:ext cx="61765" cy="0"/>
            </a:xfrm>
            <a:prstGeom prst="line">
              <a:avLst/>
            </a:prstGeom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5400000" flipH="1" flipV="1">
              <a:off x="1608668" y="1491192"/>
              <a:ext cx="105833" cy="88900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5400000" flipH="1" flipV="1">
              <a:off x="1663703" y="1491192"/>
              <a:ext cx="105833" cy="88900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0" name="Oval 219"/>
          <p:cNvSpPr>
            <a:spLocks noChangeAspect="1"/>
          </p:cNvSpPr>
          <p:nvPr/>
        </p:nvSpPr>
        <p:spPr>
          <a:xfrm>
            <a:off x="3280835" y="2463799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/>
          <p:cNvSpPr>
            <a:spLocks noChangeAspect="1"/>
          </p:cNvSpPr>
          <p:nvPr/>
        </p:nvSpPr>
        <p:spPr>
          <a:xfrm>
            <a:off x="4491567" y="2463799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>
            <a:spLocks noChangeAspect="1"/>
          </p:cNvSpPr>
          <p:nvPr/>
        </p:nvSpPr>
        <p:spPr>
          <a:xfrm>
            <a:off x="5693834" y="2463799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814233" y="1445683"/>
            <a:ext cx="177800" cy="1193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/>
          <p:cNvGrpSpPr/>
          <p:nvPr/>
        </p:nvGrpSpPr>
        <p:grpSpPr>
          <a:xfrm>
            <a:off x="3757082" y="1492264"/>
            <a:ext cx="362449" cy="1215820"/>
            <a:chOff x="3566589" y="1424531"/>
            <a:chExt cx="362449" cy="1215820"/>
          </a:xfrm>
        </p:grpSpPr>
        <p:sp>
          <p:nvSpPr>
            <p:cNvPr id="38" name="TextBox 37"/>
            <p:cNvSpPr txBox="1"/>
            <p:nvPr/>
          </p:nvSpPr>
          <p:spPr>
            <a:xfrm>
              <a:off x="3566589" y="1424531"/>
              <a:ext cx="3624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D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576582" y="1606140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E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576582" y="1787749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F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576582" y="1969358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576582" y="2150967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576582" y="2332574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E</a:t>
              </a:r>
            </a:p>
          </p:txBody>
        </p:sp>
      </p:grpSp>
      <p:sp>
        <p:nvSpPr>
          <p:cNvPr id="47" name="Rectangle 46"/>
          <p:cNvSpPr/>
          <p:nvPr/>
        </p:nvSpPr>
        <p:spPr>
          <a:xfrm>
            <a:off x="5033433" y="1458383"/>
            <a:ext cx="177800" cy="1193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4959345" y="1499657"/>
            <a:ext cx="362449" cy="1220582"/>
            <a:chOff x="4764619" y="1431924"/>
            <a:chExt cx="362449" cy="1220582"/>
          </a:xfrm>
        </p:grpSpPr>
        <p:sp>
          <p:nvSpPr>
            <p:cNvPr id="26" name="TextBox 25"/>
            <p:cNvSpPr txBox="1"/>
            <p:nvPr/>
          </p:nvSpPr>
          <p:spPr>
            <a:xfrm>
              <a:off x="4774612" y="1431924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69572" y="1614485"/>
              <a:ext cx="3525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C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764619" y="1797046"/>
              <a:ext cx="3624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D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774612" y="1979607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E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774612" y="2162168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F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774612" y="2344729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E</a:t>
              </a:r>
            </a:p>
          </p:txBody>
        </p:sp>
      </p:grpSp>
      <p:sp>
        <p:nvSpPr>
          <p:cNvPr id="223" name="Slide Number Placeholder 2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F338-804B-4446-AEF3-7C851ECB5279}" type="slidenum">
              <a:rPr lang="en-US"/>
              <a:pPr/>
              <a:t>14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L11-15.jpg"/>
          <p:cNvPicPr>
            <a:picLocks noChangeAspect="1"/>
          </p:cNvPicPr>
          <p:nvPr/>
        </p:nvPicPr>
        <p:blipFill>
          <a:blip r:embed="rId4"/>
          <a:srcRect t="50535" r="50883"/>
          <a:stretch>
            <a:fillRect/>
          </a:stretch>
        </p:blipFill>
        <p:spPr>
          <a:xfrm>
            <a:off x="2434343" y="3498850"/>
            <a:ext cx="2048757" cy="1811046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>
          <a:xfrm>
            <a:off x="2260600" y="3536950"/>
            <a:ext cx="520700" cy="412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 descr="HL11-15.jpg"/>
          <p:cNvPicPr>
            <a:picLocks noChangeAspect="1"/>
          </p:cNvPicPr>
          <p:nvPr/>
        </p:nvPicPr>
        <p:blipFill>
          <a:blip r:embed="rId4"/>
          <a:srcRect l="58006" t="58763" r="6161"/>
          <a:stretch>
            <a:fillRect/>
          </a:stretch>
        </p:blipFill>
        <p:spPr>
          <a:xfrm>
            <a:off x="5035550" y="3835400"/>
            <a:ext cx="1638300" cy="1654856"/>
          </a:xfrm>
          <a:prstGeom prst="rect">
            <a:avLst/>
          </a:prstGeom>
        </p:spPr>
      </p:pic>
      <p:sp>
        <p:nvSpPr>
          <p:cNvPr id="75" name="Rectangle 74"/>
          <p:cNvSpPr/>
          <p:nvPr/>
        </p:nvSpPr>
        <p:spPr>
          <a:xfrm rot="19761769">
            <a:off x="6527800" y="4102100"/>
            <a:ext cx="304800" cy="184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 rot="19761769">
            <a:off x="5721350" y="3619499"/>
            <a:ext cx="304800" cy="184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 rot="19761769">
            <a:off x="5238750" y="3803647"/>
            <a:ext cx="304800" cy="184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 rot="16960252">
            <a:off x="4921250" y="4102094"/>
            <a:ext cx="304800" cy="184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 73"/>
          <p:cNvSpPr/>
          <p:nvPr/>
        </p:nvSpPr>
        <p:spPr>
          <a:xfrm>
            <a:off x="4711700" y="3670300"/>
            <a:ext cx="2184400" cy="1155700"/>
          </a:xfrm>
          <a:custGeom>
            <a:avLst/>
            <a:gdLst>
              <a:gd name="connsiteX0" fmla="*/ 1962150 w 2184400"/>
              <a:gd name="connsiteY0" fmla="*/ 1136650 h 1155700"/>
              <a:gd name="connsiteX1" fmla="*/ 1924050 w 2184400"/>
              <a:gd name="connsiteY1" fmla="*/ 711200 h 1155700"/>
              <a:gd name="connsiteX2" fmla="*/ 1733550 w 2184400"/>
              <a:gd name="connsiteY2" fmla="*/ 457200 h 1155700"/>
              <a:gd name="connsiteX3" fmla="*/ 1498600 w 2184400"/>
              <a:gd name="connsiteY3" fmla="*/ 234950 h 1155700"/>
              <a:gd name="connsiteX4" fmla="*/ 1314450 w 2184400"/>
              <a:gd name="connsiteY4" fmla="*/ 190500 h 1155700"/>
              <a:gd name="connsiteX5" fmla="*/ 1047750 w 2184400"/>
              <a:gd name="connsiteY5" fmla="*/ 171450 h 1155700"/>
              <a:gd name="connsiteX6" fmla="*/ 819150 w 2184400"/>
              <a:gd name="connsiteY6" fmla="*/ 234950 h 1155700"/>
              <a:gd name="connsiteX7" fmla="*/ 622300 w 2184400"/>
              <a:gd name="connsiteY7" fmla="*/ 342900 h 1155700"/>
              <a:gd name="connsiteX8" fmla="*/ 419100 w 2184400"/>
              <a:gd name="connsiteY8" fmla="*/ 615950 h 1155700"/>
              <a:gd name="connsiteX9" fmla="*/ 368300 w 2184400"/>
              <a:gd name="connsiteY9" fmla="*/ 723900 h 1155700"/>
              <a:gd name="connsiteX10" fmla="*/ 273050 w 2184400"/>
              <a:gd name="connsiteY10" fmla="*/ 838200 h 1155700"/>
              <a:gd name="connsiteX11" fmla="*/ 336550 w 2184400"/>
              <a:gd name="connsiteY11" fmla="*/ 1073150 h 1155700"/>
              <a:gd name="connsiteX12" fmla="*/ 336550 w 2184400"/>
              <a:gd name="connsiteY12" fmla="*/ 1149350 h 1155700"/>
              <a:gd name="connsiteX13" fmla="*/ 0 w 2184400"/>
              <a:gd name="connsiteY13" fmla="*/ 1155700 h 1155700"/>
              <a:gd name="connsiteX14" fmla="*/ 25400 w 2184400"/>
              <a:gd name="connsiteY14" fmla="*/ 704850 h 1155700"/>
              <a:gd name="connsiteX15" fmla="*/ 266700 w 2184400"/>
              <a:gd name="connsiteY15" fmla="*/ 311150 h 1155700"/>
              <a:gd name="connsiteX16" fmla="*/ 387350 w 2184400"/>
              <a:gd name="connsiteY16" fmla="*/ 50800 h 1155700"/>
              <a:gd name="connsiteX17" fmla="*/ 863600 w 2184400"/>
              <a:gd name="connsiteY17" fmla="*/ 0 h 1155700"/>
              <a:gd name="connsiteX18" fmla="*/ 1695450 w 2184400"/>
              <a:gd name="connsiteY18" fmla="*/ 31750 h 1155700"/>
              <a:gd name="connsiteX19" fmla="*/ 2044700 w 2184400"/>
              <a:gd name="connsiteY19" fmla="*/ 260350 h 1155700"/>
              <a:gd name="connsiteX20" fmla="*/ 2159000 w 2184400"/>
              <a:gd name="connsiteY20" fmla="*/ 641350 h 1155700"/>
              <a:gd name="connsiteX21" fmla="*/ 2184400 w 2184400"/>
              <a:gd name="connsiteY21" fmla="*/ 1136650 h 1155700"/>
              <a:gd name="connsiteX22" fmla="*/ 1962150 w 2184400"/>
              <a:gd name="connsiteY22" fmla="*/ 1136650 h 11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184400" h="1155700">
                <a:moveTo>
                  <a:pt x="1962150" y="1136650"/>
                </a:moveTo>
                <a:lnTo>
                  <a:pt x="1924050" y="711200"/>
                </a:lnTo>
                <a:lnTo>
                  <a:pt x="1733550" y="457200"/>
                </a:lnTo>
                <a:lnTo>
                  <a:pt x="1498600" y="234950"/>
                </a:lnTo>
                <a:lnTo>
                  <a:pt x="1314450" y="190500"/>
                </a:lnTo>
                <a:lnTo>
                  <a:pt x="1047750" y="171450"/>
                </a:lnTo>
                <a:lnTo>
                  <a:pt x="819150" y="234950"/>
                </a:lnTo>
                <a:lnTo>
                  <a:pt x="622300" y="342900"/>
                </a:lnTo>
                <a:lnTo>
                  <a:pt x="419100" y="615950"/>
                </a:lnTo>
                <a:lnTo>
                  <a:pt x="368300" y="723900"/>
                </a:lnTo>
                <a:lnTo>
                  <a:pt x="273050" y="838200"/>
                </a:lnTo>
                <a:lnTo>
                  <a:pt x="336550" y="1073150"/>
                </a:lnTo>
                <a:lnTo>
                  <a:pt x="336550" y="1149350"/>
                </a:lnTo>
                <a:lnTo>
                  <a:pt x="0" y="1155700"/>
                </a:lnTo>
                <a:lnTo>
                  <a:pt x="25400" y="704850"/>
                </a:lnTo>
                <a:lnTo>
                  <a:pt x="266700" y="311150"/>
                </a:lnTo>
                <a:lnTo>
                  <a:pt x="387350" y="50800"/>
                </a:lnTo>
                <a:lnTo>
                  <a:pt x="863600" y="0"/>
                </a:lnTo>
                <a:lnTo>
                  <a:pt x="1695450" y="31750"/>
                </a:lnTo>
                <a:lnTo>
                  <a:pt x="2044700" y="260350"/>
                </a:lnTo>
                <a:lnTo>
                  <a:pt x="2159000" y="641350"/>
                </a:lnTo>
                <a:lnTo>
                  <a:pt x="2184400" y="1136650"/>
                </a:lnTo>
                <a:lnTo>
                  <a:pt x="1962150" y="11366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5543550" y="4648200"/>
            <a:ext cx="628650" cy="311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381250" y="1752600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a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11700" y="1752600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b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81250" y="3600450"/>
            <a:ext cx="383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c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11700" y="3600450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d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2733377" y="1665826"/>
            <a:ext cx="1540172" cy="1640407"/>
            <a:chOff x="2733377" y="1665826"/>
            <a:chExt cx="1540172" cy="1640407"/>
          </a:xfrm>
        </p:grpSpPr>
        <p:grpSp>
          <p:nvGrpSpPr>
            <p:cNvPr id="11" name="Group 10"/>
            <p:cNvGrpSpPr/>
            <p:nvPr/>
          </p:nvGrpSpPr>
          <p:grpSpPr>
            <a:xfrm>
              <a:off x="3689350" y="2527300"/>
              <a:ext cx="584199" cy="778933"/>
              <a:chOff x="3689350" y="2527300"/>
              <a:chExt cx="584199" cy="778933"/>
            </a:xfrm>
          </p:grpSpPr>
          <p:cxnSp>
            <p:nvCxnSpPr>
              <p:cNvPr id="8" name="Straight Connector 7"/>
              <p:cNvCxnSpPr/>
              <p:nvPr/>
            </p:nvCxnSpPr>
            <p:spPr>
              <a:xfrm rot="16200000" flipH="1">
                <a:off x="3556000" y="2660650"/>
                <a:ext cx="692150" cy="425450"/>
              </a:xfrm>
              <a:prstGeom prst="line">
                <a:avLst/>
              </a:prstGeom>
              <a:ln w="3810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>
                <a:cxnSpLocks noChangeAspect="1"/>
              </p:cNvCxnSpPr>
              <p:nvPr/>
            </p:nvCxnSpPr>
            <p:spPr>
              <a:xfrm rot="10800000">
                <a:off x="4109211" y="3213347"/>
                <a:ext cx="164338" cy="92886"/>
              </a:xfrm>
              <a:prstGeom prst="line">
                <a:avLst/>
              </a:prstGeom>
              <a:ln w="3810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Straight Connector 15"/>
            <p:cNvCxnSpPr/>
            <p:nvPr/>
          </p:nvCxnSpPr>
          <p:spPr>
            <a:xfrm rot="5400000" flipH="1" flipV="1">
              <a:off x="3555999" y="1972734"/>
              <a:ext cx="692150" cy="425450"/>
            </a:xfrm>
            <a:prstGeom prst="line">
              <a:avLst/>
            </a:prstGeom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cxnSpLocks/>
            </p:cNvCxnSpPr>
            <p:nvPr/>
          </p:nvCxnSpPr>
          <p:spPr>
            <a:xfrm rot="5400000" flipV="1">
              <a:off x="4019379" y="1757266"/>
              <a:ext cx="182880" cy="0"/>
            </a:xfrm>
            <a:prstGeom prst="line">
              <a:avLst/>
            </a:prstGeom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cxnSpLocks noChangeAspect="1"/>
            </p:cNvCxnSpPr>
            <p:nvPr/>
          </p:nvCxnSpPr>
          <p:spPr>
            <a:xfrm rot="10800000" flipV="1">
              <a:off x="2733377" y="2527301"/>
              <a:ext cx="164338" cy="92886"/>
            </a:xfrm>
            <a:prstGeom prst="line">
              <a:avLst/>
            </a:prstGeom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2891367" y="2527300"/>
              <a:ext cx="809244" cy="0"/>
            </a:xfrm>
            <a:prstGeom prst="line">
              <a:avLst/>
            </a:prstGeom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3643462" y="1950128"/>
            <a:ext cx="148167" cy="148167"/>
            <a:chOff x="3643462" y="1950128"/>
            <a:chExt cx="148167" cy="148167"/>
          </a:xfrm>
        </p:grpSpPr>
        <p:sp>
          <p:nvSpPr>
            <p:cNvPr id="21" name="Oval 20"/>
            <p:cNvSpPr/>
            <p:nvPr/>
          </p:nvSpPr>
          <p:spPr>
            <a:xfrm>
              <a:off x="3643462" y="1950128"/>
              <a:ext cx="148167" cy="148167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>
            <a:xfrm>
              <a:off x="3699257" y="2005923"/>
              <a:ext cx="36576" cy="36576"/>
            </a:xfrm>
            <a:prstGeom prst="ellipse">
              <a:avLst/>
            </a:prstGeom>
            <a:solidFill>
              <a:schemeClr val="tx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101596" y="2843361"/>
            <a:ext cx="148167" cy="148167"/>
            <a:chOff x="3643462" y="1950128"/>
            <a:chExt cx="148167" cy="148167"/>
          </a:xfrm>
        </p:grpSpPr>
        <p:sp>
          <p:nvSpPr>
            <p:cNvPr id="26" name="Oval 25"/>
            <p:cNvSpPr/>
            <p:nvPr/>
          </p:nvSpPr>
          <p:spPr>
            <a:xfrm>
              <a:off x="3643462" y="1950128"/>
              <a:ext cx="148167" cy="148167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3699257" y="2005923"/>
              <a:ext cx="36576" cy="36576"/>
            </a:xfrm>
            <a:prstGeom prst="ellipse">
              <a:avLst/>
            </a:prstGeom>
            <a:solidFill>
              <a:schemeClr val="tx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142996" y="2843361"/>
            <a:ext cx="148167" cy="148167"/>
            <a:chOff x="3643462" y="1950128"/>
            <a:chExt cx="148167" cy="148167"/>
          </a:xfrm>
        </p:grpSpPr>
        <p:sp>
          <p:nvSpPr>
            <p:cNvPr id="29" name="Oval 28"/>
            <p:cNvSpPr/>
            <p:nvPr/>
          </p:nvSpPr>
          <p:spPr>
            <a:xfrm>
              <a:off x="3643462" y="1950128"/>
              <a:ext cx="148167" cy="148167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3699257" y="2005923"/>
              <a:ext cx="36576" cy="36576"/>
            </a:xfrm>
            <a:prstGeom prst="ellipse">
              <a:avLst/>
            </a:prstGeom>
            <a:solidFill>
              <a:schemeClr val="tx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133596" y="2843361"/>
            <a:ext cx="148167" cy="148167"/>
            <a:chOff x="3643462" y="1950128"/>
            <a:chExt cx="148167" cy="148167"/>
          </a:xfrm>
        </p:grpSpPr>
        <p:sp>
          <p:nvSpPr>
            <p:cNvPr id="32" name="Oval 31"/>
            <p:cNvSpPr/>
            <p:nvPr/>
          </p:nvSpPr>
          <p:spPr>
            <a:xfrm>
              <a:off x="3643462" y="1950128"/>
              <a:ext cx="148167" cy="148167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>
            <a:xfrm>
              <a:off x="3699257" y="2005923"/>
              <a:ext cx="36576" cy="36576"/>
            </a:xfrm>
            <a:prstGeom prst="ellipse">
              <a:avLst/>
            </a:prstGeom>
            <a:solidFill>
              <a:schemeClr val="tx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675461" y="1950129"/>
            <a:ext cx="148167" cy="148167"/>
            <a:chOff x="3643462" y="1950128"/>
            <a:chExt cx="148167" cy="148167"/>
          </a:xfrm>
        </p:grpSpPr>
        <p:sp>
          <p:nvSpPr>
            <p:cNvPr id="35" name="Oval 34"/>
            <p:cNvSpPr/>
            <p:nvPr/>
          </p:nvSpPr>
          <p:spPr>
            <a:xfrm>
              <a:off x="3643462" y="1950128"/>
              <a:ext cx="148167" cy="148167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>
              <a:spLocks noChangeAspect="1"/>
            </p:cNvSpPr>
            <p:nvPr/>
          </p:nvSpPr>
          <p:spPr>
            <a:xfrm>
              <a:off x="3699257" y="2005923"/>
              <a:ext cx="36576" cy="36576"/>
            </a:xfrm>
            <a:prstGeom prst="ellipse">
              <a:avLst/>
            </a:prstGeom>
            <a:solidFill>
              <a:schemeClr val="tx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174995" y="2843362"/>
            <a:ext cx="148167" cy="148167"/>
            <a:chOff x="3643462" y="1950128"/>
            <a:chExt cx="148167" cy="148167"/>
          </a:xfrm>
        </p:grpSpPr>
        <p:sp>
          <p:nvSpPr>
            <p:cNvPr id="41" name="Oval 40"/>
            <p:cNvSpPr/>
            <p:nvPr/>
          </p:nvSpPr>
          <p:spPr>
            <a:xfrm>
              <a:off x="3643462" y="1950128"/>
              <a:ext cx="148167" cy="148167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>
              <a:spLocks noChangeAspect="1"/>
            </p:cNvSpPr>
            <p:nvPr/>
          </p:nvSpPr>
          <p:spPr>
            <a:xfrm>
              <a:off x="3699257" y="2005923"/>
              <a:ext cx="36576" cy="36576"/>
            </a:xfrm>
            <a:prstGeom prst="ellipse">
              <a:avLst/>
            </a:prstGeom>
            <a:solidFill>
              <a:schemeClr val="tx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 flipH="1">
            <a:off x="5142143" y="1661594"/>
            <a:ext cx="1540172" cy="1640407"/>
            <a:chOff x="2733377" y="1665826"/>
            <a:chExt cx="1540172" cy="1640407"/>
          </a:xfrm>
        </p:grpSpPr>
        <p:grpSp>
          <p:nvGrpSpPr>
            <p:cNvPr id="45" name="Group 44"/>
            <p:cNvGrpSpPr/>
            <p:nvPr/>
          </p:nvGrpSpPr>
          <p:grpSpPr>
            <a:xfrm>
              <a:off x="3689350" y="2527300"/>
              <a:ext cx="584199" cy="778933"/>
              <a:chOff x="3689350" y="2527300"/>
              <a:chExt cx="584199" cy="778933"/>
            </a:xfrm>
          </p:grpSpPr>
          <p:cxnSp>
            <p:nvCxnSpPr>
              <p:cNvPr id="50" name="Straight Connector 49"/>
              <p:cNvCxnSpPr/>
              <p:nvPr/>
            </p:nvCxnSpPr>
            <p:spPr>
              <a:xfrm rot="16200000" flipH="1">
                <a:off x="3556000" y="2660650"/>
                <a:ext cx="692150" cy="425450"/>
              </a:xfrm>
              <a:prstGeom prst="line">
                <a:avLst/>
              </a:prstGeom>
              <a:ln w="3810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>
                <a:cxnSpLocks noChangeAspect="1"/>
              </p:cNvCxnSpPr>
              <p:nvPr/>
            </p:nvCxnSpPr>
            <p:spPr>
              <a:xfrm rot="10800000">
                <a:off x="4109211" y="3213347"/>
                <a:ext cx="164338" cy="92886"/>
              </a:xfrm>
              <a:prstGeom prst="line">
                <a:avLst/>
              </a:prstGeom>
              <a:ln w="3810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6" name="Straight Connector 45"/>
            <p:cNvCxnSpPr/>
            <p:nvPr/>
          </p:nvCxnSpPr>
          <p:spPr>
            <a:xfrm rot="5400000" flipH="1" flipV="1">
              <a:off x="3555999" y="1972734"/>
              <a:ext cx="692150" cy="425450"/>
            </a:xfrm>
            <a:prstGeom prst="line">
              <a:avLst/>
            </a:prstGeom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cxnSpLocks/>
            </p:cNvCxnSpPr>
            <p:nvPr/>
          </p:nvCxnSpPr>
          <p:spPr>
            <a:xfrm rot="5400000" flipV="1">
              <a:off x="4019379" y="1757266"/>
              <a:ext cx="182880" cy="0"/>
            </a:xfrm>
            <a:prstGeom prst="line">
              <a:avLst/>
            </a:prstGeom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cxnSpLocks noChangeAspect="1"/>
            </p:cNvCxnSpPr>
            <p:nvPr/>
          </p:nvCxnSpPr>
          <p:spPr>
            <a:xfrm rot="10800000" flipV="1">
              <a:off x="2733377" y="2527301"/>
              <a:ext cx="164338" cy="92886"/>
            </a:xfrm>
            <a:prstGeom prst="line">
              <a:avLst/>
            </a:prstGeom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2891367" y="2527300"/>
              <a:ext cx="809244" cy="0"/>
            </a:xfrm>
            <a:prstGeom prst="line">
              <a:avLst/>
            </a:prstGeom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Box 51"/>
          <p:cNvSpPr txBox="1"/>
          <p:nvPr/>
        </p:nvSpPr>
        <p:spPr>
          <a:xfrm>
            <a:off x="3505201" y="1646766"/>
            <a:ext cx="409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0,1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537199" y="1646766"/>
            <a:ext cx="409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0,1</a:t>
            </a:r>
          </a:p>
        </p:txBody>
      </p:sp>
      <p:graphicFrame>
        <p:nvGraphicFramePr>
          <p:cNvPr id="54" name="Object 53"/>
          <p:cNvGraphicFramePr>
            <a:graphicFrameLocks noChangeAspect="1"/>
          </p:cNvGraphicFramePr>
          <p:nvPr/>
        </p:nvGraphicFramePr>
        <p:xfrm>
          <a:off x="2929468" y="2785533"/>
          <a:ext cx="1270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7" name="Equation" r:id="rId5" imgW="127000" imgH="254000" progId="Equation.3">
                  <p:embed/>
                </p:oleObj>
              </mc:Choice>
              <mc:Fallback>
                <p:oleObj name="Equation" r:id="rId5" imgW="127000" imgH="2540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9468" y="2785533"/>
                        <a:ext cx="1270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54"/>
          <p:cNvGraphicFramePr>
            <a:graphicFrameLocks noChangeAspect="1"/>
          </p:cNvGraphicFramePr>
          <p:nvPr/>
        </p:nvGraphicFramePr>
        <p:xfrm>
          <a:off x="4318002" y="2785533"/>
          <a:ext cx="1270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8" name="Equation" r:id="rId7" imgW="127000" imgH="254000" progId="Equation.3">
                  <p:embed/>
                </p:oleObj>
              </mc:Choice>
              <mc:Fallback>
                <p:oleObj name="Equation" r:id="rId7" imgW="127000" imgH="2540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2" y="2785533"/>
                        <a:ext cx="1270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55"/>
          <p:cNvGraphicFramePr>
            <a:graphicFrameLocks noChangeAspect="1"/>
          </p:cNvGraphicFramePr>
          <p:nvPr/>
        </p:nvGraphicFramePr>
        <p:xfrm>
          <a:off x="4978402" y="2785533"/>
          <a:ext cx="1270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9" name="Equation" r:id="rId9" imgW="127000" imgH="254000" progId="Equation.3">
                  <p:embed/>
                </p:oleObj>
              </mc:Choice>
              <mc:Fallback>
                <p:oleObj name="Equation" r:id="rId9" imgW="127000" imgH="2540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8402" y="2785533"/>
                        <a:ext cx="1270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56"/>
          <p:cNvGraphicFramePr>
            <a:graphicFrameLocks noChangeAspect="1"/>
          </p:cNvGraphicFramePr>
          <p:nvPr/>
        </p:nvGraphicFramePr>
        <p:xfrm>
          <a:off x="6400802" y="2785533"/>
          <a:ext cx="1270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0" name="Equation" r:id="rId11" imgW="127000" imgH="254000" progId="Equation.3">
                  <p:embed/>
                </p:oleObj>
              </mc:Choice>
              <mc:Fallback>
                <p:oleObj name="Equation" r:id="rId11" imgW="127000" imgH="2540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2" y="2785533"/>
                        <a:ext cx="1270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Oval 59"/>
          <p:cNvSpPr>
            <a:spLocks noChangeAspect="1"/>
          </p:cNvSpPr>
          <p:nvPr/>
        </p:nvSpPr>
        <p:spPr>
          <a:xfrm>
            <a:off x="5828624" y="4639057"/>
            <a:ext cx="36576" cy="36576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5105401" y="3911605"/>
            <a:ext cx="1490811" cy="1490811"/>
          </a:xfrm>
          <a:prstGeom prst="ellipse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5566832" y="4643968"/>
            <a:ext cx="560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[111]</a:t>
            </a:r>
          </a:p>
        </p:txBody>
      </p:sp>
      <p:graphicFrame>
        <p:nvGraphicFramePr>
          <p:cNvPr id="63" name="Object 62"/>
          <p:cNvGraphicFramePr>
            <a:graphicFrameLocks noChangeAspect="1"/>
          </p:cNvGraphicFramePr>
          <p:nvPr/>
        </p:nvGraphicFramePr>
        <p:xfrm>
          <a:off x="4620682" y="4567767"/>
          <a:ext cx="4191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1" name="Equation" r:id="rId13" imgW="419100" imgH="177800" progId="Equation.3">
                  <p:embed/>
                </p:oleObj>
              </mc:Choice>
              <mc:Fallback>
                <p:oleObj name="Equation" r:id="rId13" imgW="419100" imgH="1778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0682" y="4567767"/>
                        <a:ext cx="4191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63"/>
          <p:cNvGraphicFramePr>
            <a:graphicFrameLocks noChangeAspect="1"/>
          </p:cNvGraphicFramePr>
          <p:nvPr/>
        </p:nvGraphicFramePr>
        <p:xfrm>
          <a:off x="6697663" y="4567767"/>
          <a:ext cx="3556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2" name="Equation" r:id="rId15" imgW="355600" imgH="177800" progId="Equation.3">
                  <p:embed/>
                </p:oleObj>
              </mc:Choice>
              <mc:Fallback>
                <p:oleObj name="Equation" r:id="rId15" imgW="355600" imgH="1778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7663" y="4567767"/>
                        <a:ext cx="3556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ct 65"/>
          <p:cNvGraphicFramePr>
            <a:graphicFrameLocks noChangeAspect="1"/>
          </p:cNvGraphicFramePr>
          <p:nvPr/>
        </p:nvGraphicFramePr>
        <p:xfrm>
          <a:off x="6571193" y="4101570"/>
          <a:ext cx="3810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3" name="Equation" r:id="rId17" imgW="381000" imgH="177800" progId="Equation.3">
                  <p:embed/>
                </p:oleObj>
              </mc:Choice>
              <mc:Fallback>
                <p:oleObj name="Equation" r:id="rId17" imgW="381000" imgH="17780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1193" y="4101570"/>
                        <a:ext cx="3810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Object 66"/>
          <p:cNvGraphicFramePr>
            <a:graphicFrameLocks noChangeAspect="1"/>
          </p:cNvGraphicFramePr>
          <p:nvPr/>
        </p:nvGraphicFramePr>
        <p:xfrm>
          <a:off x="4753505" y="4101570"/>
          <a:ext cx="368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4" name="Equation" r:id="rId19" imgW="368300" imgH="177800" progId="Equation.3">
                  <p:embed/>
                </p:oleObj>
              </mc:Choice>
              <mc:Fallback>
                <p:oleObj name="Equation" r:id="rId19" imgW="368300" imgH="17780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3505" y="4101570"/>
                        <a:ext cx="368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" name="Object 67"/>
          <p:cNvGraphicFramePr>
            <a:graphicFrameLocks noChangeAspect="1"/>
          </p:cNvGraphicFramePr>
          <p:nvPr/>
        </p:nvGraphicFramePr>
        <p:xfrm>
          <a:off x="6272742" y="3779308"/>
          <a:ext cx="368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5" name="Equation" r:id="rId21" imgW="368300" imgH="177800" progId="Equation.3">
                  <p:embed/>
                </p:oleObj>
              </mc:Choice>
              <mc:Fallback>
                <p:oleObj name="Equation" r:id="rId21" imgW="368300" imgH="17780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2742" y="3779308"/>
                        <a:ext cx="368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" name="Object 68"/>
          <p:cNvGraphicFramePr>
            <a:graphicFrameLocks noChangeAspect="1"/>
          </p:cNvGraphicFramePr>
          <p:nvPr/>
        </p:nvGraphicFramePr>
        <p:xfrm>
          <a:off x="5090583" y="3775075"/>
          <a:ext cx="3556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6" name="Equation" r:id="rId23" imgW="355600" imgH="177800" progId="Equation.3">
                  <p:embed/>
                </p:oleObj>
              </mc:Choice>
              <mc:Fallback>
                <p:oleObj name="Equation" r:id="rId23" imgW="355600" imgH="17780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0583" y="3775075"/>
                        <a:ext cx="3556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" name="Object 69"/>
          <p:cNvGraphicFramePr>
            <a:graphicFrameLocks noChangeAspect="1"/>
          </p:cNvGraphicFramePr>
          <p:nvPr/>
        </p:nvGraphicFramePr>
        <p:xfrm>
          <a:off x="5668967" y="3656012"/>
          <a:ext cx="3810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7" name="Equation" r:id="rId25" imgW="381000" imgH="177800" progId="Equation.3">
                  <p:embed/>
                </p:oleObj>
              </mc:Choice>
              <mc:Fallback>
                <p:oleObj name="Equation" r:id="rId25" imgW="381000" imgH="177800" progId="Equation.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8967" y="3656012"/>
                        <a:ext cx="3810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Slide Number Placeholder 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F338-804B-4446-AEF3-7C851ECB5279}" type="slidenum">
              <a:rPr lang="en-US"/>
              <a:pPr/>
              <a:t>15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06650" y="1987550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a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30650" y="1987550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b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54650" y="1987550"/>
            <a:ext cx="383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c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06650" y="3219450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d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30650" y="3219450"/>
            <a:ext cx="383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e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559057" y="2095500"/>
            <a:ext cx="1003293" cy="1136650"/>
            <a:chOff x="2559057" y="2095500"/>
            <a:chExt cx="1003293" cy="1136650"/>
          </a:xfrm>
        </p:grpSpPr>
        <p:cxnSp>
          <p:nvCxnSpPr>
            <p:cNvPr id="9" name="Straight Connector 8"/>
            <p:cNvCxnSpPr/>
            <p:nvPr/>
          </p:nvCxnSpPr>
          <p:spPr>
            <a:xfrm rot="16200000" flipH="1">
              <a:off x="3105150" y="2774950"/>
              <a:ext cx="571500" cy="342900"/>
            </a:xfrm>
            <a:prstGeom prst="line">
              <a:avLst/>
            </a:prstGeom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 flipV="1">
              <a:off x="3105150" y="2209800"/>
              <a:ext cx="571500" cy="342900"/>
            </a:xfrm>
            <a:prstGeom prst="line">
              <a:avLst/>
            </a:prstGeom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 flipV="1">
              <a:off x="2559057" y="2662766"/>
              <a:ext cx="662937" cy="0"/>
            </a:xfrm>
            <a:prstGeom prst="line">
              <a:avLst/>
            </a:prstGeom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Connector 13"/>
          <p:cNvCxnSpPr/>
          <p:nvPr/>
        </p:nvCxnSpPr>
        <p:spPr>
          <a:xfrm rot="5400000">
            <a:off x="2423591" y="3871383"/>
            <a:ext cx="571500" cy="342900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 noChangeAspect="1"/>
          </p:cNvCxnSpPr>
          <p:nvPr/>
        </p:nvCxnSpPr>
        <p:spPr>
          <a:xfrm rot="16200000" flipV="1">
            <a:off x="2707495" y="3590950"/>
            <a:ext cx="210312" cy="126186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 noChangeAspect="1"/>
          </p:cNvCxnSpPr>
          <p:nvPr/>
        </p:nvCxnSpPr>
        <p:spPr>
          <a:xfrm flipV="1">
            <a:off x="2878247" y="3759199"/>
            <a:ext cx="626361" cy="0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 noChangeAspect="1"/>
          </p:cNvCxnSpPr>
          <p:nvPr/>
        </p:nvCxnSpPr>
        <p:spPr>
          <a:xfrm rot="16200000" flipH="1">
            <a:off x="4741317" y="2698681"/>
            <a:ext cx="201168" cy="120700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 flipH="1" flipV="1">
            <a:off x="4671484" y="2209799"/>
            <a:ext cx="571500" cy="342900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4125391" y="2662765"/>
            <a:ext cx="662937" cy="0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 flipH="1" flipV="1">
            <a:off x="6085430" y="2209798"/>
            <a:ext cx="571500" cy="342900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539337" y="2662764"/>
            <a:ext cx="672081" cy="0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4294724" y="3875616"/>
            <a:ext cx="571500" cy="342900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4749381" y="3763432"/>
            <a:ext cx="228599" cy="0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3981450" y="2711452"/>
            <a:ext cx="203200" cy="105833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>
            <a:off x="5395383" y="2711453"/>
            <a:ext cx="203200" cy="105833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10800000">
            <a:off x="4186768" y="4326470"/>
            <a:ext cx="237066" cy="0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489201" y="2607734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A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980269" y="2362201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B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496734" y="2971801"/>
            <a:ext cx="362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D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496734" y="1989668"/>
            <a:ext cx="352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C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996262" y="2683939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A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533897" y="2370670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B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885263" y="2654301"/>
            <a:ext cx="362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D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050362" y="1998137"/>
            <a:ext cx="352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C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393261" y="2700877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930896" y="2387608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239930" y="2518837"/>
            <a:ext cx="362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D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447361" y="2015075"/>
            <a:ext cx="352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552701" y="4051301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A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794003" y="3729571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B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361264" y="3729571"/>
            <a:ext cx="362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D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743202" y="3382438"/>
            <a:ext cx="352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C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038597" y="4047068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A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656666" y="3712639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B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851423" y="3712639"/>
            <a:ext cx="362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D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605865" y="3365506"/>
            <a:ext cx="352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C</a:t>
            </a:r>
          </a:p>
        </p:txBody>
      </p:sp>
      <p:sp>
        <p:nvSpPr>
          <p:cNvPr id="54" name="Isosceles Triangle 53"/>
          <p:cNvSpPr/>
          <p:nvPr/>
        </p:nvSpPr>
        <p:spPr>
          <a:xfrm>
            <a:off x="3136900" y="2569632"/>
            <a:ext cx="166962" cy="143933"/>
          </a:xfrm>
          <a:prstGeom prst="triangl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Isosceles Triangle 54"/>
          <p:cNvSpPr/>
          <p:nvPr/>
        </p:nvSpPr>
        <p:spPr>
          <a:xfrm>
            <a:off x="4707467" y="2569632"/>
            <a:ext cx="166962" cy="143933"/>
          </a:xfrm>
          <a:prstGeom prst="triangl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Isosceles Triangle 55"/>
          <p:cNvSpPr/>
          <p:nvPr/>
        </p:nvSpPr>
        <p:spPr>
          <a:xfrm>
            <a:off x="6117180" y="2569632"/>
            <a:ext cx="166962" cy="143933"/>
          </a:xfrm>
          <a:prstGeom prst="triangl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Isosceles Triangle 56"/>
          <p:cNvSpPr/>
          <p:nvPr/>
        </p:nvSpPr>
        <p:spPr>
          <a:xfrm>
            <a:off x="3424767" y="3661831"/>
            <a:ext cx="166962" cy="143933"/>
          </a:xfrm>
          <a:prstGeom prst="triangl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Isosceles Triangle 57"/>
          <p:cNvSpPr/>
          <p:nvPr/>
        </p:nvSpPr>
        <p:spPr>
          <a:xfrm>
            <a:off x="5300134" y="3682998"/>
            <a:ext cx="166962" cy="143933"/>
          </a:xfrm>
          <a:prstGeom prst="triangl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Connector 59"/>
          <p:cNvCxnSpPr/>
          <p:nvPr/>
        </p:nvCxnSpPr>
        <p:spPr>
          <a:xfrm flipV="1">
            <a:off x="4203700" y="4148667"/>
            <a:ext cx="550333" cy="325966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cxnSpLocks noChangeAspect="1"/>
          </p:cNvCxnSpPr>
          <p:nvPr/>
        </p:nvCxnSpPr>
        <p:spPr>
          <a:xfrm rot="16200000" flipV="1">
            <a:off x="4578628" y="3590950"/>
            <a:ext cx="210312" cy="126186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Slide Number Placeholder 5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F338-804B-4446-AEF3-7C851ECB5279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2914650" y="2784475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a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917825" y="3341687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b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921000" y="3873500"/>
            <a:ext cx="383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c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cxnSp>
        <p:nvCxnSpPr>
          <p:cNvPr id="5" name="Straight Connector 4"/>
          <p:cNvCxnSpPr>
            <a:cxnSpLocks noChangeAspect="1"/>
          </p:cNvCxnSpPr>
          <p:nvPr/>
        </p:nvCxnSpPr>
        <p:spPr>
          <a:xfrm>
            <a:off x="4768850" y="3598863"/>
            <a:ext cx="742950" cy="1588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reeform 6"/>
          <p:cNvSpPr/>
          <p:nvPr/>
        </p:nvSpPr>
        <p:spPr>
          <a:xfrm>
            <a:off x="3968750" y="3433763"/>
            <a:ext cx="812800" cy="165100"/>
          </a:xfrm>
          <a:custGeom>
            <a:avLst/>
            <a:gdLst>
              <a:gd name="connsiteX0" fmla="*/ 0 w 812800"/>
              <a:gd name="connsiteY0" fmla="*/ 165100 h 165100"/>
              <a:gd name="connsiteX1" fmla="*/ 0 w 812800"/>
              <a:gd name="connsiteY1" fmla="*/ 0 h 165100"/>
              <a:gd name="connsiteX2" fmla="*/ 812800 w 812800"/>
              <a:gd name="connsiteY2" fmla="*/ 0 h 165100"/>
              <a:gd name="connsiteX3" fmla="*/ 809625 w 812800"/>
              <a:gd name="connsiteY3" fmla="*/ 158750 h 16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800" h="165100">
                <a:moveTo>
                  <a:pt x="0" y="165100"/>
                </a:moveTo>
                <a:lnTo>
                  <a:pt x="0" y="0"/>
                </a:lnTo>
                <a:lnTo>
                  <a:pt x="812800" y="0"/>
                </a:lnTo>
                <a:cubicBezTo>
                  <a:pt x="811742" y="52917"/>
                  <a:pt x="809625" y="158750"/>
                  <a:pt x="809625" y="158750"/>
                </a:cubicBezTo>
              </a:path>
            </a:pathLst>
          </a:cu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>
            <a:cxnSpLocks noChangeAspect="1"/>
          </p:cNvCxnSpPr>
          <p:nvPr/>
        </p:nvCxnSpPr>
        <p:spPr>
          <a:xfrm>
            <a:off x="3311525" y="3600451"/>
            <a:ext cx="666750" cy="1588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4749929" y="3487630"/>
            <a:ext cx="63300" cy="62446"/>
            <a:chOff x="4045079" y="3768617"/>
            <a:chExt cx="72444" cy="71590"/>
          </a:xfrm>
        </p:grpSpPr>
        <p:cxnSp>
          <p:nvCxnSpPr>
            <p:cNvPr id="29" name="Straight Connector 28"/>
            <p:cNvCxnSpPr>
              <a:cxnSpLocks noChangeAspect="1"/>
            </p:cNvCxnSpPr>
            <p:nvPr/>
          </p:nvCxnSpPr>
          <p:spPr>
            <a:xfrm rot="10800000" flipH="1" flipV="1">
              <a:off x="4045079" y="3768617"/>
              <a:ext cx="72444" cy="71590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cxnSpLocks noChangeAspect="1"/>
            </p:cNvCxnSpPr>
            <p:nvPr/>
          </p:nvCxnSpPr>
          <p:spPr>
            <a:xfrm rot="10800000" flipH="1">
              <a:off x="4045079" y="3768617"/>
              <a:ext cx="72444" cy="71590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3937129" y="3490805"/>
            <a:ext cx="63300" cy="62446"/>
            <a:chOff x="4045079" y="3768617"/>
            <a:chExt cx="72444" cy="71590"/>
          </a:xfrm>
        </p:grpSpPr>
        <p:cxnSp>
          <p:nvCxnSpPr>
            <p:cNvPr id="32" name="Straight Connector 31"/>
            <p:cNvCxnSpPr>
              <a:cxnSpLocks noChangeAspect="1"/>
            </p:cNvCxnSpPr>
            <p:nvPr/>
          </p:nvCxnSpPr>
          <p:spPr>
            <a:xfrm rot="10800000" flipH="1" flipV="1">
              <a:off x="4045079" y="3768617"/>
              <a:ext cx="72444" cy="71590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cxnSpLocks noChangeAspect="1"/>
            </p:cNvCxnSpPr>
            <p:nvPr/>
          </p:nvCxnSpPr>
          <p:spPr>
            <a:xfrm rot="10800000" flipH="1">
              <a:off x="4045079" y="3768617"/>
              <a:ext cx="72444" cy="71590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4232275" y="3341688"/>
            <a:ext cx="285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+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5135646" y="3516313"/>
            <a:ext cx="82550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594184" y="3516313"/>
            <a:ext cx="82550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10800000" flipV="1">
            <a:off x="3366643" y="3602038"/>
            <a:ext cx="141732" cy="0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3937000" y="3908425"/>
            <a:ext cx="885825" cy="161925"/>
          </a:xfrm>
          <a:custGeom>
            <a:avLst/>
            <a:gdLst>
              <a:gd name="connsiteX0" fmla="*/ 0 w 885825"/>
              <a:gd name="connsiteY0" fmla="*/ 161925 h 161925"/>
              <a:gd name="connsiteX1" fmla="*/ 0 w 885825"/>
              <a:gd name="connsiteY1" fmla="*/ 3175 h 161925"/>
              <a:gd name="connsiteX2" fmla="*/ 885825 w 885825"/>
              <a:gd name="connsiteY2" fmla="*/ 0 h 161925"/>
              <a:gd name="connsiteX3" fmla="*/ 885825 w 885825"/>
              <a:gd name="connsiteY3" fmla="*/ 158750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5825" h="161925">
                <a:moveTo>
                  <a:pt x="0" y="161925"/>
                </a:moveTo>
                <a:lnTo>
                  <a:pt x="0" y="3175"/>
                </a:lnTo>
                <a:lnTo>
                  <a:pt x="885825" y="0"/>
                </a:lnTo>
                <a:lnTo>
                  <a:pt x="885825" y="158750"/>
                </a:lnTo>
              </a:path>
            </a:pathLst>
          </a:cu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>
            <a:cxnSpLocks noChangeAspect="1"/>
          </p:cNvCxnSpPr>
          <p:nvPr/>
        </p:nvCxnSpPr>
        <p:spPr>
          <a:xfrm>
            <a:off x="4813300" y="4067175"/>
            <a:ext cx="688975" cy="1588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3260725" y="4068763"/>
            <a:ext cx="685038" cy="0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232275" y="3813175"/>
            <a:ext cx="285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+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033962" y="3813175"/>
            <a:ext cx="285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+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492500" y="3813175"/>
            <a:ext cx="285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+</a:t>
            </a:r>
          </a:p>
        </p:txBody>
      </p:sp>
      <p:cxnSp>
        <p:nvCxnSpPr>
          <p:cNvPr id="50" name="Straight Connector 49"/>
          <p:cNvCxnSpPr/>
          <p:nvPr/>
        </p:nvCxnSpPr>
        <p:spPr>
          <a:xfrm rot="10800000" flipV="1">
            <a:off x="3366643" y="4070350"/>
            <a:ext cx="141732" cy="0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914900" y="4454525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i="1">
              <a:latin typeface="Times"/>
              <a:cs typeface="Times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267075" y="2968625"/>
            <a:ext cx="2254250" cy="0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4019555" y="2887169"/>
            <a:ext cx="180841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</p:cNvCxnSpPr>
          <p:nvPr/>
        </p:nvCxnSpPr>
        <p:spPr>
          <a:xfrm>
            <a:off x="4622805" y="2887169"/>
            <a:ext cx="180841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</p:cNvCxnSpPr>
          <p:nvPr/>
        </p:nvCxnSpPr>
        <p:spPr>
          <a:xfrm flipH="1">
            <a:off x="4873630" y="2887169"/>
            <a:ext cx="180841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</p:cNvCxnSpPr>
          <p:nvPr/>
        </p:nvCxnSpPr>
        <p:spPr>
          <a:xfrm flipH="1">
            <a:off x="3778255" y="2887169"/>
            <a:ext cx="180841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3962529" y="2936767"/>
            <a:ext cx="63300" cy="62446"/>
            <a:chOff x="4045079" y="3768617"/>
            <a:chExt cx="72444" cy="71590"/>
          </a:xfrm>
        </p:grpSpPr>
        <p:cxnSp>
          <p:nvCxnSpPr>
            <p:cNvPr id="22" name="Straight Connector 21"/>
            <p:cNvCxnSpPr>
              <a:cxnSpLocks noChangeAspect="1"/>
            </p:cNvCxnSpPr>
            <p:nvPr/>
          </p:nvCxnSpPr>
          <p:spPr>
            <a:xfrm rot="10800000" flipH="1" flipV="1">
              <a:off x="4045079" y="3768617"/>
              <a:ext cx="72444" cy="71590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cxnSpLocks noChangeAspect="1"/>
            </p:cNvCxnSpPr>
            <p:nvPr/>
          </p:nvCxnSpPr>
          <p:spPr>
            <a:xfrm rot="10800000" flipH="1">
              <a:off x="4045079" y="3768617"/>
              <a:ext cx="72444" cy="71590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4800729" y="2933592"/>
            <a:ext cx="63300" cy="62446"/>
            <a:chOff x="4045079" y="3768617"/>
            <a:chExt cx="72444" cy="71590"/>
          </a:xfrm>
        </p:grpSpPr>
        <p:cxnSp>
          <p:nvCxnSpPr>
            <p:cNvPr id="26" name="Straight Connector 25"/>
            <p:cNvCxnSpPr>
              <a:cxnSpLocks noChangeAspect="1"/>
            </p:cNvCxnSpPr>
            <p:nvPr/>
          </p:nvCxnSpPr>
          <p:spPr>
            <a:xfrm rot="10800000" flipH="1" flipV="1">
              <a:off x="4045079" y="3768617"/>
              <a:ext cx="72444" cy="71590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cxnSpLocks noChangeAspect="1"/>
            </p:cNvCxnSpPr>
            <p:nvPr/>
          </p:nvCxnSpPr>
          <p:spPr>
            <a:xfrm rot="10800000" flipH="1">
              <a:off x="4045079" y="3768617"/>
              <a:ext cx="72444" cy="71590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3492500" y="2876550"/>
            <a:ext cx="285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+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033962" y="2876550"/>
            <a:ext cx="285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+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4333959" y="3048000"/>
            <a:ext cx="82550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10800000" flipV="1">
            <a:off x="3366643" y="2968625"/>
            <a:ext cx="141732" cy="0"/>
          </a:xfrm>
          <a:prstGeom prst="line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841750" y="2933700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A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683125" y="2933700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B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273428" y="2933700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ξ</a:t>
            </a:r>
          </a:p>
        </p:txBody>
      </p:sp>
      <p:sp>
        <p:nvSpPr>
          <p:cNvPr id="47" name="Slide Number Placeholder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F338-804B-4446-AEF3-7C851ECB5279}" type="slidenum">
              <a:rPr lang="en-US"/>
              <a:pPr/>
              <a:t>17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>
            <a:spLocks noChangeAspect="1"/>
          </p:cNvSpPr>
          <p:nvPr/>
        </p:nvSpPr>
        <p:spPr>
          <a:xfrm>
            <a:off x="4130546" y="2443413"/>
            <a:ext cx="235525" cy="235525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3647946" y="2938713"/>
            <a:ext cx="235525" cy="235525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5305296" y="3167313"/>
            <a:ext cx="235525" cy="235525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4448046" y="2151313"/>
            <a:ext cx="235525" cy="235525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4467096" y="3980113"/>
            <a:ext cx="235525" cy="235525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3838446" y="3719763"/>
            <a:ext cx="329948" cy="32994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4721096" y="2818063"/>
            <a:ext cx="329948" cy="32994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4702046" y="2691063"/>
            <a:ext cx="143004" cy="14300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4956046" y="3484813"/>
            <a:ext cx="196598" cy="19659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3933825" y="1787525"/>
            <a:ext cx="1644650" cy="158750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975100" y="3603625"/>
            <a:ext cx="1644650" cy="158750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571875" y="4527550"/>
            <a:ext cx="1644650" cy="158750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16200000" flipV="1">
            <a:off x="2647950" y="3581400"/>
            <a:ext cx="1663700" cy="38100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cxnSpLocks noChangeAspect="1"/>
          </p:cNvCxnSpPr>
          <p:nvPr/>
        </p:nvCxnSpPr>
        <p:spPr>
          <a:xfrm rot="16200000" flipV="1">
            <a:off x="4701342" y="2843210"/>
            <a:ext cx="1834410" cy="42019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 noChangeAspect="1"/>
          </p:cNvCxnSpPr>
          <p:nvPr/>
        </p:nvCxnSpPr>
        <p:spPr>
          <a:xfrm rot="16200000" flipV="1">
            <a:off x="3021767" y="2681285"/>
            <a:ext cx="1834410" cy="42019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/>
          </p:cNvCxnSpPr>
          <p:nvPr/>
        </p:nvCxnSpPr>
        <p:spPr>
          <a:xfrm rot="5400000" flipH="1" flipV="1">
            <a:off x="3327777" y="1937113"/>
            <a:ext cx="761261" cy="425464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cxnSpLocks/>
          </p:cNvCxnSpPr>
          <p:nvPr/>
        </p:nvCxnSpPr>
        <p:spPr>
          <a:xfrm rot="5400000" flipH="1" flipV="1">
            <a:off x="5008937" y="2150210"/>
            <a:ext cx="797407" cy="382224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cxnSpLocks/>
          </p:cNvCxnSpPr>
          <p:nvPr/>
        </p:nvCxnSpPr>
        <p:spPr>
          <a:xfrm rot="5400000" flipH="1" flipV="1">
            <a:off x="3307138" y="3801209"/>
            <a:ext cx="864079" cy="436204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 flipV="1">
            <a:off x="4301067" y="2332568"/>
            <a:ext cx="194733" cy="169332"/>
          </a:xfrm>
          <a:prstGeom prst="line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cxnSpLocks/>
          </p:cNvCxnSpPr>
          <p:nvPr/>
        </p:nvCxnSpPr>
        <p:spPr>
          <a:xfrm rot="16200000" flipH="1">
            <a:off x="3788746" y="2030854"/>
            <a:ext cx="596168" cy="246439"/>
          </a:xfrm>
          <a:prstGeom prst="line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cxnSpLocks/>
          </p:cNvCxnSpPr>
          <p:nvPr/>
        </p:nvCxnSpPr>
        <p:spPr>
          <a:xfrm rot="5400000">
            <a:off x="3812750" y="2605044"/>
            <a:ext cx="386620" cy="384999"/>
          </a:xfrm>
          <a:prstGeom prst="line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 rot="16200000" flipH="1">
            <a:off x="4465107" y="2490259"/>
            <a:ext cx="532344" cy="208492"/>
          </a:xfrm>
          <a:prstGeom prst="line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cxnSpLocks noChangeAspect="1"/>
          </p:cNvCxnSpPr>
          <p:nvPr/>
        </p:nvCxnSpPr>
        <p:spPr>
          <a:xfrm>
            <a:off x="4346575" y="2593975"/>
            <a:ext cx="400812" cy="161296"/>
          </a:xfrm>
          <a:prstGeom prst="line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cxnSpLocks/>
          </p:cNvCxnSpPr>
          <p:nvPr/>
        </p:nvCxnSpPr>
        <p:spPr>
          <a:xfrm>
            <a:off x="5029200" y="3060700"/>
            <a:ext cx="349250" cy="203200"/>
          </a:xfrm>
          <a:prstGeom prst="line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cxnSpLocks/>
          </p:cNvCxnSpPr>
          <p:nvPr/>
        </p:nvCxnSpPr>
        <p:spPr>
          <a:xfrm flipV="1">
            <a:off x="4952999" y="2870200"/>
            <a:ext cx="76200" cy="59267"/>
          </a:xfrm>
          <a:prstGeom prst="line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cxnSpLocks/>
          </p:cNvCxnSpPr>
          <p:nvPr/>
        </p:nvCxnSpPr>
        <p:spPr>
          <a:xfrm rot="5400000" flipH="1" flipV="1">
            <a:off x="4441826" y="3089276"/>
            <a:ext cx="419099" cy="342900"/>
          </a:xfrm>
          <a:prstGeom prst="line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cxnSpLocks/>
          </p:cNvCxnSpPr>
          <p:nvPr/>
        </p:nvCxnSpPr>
        <p:spPr>
          <a:xfrm rot="16200000" flipV="1">
            <a:off x="4793197" y="3277663"/>
            <a:ext cx="378879" cy="110062"/>
          </a:xfrm>
          <a:prstGeom prst="line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cxnSpLocks/>
          </p:cNvCxnSpPr>
          <p:nvPr/>
        </p:nvCxnSpPr>
        <p:spPr>
          <a:xfrm flipV="1">
            <a:off x="5105400" y="3370267"/>
            <a:ext cx="239722" cy="189966"/>
          </a:xfrm>
          <a:prstGeom prst="line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cxnSpLocks/>
          </p:cNvCxnSpPr>
          <p:nvPr/>
        </p:nvCxnSpPr>
        <p:spPr>
          <a:xfrm rot="5400000" flipH="1" flipV="1">
            <a:off x="4640264" y="3651779"/>
            <a:ext cx="404284" cy="356660"/>
          </a:xfrm>
          <a:prstGeom prst="line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cxnSpLocks/>
          </p:cNvCxnSpPr>
          <p:nvPr/>
        </p:nvCxnSpPr>
        <p:spPr>
          <a:xfrm flipV="1">
            <a:off x="4089400" y="3737775"/>
            <a:ext cx="118279" cy="97625"/>
          </a:xfrm>
          <a:prstGeom prst="line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cxnSpLocks/>
          </p:cNvCxnSpPr>
          <p:nvPr/>
        </p:nvCxnSpPr>
        <p:spPr>
          <a:xfrm rot="10800000">
            <a:off x="4149735" y="3928279"/>
            <a:ext cx="379933" cy="156888"/>
          </a:xfrm>
          <a:prstGeom prst="line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cxnSpLocks/>
          </p:cNvCxnSpPr>
          <p:nvPr/>
        </p:nvCxnSpPr>
        <p:spPr>
          <a:xfrm rot="5400000">
            <a:off x="3555603" y="4022073"/>
            <a:ext cx="411437" cy="334424"/>
          </a:xfrm>
          <a:prstGeom prst="line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>
            <a:spLocks noChangeAspect="1"/>
          </p:cNvSpPr>
          <p:nvPr/>
        </p:nvSpPr>
        <p:spPr>
          <a:xfrm>
            <a:off x="3273296" y="4291263"/>
            <a:ext cx="429767" cy="42976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5502146" y="1878263"/>
            <a:ext cx="153737" cy="15373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3844796" y="1719513"/>
            <a:ext cx="153737" cy="15373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4136896" y="3402263"/>
            <a:ext cx="429767" cy="42976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3882896" y="3522913"/>
            <a:ext cx="153737" cy="15373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>
            <a:cxnSpLocks/>
          </p:cNvCxnSpPr>
          <p:nvPr/>
        </p:nvCxnSpPr>
        <p:spPr>
          <a:xfrm rot="5400000" flipH="1" flipV="1">
            <a:off x="5027988" y="4013935"/>
            <a:ext cx="864081" cy="366351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 rot="16200000" flipV="1">
            <a:off x="3560234" y="3357033"/>
            <a:ext cx="630767" cy="173567"/>
          </a:xfrm>
          <a:prstGeom prst="line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cxnSpLocks noChangeAspect="1"/>
          </p:cNvCxnSpPr>
          <p:nvPr/>
        </p:nvCxnSpPr>
        <p:spPr>
          <a:xfrm rot="16200000" flipV="1">
            <a:off x="3925379" y="3683954"/>
            <a:ext cx="88985" cy="6476"/>
          </a:xfrm>
          <a:prstGeom prst="line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>
            <a:spLocks noChangeAspect="1"/>
          </p:cNvSpPr>
          <p:nvPr/>
        </p:nvSpPr>
        <p:spPr>
          <a:xfrm>
            <a:off x="5552946" y="3688013"/>
            <a:ext cx="153737" cy="15373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3514725" y="2603500"/>
            <a:ext cx="1644650" cy="158750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>
            <a:spLocks noChangeAspect="1"/>
          </p:cNvSpPr>
          <p:nvPr/>
        </p:nvSpPr>
        <p:spPr>
          <a:xfrm>
            <a:off x="4987796" y="2538663"/>
            <a:ext cx="429767" cy="42976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3260596" y="2386263"/>
            <a:ext cx="429767" cy="42976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 rot="16200000" flipV="1">
            <a:off x="4387850" y="3714750"/>
            <a:ext cx="1663700" cy="38100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>
            <a:spLocks noChangeAspect="1"/>
          </p:cNvSpPr>
          <p:nvPr/>
        </p:nvSpPr>
        <p:spPr>
          <a:xfrm>
            <a:off x="5013196" y="4443663"/>
            <a:ext cx="429767" cy="42976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Slide Number Placeholder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F338-804B-4446-AEF3-7C851ECB5279}" type="slidenum">
              <a:rPr lang="en-US"/>
              <a:pPr/>
              <a:t>18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val 59"/>
          <p:cNvSpPr>
            <a:spLocks noChangeAspect="1"/>
          </p:cNvSpPr>
          <p:nvPr/>
        </p:nvSpPr>
        <p:spPr>
          <a:xfrm>
            <a:off x="3195567" y="4108451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>
            <a:spLocks noChangeAspect="1"/>
          </p:cNvSpPr>
          <p:nvPr/>
        </p:nvSpPr>
        <p:spPr>
          <a:xfrm>
            <a:off x="3140321" y="3571598"/>
            <a:ext cx="155704" cy="15570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36233" y="4616450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a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39733" y="4616450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b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cxnSp>
        <p:nvCxnSpPr>
          <p:cNvPr id="6" name="Straight Arrow Connector 5"/>
          <p:cNvCxnSpPr>
            <a:cxnSpLocks noChangeAspect="1"/>
          </p:cNvCxnSpPr>
          <p:nvPr/>
        </p:nvCxnSpPr>
        <p:spPr>
          <a:xfrm rot="16200000" flipV="1">
            <a:off x="2536893" y="3650589"/>
            <a:ext cx="1281380" cy="1"/>
          </a:xfrm>
          <a:prstGeom prst="straightConnector1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cxnSpLocks noChangeAspect="1"/>
          </p:cNvCxnSpPr>
          <p:nvPr/>
        </p:nvCxnSpPr>
        <p:spPr>
          <a:xfrm rot="10800000">
            <a:off x="2351983" y="4323690"/>
            <a:ext cx="827250" cy="1588"/>
          </a:xfrm>
          <a:prstGeom prst="straightConnector1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cxnSpLocks/>
          </p:cNvCxnSpPr>
          <p:nvPr/>
        </p:nvCxnSpPr>
        <p:spPr>
          <a:xfrm flipV="1">
            <a:off x="3185583" y="4095091"/>
            <a:ext cx="328450" cy="203859"/>
          </a:xfrm>
          <a:prstGeom prst="straightConnector1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</p:cNvCxnSpPr>
          <p:nvPr/>
        </p:nvCxnSpPr>
        <p:spPr>
          <a:xfrm>
            <a:off x="3210983" y="4311650"/>
            <a:ext cx="368300" cy="221593"/>
          </a:xfrm>
          <a:prstGeom prst="straightConnector1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>
          <a:xfrm>
            <a:off x="2286000" y="4047067"/>
            <a:ext cx="1744133" cy="529166"/>
          </a:xfrm>
          <a:custGeom>
            <a:avLst/>
            <a:gdLst>
              <a:gd name="connsiteX0" fmla="*/ 0 w 1744133"/>
              <a:gd name="connsiteY0" fmla="*/ 266700 h 529166"/>
              <a:gd name="connsiteX1" fmla="*/ 440266 w 1744133"/>
              <a:gd name="connsiteY1" fmla="*/ 4233 h 529166"/>
              <a:gd name="connsiteX2" fmla="*/ 1291166 w 1744133"/>
              <a:gd name="connsiteY2" fmla="*/ 0 h 529166"/>
              <a:gd name="connsiteX3" fmla="*/ 1744133 w 1744133"/>
              <a:gd name="connsiteY3" fmla="*/ 262466 h 529166"/>
              <a:gd name="connsiteX4" fmla="*/ 1346200 w 1744133"/>
              <a:gd name="connsiteY4" fmla="*/ 520700 h 529166"/>
              <a:gd name="connsiteX5" fmla="*/ 452966 w 1744133"/>
              <a:gd name="connsiteY5" fmla="*/ 529166 h 529166"/>
              <a:gd name="connsiteX6" fmla="*/ 0 w 1744133"/>
              <a:gd name="connsiteY6" fmla="*/ 266700 h 529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44133" h="529166">
                <a:moveTo>
                  <a:pt x="0" y="266700"/>
                </a:moveTo>
                <a:lnTo>
                  <a:pt x="440266" y="4233"/>
                </a:lnTo>
                <a:lnTo>
                  <a:pt x="1291166" y="0"/>
                </a:lnTo>
                <a:lnTo>
                  <a:pt x="1744133" y="262466"/>
                </a:lnTo>
                <a:lnTo>
                  <a:pt x="1346200" y="520700"/>
                </a:lnTo>
                <a:lnTo>
                  <a:pt x="452966" y="529166"/>
                </a:lnTo>
                <a:lnTo>
                  <a:pt x="0" y="266700"/>
                </a:lnTo>
                <a:close/>
              </a:path>
            </a:pathLst>
          </a:custGeom>
          <a:noFill/>
          <a:ln w="19050" cap="flat" cmpd="sng" algn="ctr">
            <a:solidFill>
              <a:srgbClr val="000000"/>
            </a:solidFill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730500" y="4064000"/>
            <a:ext cx="448733" cy="245533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4" idx="5"/>
          </p:cNvCxnSpPr>
          <p:nvPr/>
        </p:nvCxnSpPr>
        <p:spPr>
          <a:xfrm flipV="1">
            <a:off x="2738966" y="4305300"/>
            <a:ext cx="436034" cy="270933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4" idx="3"/>
          </p:cNvCxnSpPr>
          <p:nvPr/>
        </p:nvCxnSpPr>
        <p:spPr>
          <a:xfrm flipH="1">
            <a:off x="3179233" y="4309533"/>
            <a:ext cx="850900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cxnSpLocks noChangeAspect="1"/>
          </p:cNvCxnSpPr>
          <p:nvPr/>
        </p:nvCxnSpPr>
        <p:spPr>
          <a:xfrm rot="16200000" flipV="1">
            <a:off x="2081051" y="3392355"/>
            <a:ext cx="1281380" cy="1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 noChangeAspect="1"/>
          </p:cNvCxnSpPr>
          <p:nvPr/>
        </p:nvCxnSpPr>
        <p:spPr>
          <a:xfrm rot="16200000" flipV="1">
            <a:off x="2931950" y="3371189"/>
            <a:ext cx="1281380" cy="1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cxnSpLocks noChangeAspect="1"/>
          </p:cNvCxnSpPr>
          <p:nvPr/>
        </p:nvCxnSpPr>
        <p:spPr>
          <a:xfrm rot="16200000" flipV="1">
            <a:off x="3384917" y="3625189"/>
            <a:ext cx="1281380" cy="1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743200" y="2709333"/>
            <a:ext cx="448733" cy="245533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153833" y="2688167"/>
            <a:ext cx="436034" cy="270933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3191933" y="2954866"/>
            <a:ext cx="850900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2743200" y="2688166"/>
            <a:ext cx="850900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585633" y="2696633"/>
            <a:ext cx="448733" cy="245533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Freeform 29"/>
          <p:cNvSpPr/>
          <p:nvPr/>
        </p:nvSpPr>
        <p:spPr>
          <a:xfrm>
            <a:off x="4974166" y="2671233"/>
            <a:ext cx="1299634" cy="279400"/>
          </a:xfrm>
          <a:custGeom>
            <a:avLst/>
            <a:gdLst>
              <a:gd name="connsiteX0" fmla="*/ 0 w 1299634"/>
              <a:gd name="connsiteY0" fmla="*/ 0 h 279400"/>
              <a:gd name="connsiteX1" fmla="*/ 867834 w 1299634"/>
              <a:gd name="connsiteY1" fmla="*/ 8467 h 279400"/>
              <a:gd name="connsiteX2" fmla="*/ 1299634 w 1299634"/>
              <a:gd name="connsiteY2" fmla="*/ 279400 h 279400"/>
              <a:gd name="connsiteX3" fmla="*/ 436034 w 1299634"/>
              <a:gd name="connsiteY3" fmla="*/ 279400 h 279400"/>
              <a:gd name="connsiteX4" fmla="*/ 0 w 1299634"/>
              <a:gd name="connsiteY4" fmla="*/ 0 h 27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9634" h="279400">
                <a:moveTo>
                  <a:pt x="0" y="0"/>
                </a:moveTo>
                <a:lnTo>
                  <a:pt x="867834" y="8467"/>
                </a:lnTo>
                <a:lnTo>
                  <a:pt x="1299634" y="279400"/>
                </a:lnTo>
                <a:lnTo>
                  <a:pt x="436034" y="279400"/>
                </a:lnTo>
                <a:lnTo>
                  <a:pt x="0" y="0"/>
                </a:lnTo>
                <a:close/>
              </a:path>
            </a:pathLst>
          </a:custGeom>
          <a:noFill/>
          <a:ln w="19050" cap="flat" cmpd="sng" algn="ctr">
            <a:solidFill>
              <a:srgbClr val="000000"/>
            </a:solidFill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5410199" y="2671234"/>
            <a:ext cx="436034" cy="270933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Freeform 31"/>
          <p:cNvSpPr/>
          <p:nvPr/>
        </p:nvSpPr>
        <p:spPr>
          <a:xfrm>
            <a:off x="4978399" y="4042833"/>
            <a:ext cx="1299634" cy="279400"/>
          </a:xfrm>
          <a:custGeom>
            <a:avLst/>
            <a:gdLst>
              <a:gd name="connsiteX0" fmla="*/ 0 w 1299634"/>
              <a:gd name="connsiteY0" fmla="*/ 0 h 279400"/>
              <a:gd name="connsiteX1" fmla="*/ 867834 w 1299634"/>
              <a:gd name="connsiteY1" fmla="*/ 8467 h 279400"/>
              <a:gd name="connsiteX2" fmla="*/ 1299634 w 1299634"/>
              <a:gd name="connsiteY2" fmla="*/ 279400 h 279400"/>
              <a:gd name="connsiteX3" fmla="*/ 436034 w 1299634"/>
              <a:gd name="connsiteY3" fmla="*/ 279400 h 279400"/>
              <a:gd name="connsiteX4" fmla="*/ 0 w 1299634"/>
              <a:gd name="connsiteY4" fmla="*/ 0 h 27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9634" h="279400">
                <a:moveTo>
                  <a:pt x="0" y="0"/>
                </a:moveTo>
                <a:lnTo>
                  <a:pt x="867834" y="8467"/>
                </a:lnTo>
                <a:lnTo>
                  <a:pt x="1299634" y="279400"/>
                </a:lnTo>
                <a:lnTo>
                  <a:pt x="436034" y="279400"/>
                </a:lnTo>
                <a:lnTo>
                  <a:pt x="0" y="0"/>
                </a:lnTo>
                <a:close/>
              </a:path>
            </a:pathLst>
          </a:custGeom>
          <a:noFill/>
          <a:ln w="19050" cap="flat" cmpd="sng" algn="ctr">
            <a:solidFill>
              <a:srgbClr val="000000"/>
            </a:solidFill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5414432" y="4042834"/>
            <a:ext cx="436034" cy="270933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cxnSpLocks noChangeAspect="1"/>
          </p:cNvCxnSpPr>
          <p:nvPr/>
        </p:nvCxnSpPr>
        <p:spPr>
          <a:xfrm rot="16200000" flipV="1">
            <a:off x="4328949" y="3358489"/>
            <a:ext cx="1281380" cy="1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cxnSpLocks noChangeAspect="1"/>
          </p:cNvCxnSpPr>
          <p:nvPr/>
        </p:nvCxnSpPr>
        <p:spPr>
          <a:xfrm rot="16200000" flipV="1">
            <a:off x="4773448" y="3608256"/>
            <a:ext cx="1281380" cy="1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cxnSpLocks noChangeAspect="1"/>
          </p:cNvCxnSpPr>
          <p:nvPr/>
        </p:nvCxnSpPr>
        <p:spPr>
          <a:xfrm rot="16200000" flipV="1">
            <a:off x="5637047" y="3642123"/>
            <a:ext cx="1281380" cy="1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cxnSpLocks noChangeAspect="1"/>
          </p:cNvCxnSpPr>
          <p:nvPr/>
        </p:nvCxnSpPr>
        <p:spPr>
          <a:xfrm rot="16200000" flipV="1">
            <a:off x="5201013" y="3366957"/>
            <a:ext cx="1281380" cy="1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>
            <a:spLocks noChangeAspect="1"/>
          </p:cNvSpPr>
          <p:nvPr/>
        </p:nvSpPr>
        <p:spPr>
          <a:xfrm>
            <a:off x="2672164" y="4498698"/>
            <a:ext cx="155704" cy="15570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>
            <a:spLocks noChangeAspect="1"/>
          </p:cNvSpPr>
          <p:nvPr/>
        </p:nvSpPr>
        <p:spPr>
          <a:xfrm>
            <a:off x="2210731" y="4231998"/>
            <a:ext cx="155704" cy="15570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>
            <a:spLocks noChangeAspect="1"/>
          </p:cNvSpPr>
          <p:nvPr/>
        </p:nvSpPr>
        <p:spPr>
          <a:xfrm>
            <a:off x="2650998" y="3973765"/>
            <a:ext cx="155704" cy="15570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>
            <a:spLocks noChangeAspect="1"/>
          </p:cNvSpPr>
          <p:nvPr/>
        </p:nvSpPr>
        <p:spPr>
          <a:xfrm>
            <a:off x="3491315" y="3969531"/>
            <a:ext cx="155704" cy="15570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>
            <a:spLocks noChangeAspect="1"/>
          </p:cNvSpPr>
          <p:nvPr/>
        </p:nvSpPr>
        <p:spPr>
          <a:xfrm>
            <a:off x="3099731" y="4227765"/>
            <a:ext cx="155704" cy="15570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3556931" y="4490231"/>
            <a:ext cx="155704" cy="15570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>
            <a:spLocks noChangeAspect="1"/>
          </p:cNvSpPr>
          <p:nvPr/>
        </p:nvSpPr>
        <p:spPr>
          <a:xfrm>
            <a:off x="3950631" y="4236231"/>
            <a:ext cx="155704" cy="15570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>
            <a:spLocks noChangeAspect="1"/>
          </p:cNvSpPr>
          <p:nvPr/>
        </p:nvSpPr>
        <p:spPr>
          <a:xfrm>
            <a:off x="3950631" y="2881565"/>
            <a:ext cx="155704" cy="15570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>
            <a:spLocks noChangeAspect="1"/>
          </p:cNvSpPr>
          <p:nvPr/>
        </p:nvSpPr>
        <p:spPr>
          <a:xfrm>
            <a:off x="3099731" y="2873098"/>
            <a:ext cx="155704" cy="15570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>
            <a:spLocks noChangeAspect="1"/>
          </p:cNvSpPr>
          <p:nvPr/>
        </p:nvSpPr>
        <p:spPr>
          <a:xfrm>
            <a:off x="3491315" y="2610631"/>
            <a:ext cx="155704" cy="15570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>
            <a:spLocks noChangeAspect="1"/>
          </p:cNvSpPr>
          <p:nvPr/>
        </p:nvSpPr>
        <p:spPr>
          <a:xfrm>
            <a:off x="2650998" y="2610632"/>
            <a:ext cx="155704" cy="15570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>
            <a:spLocks noChangeAspect="1"/>
          </p:cNvSpPr>
          <p:nvPr/>
        </p:nvSpPr>
        <p:spPr>
          <a:xfrm>
            <a:off x="4898898" y="3965297"/>
            <a:ext cx="155704" cy="15570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>
            <a:spLocks noChangeAspect="1"/>
          </p:cNvSpPr>
          <p:nvPr/>
        </p:nvSpPr>
        <p:spPr>
          <a:xfrm>
            <a:off x="5334931" y="4223530"/>
            <a:ext cx="155704" cy="15570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6190064" y="4227763"/>
            <a:ext cx="155704" cy="15570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762498" y="3977996"/>
            <a:ext cx="155704" cy="15570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4903131" y="2602164"/>
            <a:ext cx="155704" cy="15570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5343397" y="2873097"/>
            <a:ext cx="155704" cy="15570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5762498" y="2606397"/>
            <a:ext cx="155704" cy="15570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6194298" y="2873097"/>
            <a:ext cx="155704" cy="15570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5872565" y="3520797"/>
            <a:ext cx="155704" cy="15570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3574710" y="4180418"/>
            <a:ext cx="54356" cy="54356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3579282" y="2825751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3181351" y="2770717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5826845" y="4176185"/>
            <a:ext cx="54356" cy="54356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5433486" y="4108451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>
            <a:spLocks noChangeAspect="1"/>
          </p:cNvSpPr>
          <p:nvPr/>
        </p:nvSpPr>
        <p:spPr>
          <a:xfrm>
            <a:off x="5831417" y="2821518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>
            <a:spLocks noChangeAspect="1"/>
          </p:cNvSpPr>
          <p:nvPr/>
        </p:nvSpPr>
        <p:spPr>
          <a:xfrm>
            <a:off x="5433486" y="2766484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2425698" y="3776134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A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568698" y="3776134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B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059764" y="4127500"/>
            <a:ext cx="362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D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3026830" y="4298948"/>
            <a:ext cx="352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C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2590797" y="2341034"/>
            <a:ext cx="387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A</a:t>
            </a:r>
            <a:r>
              <a:rPr lang="en-US" sz="1400" i="1">
                <a:latin typeface="Times New Roman"/>
                <a:cs typeface="Times New Roman"/>
              </a:rPr>
              <a:t>'</a:t>
            </a:r>
            <a:endParaRPr lang="en-US" sz="1400" i="1">
              <a:latin typeface="Times"/>
              <a:cs typeface="Times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435347" y="2341034"/>
            <a:ext cx="387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B</a:t>
            </a:r>
            <a:r>
              <a:rPr lang="en-US" sz="1400" i="1">
                <a:latin typeface="Times New Roman"/>
                <a:cs typeface="Times New Roman"/>
              </a:rPr>
              <a:t>'</a:t>
            </a:r>
            <a:endParaRPr lang="en-US" sz="1400" i="1">
              <a:latin typeface="Times"/>
              <a:cs typeface="Times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047063" y="2825948"/>
            <a:ext cx="4077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D</a:t>
            </a:r>
            <a:r>
              <a:rPr lang="en-US" sz="1400" i="1">
                <a:latin typeface="Times New Roman"/>
                <a:cs typeface="Times New Roman"/>
              </a:rPr>
              <a:t>'</a:t>
            </a:r>
            <a:endParaRPr lang="en-US" sz="1400" i="1">
              <a:latin typeface="Times"/>
              <a:cs typeface="Times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789754" y="2825948"/>
            <a:ext cx="397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C</a:t>
            </a:r>
            <a:r>
              <a:rPr lang="en-US" sz="1400" i="1">
                <a:latin typeface="Times New Roman"/>
                <a:cs typeface="Times New Roman"/>
              </a:rPr>
              <a:t>'</a:t>
            </a:r>
            <a:endParaRPr lang="en-US" sz="1400" i="1">
              <a:latin typeface="Times"/>
              <a:cs typeface="Times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147478" y="3321051"/>
            <a:ext cx="39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A</a:t>
            </a:r>
            <a:r>
              <a:rPr lang="en-US" sz="1400" baseline="-25000">
                <a:latin typeface="Times"/>
                <a:cs typeface="Times"/>
              </a:rPr>
              <a:t>0</a:t>
            </a:r>
            <a:endParaRPr lang="en-US" sz="1400" i="1">
              <a:latin typeface="Times"/>
              <a:cs typeface="Times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494612" y="4197350"/>
            <a:ext cx="334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a</a:t>
            </a:r>
            <a:r>
              <a:rPr lang="en-US" sz="1400" baseline="-25000">
                <a:latin typeface="Times"/>
                <a:cs typeface="Times"/>
              </a:rPr>
              <a:t>3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79" name="Freeform 78"/>
          <p:cNvSpPr/>
          <p:nvPr/>
        </p:nvSpPr>
        <p:spPr>
          <a:xfrm>
            <a:off x="3305527" y="4432300"/>
            <a:ext cx="85373" cy="245533"/>
          </a:xfrm>
          <a:custGeom>
            <a:avLst/>
            <a:gdLst>
              <a:gd name="connsiteX0" fmla="*/ 85373 w 85373"/>
              <a:gd name="connsiteY0" fmla="*/ 0 h 245533"/>
              <a:gd name="connsiteX1" fmla="*/ 34573 w 85373"/>
              <a:gd name="connsiteY1" fmla="*/ 29633 h 245533"/>
              <a:gd name="connsiteX2" fmla="*/ 9173 w 85373"/>
              <a:gd name="connsiteY2" fmla="*/ 63500 h 245533"/>
              <a:gd name="connsiteX3" fmla="*/ 706 w 85373"/>
              <a:gd name="connsiteY3" fmla="*/ 101600 h 245533"/>
              <a:gd name="connsiteX4" fmla="*/ 4939 w 85373"/>
              <a:gd name="connsiteY4" fmla="*/ 182033 h 245533"/>
              <a:gd name="connsiteX5" fmla="*/ 13406 w 85373"/>
              <a:gd name="connsiteY5" fmla="*/ 245533 h 245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373" h="245533">
                <a:moveTo>
                  <a:pt x="85373" y="0"/>
                </a:moveTo>
                <a:cubicBezTo>
                  <a:pt x="66323" y="9525"/>
                  <a:pt x="47273" y="19050"/>
                  <a:pt x="34573" y="29633"/>
                </a:cubicBezTo>
                <a:cubicBezTo>
                  <a:pt x="21873" y="40216"/>
                  <a:pt x="14818" y="51506"/>
                  <a:pt x="9173" y="63500"/>
                </a:cubicBezTo>
                <a:cubicBezTo>
                  <a:pt x="3529" y="75495"/>
                  <a:pt x="1412" y="81845"/>
                  <a:pt x="706" y="101600"/>
                </a:cubicBezTo>
                <a:cubicBezTo>
                  <a:pt x="0" y="121355"/>
                  <a:pt x="2822" y="158044"/>
                  <a:pt x="4939" y="182033"/>
                </a:cubicBezTo>
                <a:cubicBezTo>
                  <a:pt x="7056" y="206022"/>
                  <a:pt x="13406" y="245533"/>
                  <a:pt x="13406" y="245533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/>
          <p:cNvSpPr txBox="1"/>
          <p:nvPr/>
        </p:nvSpPr>
        <p:spPr>
          <a:xfrm>
            <a:off x="3196167" y="4559300"/>
            <a:ext cx="338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a</a:t>
            </a:r>
            <a:r>
              <a:rPr lang="en-US" sz="1400" baseline="-25000">
                <a:latin typeface="Times"/>
                <a:cs typeface="Times"/>
              </a:rPr>
              <a:t>2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2628900" y="4284133"/>
            <a:ext cx="194733" cy="80434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2578100" y="4131731"/>
            <a:ext cx="334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a</a:t>
            </a:r>
            <a:r>
              <a:rPr lang="en-US" sz="1400" baseline="-25000">
                <a:latin typeface="Times"/>
                <a:cs typeface="Times"/>
              </a:rPr>
              <a:t>1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729567" y="3869267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β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236383" y="3627969"/>
            <a:ext cx="300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α</a:t>
            </a:r>
          </a:p>
        </p:txBody>
      </p:sp>
      <p:sp>
        <p:nvSpPr>
          <p:cNvPr id="86" name="Rectangle 85"/>
          <p:cNvSpPr/>
          <p:nvPr/>
        </p:nvSpPr>
        <p:spPr>
          <a:xfrm>
            <a:off x="3111502" y="3255438"/>
            <a:ext cx="127000" cy="156634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/>
          <p:cNvSpPr txBox="1"/>
          <p:nvPr/>
        </p:nvSpPr>
        <p:spPr>
          <a:xfrm>
            <a:off x="3035290" y="3153838"/>
            <a:ext cx="2643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c</a:t>
            </a:r>
          </a:p>
        </p:txBody>
      </p:sp>
      <p:sp>
        <p:nvSpPr>
          <p:cNvPr id="88" name="Freeform 87"/>
          <p:cNvSpPr/>
          <p:nvPr/>
        </p:nvSpPr>
        <p:spPr>
          <a:xfrm>
            <a:off x="3611033" y="4051300"/>
            <a:ext cx="186267" cy="122767"/>
          </a:xfrm>
          <a:custGeom>
            <a:avLst/>
            <a:gdLst>
              <a:gd name="connsiteX0" fmla="*/ 0 w 186267"/>
              <a:gd name="connsiteY0" fmla="*/ 122767 h 122767"/>
              <a:gd name="connsiteX1" fmla="*/ 110067 w 186267"/>
              <a:gd name="connsiteY1" fmla="*/ 33867 h 122767"/>
              <a:gd name="connsiteX2" fmla="*/ 186267 w 186267"/>
              <a:gd name="connsiteY2" fmla="*/ 0 h 122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267" h="122767">
                <a:moveTo>
                  <a:pt x="0" y="122767"/>
                </a:moveTo>
                <a:cubicBezTo>
                  <a:pt x="39511" y="88547"/>
                  <a:pt x="79023" y="54328"/>
                  <a:pt x="110067" y="33867"/>
                </a:cubicBezTo>
                <a:cubicBezTo>
                  <a:pt x="141111" y="13406"/>
                  <a:pt x="186267" y="0"/>
                  <a:pt x="186267" y="0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3733800" y="2535767"/>
            <a:ext cx="3677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β</a:t>
            </a:r>
            <a:r>
              <a:rPr lang="en-US" sz="1400" i="1">
                <a:latin typeface="Times New Roman"/>
                <a:cs typeface="Times New Roman"/>
              </a:rPr>
              <a:t>'</a:t>
            </a:r>
          </a:p>
        </p:txBody>
      </p:sp>
      <p:sp>
        <p:nvSpPr>
          <p:cNvPr id="90" name="Freeform 89"/>
          <p:cNvSpPr/>
          <p:nvPr/>
        </p:nvSpPr>
        <p:spPr>
          <a:xfrm>
            <a:off x="3615266" y="2717800"/>
            <a:ext cx="186267" cy="122767"/>
          </a:xfrm>
          <a:custGeom>
            <a:avLst/>
            <a:gdLst>
              <a:gd name="connsiteX0" fmla="*/ 0 w 186267"/>
              <a:gd name="connsiteY0" fmla="*/ 122767 h 122767"/>
              <a:gd name="connsiteX1" fmla="*/ 110067 w 186267"/>
              <a:gd name="connsiteY1" fmla="*/ 33867 h 122767"/>
              <a:gd name="connsiteX2" fmla="*/ 186267 w 186267"/>
              <a:gd name="connsiteY2" fmla="*/ 0 h 122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267" h="122767">
                <a:moveTo>
                  <a:pt x="0" y="122767"/>
                </a:moveTo>
                <a:cubicBezTo>
                  <a:pt x="39511" y="88547"/>
                  <a:pt x="79023" y="54328"/>
                  <a:pt x="110067" y="33867"/>
                </a:cubicBezTo>
                <a:cubicBezTo>
                  <a:pt x="141111" y="13406"/>
                  <a:pt x="186267" y="0"/>
                  <a:pt x="186267" y="0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2937932" y="2277535"/>
            <a:ext cx="300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α</a:t>
            </a:r>
          </a:p>
        </p:txBody>
      </p:sp>
      <p:sp>
        <p:nvSpPr>
          <p:cNvPr id="92" name="Freeform 91"/>
          <p:cNvSpPr/>
          <p:nvPr/>
        </p:nvSpPr>
        <p:spPr>
          <a:xfrm>
            <a:off x="3090333" y="2540000"/>
            <a:ext cx="93133" cy="220133"/>
          </a:xfrm>
          <a:custGeom>
            <a:avLst/>
            <a:gdLst>
              <a:gd name="connsiteX0" fmla="*/ 93133 w 93133"/>
              <a:gd name="connsiteY0" fmla="*/ 220133 h 220133"/>
              <a:gd name="connsiteX1" fmla="*/ 42333 w 93133"/>
              <a:gd name="connsiteY1" fmla="*/ 152400 h 220133"/>
              <a:gd name="connsiteX2" fmla="*/ 12700 w 93133"/>
              <a:gd name="connsiteY2" fmla="*/ 55033 h 220133"/>
              <a:gd name="connsiteX3" fmla="*/ 0 w 93133"/>
              <a:gd name="connsiteY3" fmla="*/ 0 h 220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133" h="220133">
                <a:moveTo>
                  <a:pt x="93133" y="220133"/>
                </a:moveTo>
                <a:cubicBezTo>
                  <a:pt x="74436" y="200025"/>
                  <a:pt x="55739" y="179917"/>
                  <a:pt x="42333" y="152400"/>
                </a:cubicBezTo>
                <a:cubicBezTo>
                  <a:pt x="28928" y="124883"/>
                  <a:pt x="19755" y="80433"/>
                  <a:pt x="12700" y="55033"/>
                </a:cubicBezTo>
                <a:cubicBezTo>
                  <a:pt x="5645" y="29633"/>
                  <a:pt x="0" y="0"/>
                  <a:pt x="0" y="0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4620678" y="3742269"/>
            <a:ext cx="39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A</a:t>
            </a:r>
            <a:r>
              <a:rPr lang="en-US" sz="1400" baseline="-25000">
                <a:latin typeface="Times"/>
                <a:cs typeface="Times"/>
              </a:rPr>
              <a:t>0</a:t>
            </a:r>
            <a:endParaRPr lang="en-US" sz="1400" i="1">
              <a:latin typeface="Times"/>
              <a:cs typeface="Times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799661" y="3742269"/>
            <a:ext cx="39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B</a:t>
            </a:r>
            <a:r>
              <a:rPr lang="en-US" sz="1400" baseline="-25000">
                <a:latin typeface="Times"/>
                <a:cs typeface="Times"/>
              </a:rPr>
              <a:t>0</a:t>
            </a:r>
            <a:endParaRPr lang="en-US" sz="1400" i="1">
              <a:latin typeface="Times"/>
              <a:cs typeface="Times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255675" y="4322236"/>
            <a:ext cx="408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C</a:t>
            </a:r>
            <a:r>
              <a:rPr lang="en-US" sz="1400" baseline="-25000">
                <a:latin typeface="Times"/>
                <a:cs typeface="Times"/>
              </a:rPr>
              <a:t>0</a:t>
            </a:r>
            <a:endParaRPr lang="en-US" sz="1400" i="1">
              <a:latin typeface="Times"/>
              <a:cs typeface="Times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6095984" y="4322236"/>
            <a:ext cx="4182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D</a:t>
            </a:r>
            <a:r>
              <a:rPr lang="en-US" sz="1400" baseline="-25000">
                <a:latin typeface="Times"/>
                <a:cs typeface="Times"/>
              </a:rPr>
              <a:t>0</a:t>
            </a:r>
            <a:endParaRPr lang="en-US" sz="1400" i="1">
              <a:latin typeface="Times"/>
              <a:cs typeface="Times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994400" y="3881967"/>
            <a:ext cx="351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β</a:t>
            </a:r>
            <a:r>
              <a:rPr lang="en-US" sz="1400" baseline="-25000">
                <a:latin typeface="Times"/>
                <a:cs typeface="Times"/>
              </a:rPr>
              <a:t>0</a:t>
            </a:r>
            <a:endParaRPr lang="en-US" sz="1400">
              <a:latin typeface="Times"/>
              <a:cs typeface="Times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469466" y="3627969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α</a:t>
            </a:r>
            <a:r>
              <a:rPr lang="en-US" sz="1400" baseline="-25000">
                <a:latin typeface="Times"/>
                <a:cs typeface="Times"/>
              </a:rPr>
              <a:t>0</a:t>
            </a:r>
            <a:endParaRPr lang="en-US" sz="1400">
              <a:latin typeface="Times"/>
              <a:cs typeface="Times"/>
            </a:endParaRPr>
          </a:p>
        </p:txBody>
      </p:sp>
      <p:sp>
        <p:nvSpPr>
          <p:cNvPr id="99" name="Freeform 98"/>
          <p:cNvSpPr/>
          <p:nvPr/>
        </p:nvSpPr>
        <p:spPr>
          <a:xfrm>
            <a:off x="5473699" y="3892550"/>
            <a:ext cx="107951" cy="222250"/>
          </a:xfrm>
          <a:custGeom>
            <a:avLst/>
            <a:gdLst>
              <a:gd name="connsiteX0" fmla="*/ 0 w 110067"/>
              <a:gd name="connsiteY0" fmla="*/ 372533 h 372533"/>
              <a:gd name="connsiteX1" fmla="*/ 42334 w 110067"/>
              <a:gd name="connsiteY1" fmla="*/ 296333 h 372533"/>
              <a:gd name="connsiteX2" fmla="*/ 80434 w 110067"/>
              <a:gd name="connsiteY2" fmla="*/ 160866 h 372533"/>
              <a:gd name="connsiteX3" fmla="*/ 110067 w 110067"/>
              <a:gd name="connsiteY3" fmla="*/ 0 h 372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067" h="372533">
                <a:moveTo>
                  <a:pt x="0" y="372533"/>
                </a:moveTo>
                <a:cubicBezTo>
                  <a:pt x="14464" y="352072"/>
                  <a:pt x="28928" y="331611"/>
                  <a:pt x="42334" y="296333"/>
                </a:cubicBezTo>
                <a:cubicBezTo>
                  <a:pt x="55740" y="261055"/>
                  <a:pt x="69145" y="210255"/>
                  <a:pt x="80434" y="160866"/>
                </a:cubicBezTo>
                <a:cubicBezTo>
                  <a:pt x="91723" y="111477"/>
                  <a:pt x="110067" y="0"/>
                  <a:pt x="110067" y="0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Freeform 99"/>
          <p:cNvSpPr/>
          <p:nvPr/>
        </p:nvSpPr>
        <p:spPr>
          <a:xfrm>
            <a:off x="5875866" y="4064000"/>
            <a:ext cx="186267" cy="122767"/>
          </a:xfrm>
          <a:custGeom>
            <a:avLst/>
            <a:gdLst>
              <a:gd name="connsiteX0" fmla="*/ 0 w 186267"/>
              <a:gd name="connsiteY0" fmla="*/ 122767 h 122767"/>
              <a:gd name="connsiteX1" fmla="*/ 110067 w 186267"/>
              <a:gd name="connsiteY1" fmla="*/ 33867 h 122767"/>
              <a:gd name="connsiteX2" fmla="*/ 186267 w 186267"/>
              <a:gd name="connsiteY2" fmla="*/ 0 h 122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267" h="122767">
                <a:moveTo>
                  <a:pt x="0" y="122767"/>
                </a:moveTo>
                <a:cubicBezTo>
                  <a:pt x="39511" y="88547"/>
                  <a:pt x="79023" y="54328"/>
                  <a:pt x="110067" y="33867"/>
                </a:cubicBezTo>
                <a:cubicBezTo>
                  <a:pt x="141111" y="13406"/>
                  <a:pt x="186267" y="0"/>
                  <a:pt x="186267" y="0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Freeform 100"/>
          <p:cNvSpPr/>
          <p:nvPr/>
        </p:nvSpPr>
        <p:spPr>
          <a:xfrm>
            <a:off x="5867399" y="2717800"/>
            <a:ext cx="186267" cy="122767"/>
          </a:xfrm>
          <a:custGeom>
            <a:avLst/>
            <a:gdLst>
              <a:gd name="connsiteX0" fmla="*/ 0 w 186267"/>
              <a:gd name="connsiteY0" fmla="*/ 122767 h 122767"/>
              <a:gd name="connsiteX1" fmla="*/ 110067 w 186267"/>
              <a:gd name="connsiteY1" fmla="*/ 33867 h 122767"/>
              <a:gd name="connsiteX2" fmla="*/ 186267 w 186267"/>
              <a:gd name="connsiteY2" fmla="*/ 0 h 122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267" h="122767">
                <a:moveTo>
                  <a:pt x="0" y="122767"/>
                </a:moveTo>
                <a:cubicBezTo>
                  <a:pt x="39511" y="88547"/>
                  <a:pt x="79023" y="54328"/>
                  <a:pt x="110067" y="33867"/>
                </a:cubicBezTo>
                <a:cubicBezTo>
                  <a:pt x="141111" y="13406"/>
                  <a:pt x="186267" y="0"/>
                  <a:pt x="186267" y="0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Freeform 101"/>
          <p:cNvSpPr/>
          <p:nvPr/>
        </p:nvSpPr>
        <p:spPr>
          <a:xfrm>
            <a:off x="5342466" y="2540000"/>
            <a:ext cx="93133" cy="220133"/>
          </a:xfrm>
          <a:custGeom>
            <a:avLst/>
            <a:gdLst>
              <a:gd name="connsiteX0" fmla="*/ 93133 w 93133"/>
              <a:gd name="connsiteY0" fmla="*/ 220133 h 220133"/>
              <a:gd name="connsiteX1" fmla="*/ 42333 w 93133"/>
              <a:gd name="connsiteY1" fmla="*/ 152400 h 220133"/>
              <a:gd name="connsiteX2" fmla="*/ 12700 w 93133"/>
              <a:gd name="connsiteY2" fmla="*/ 55033 h 220133"/>
              <a:gd name="connsiteX3" fmla="*/ 0 w 93133"/>
              <a:gd name="connsiteY3" fmla="*/ 0 h 220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133" h="220133">
                <a:moveTo>
                  <a:pt x="93133" y="220133"/>
                </a:moveTo>
                <a:cubicBezTo>
                  <a:pt x="74436" y="200025"/>
                  <a:pt x="55739" y="179917"/>
                  <a:pt x="42333" y="152400"/>
                </a:cubicBezTo>
                <a:cubicBezTo>
                  <a:pt x="28928" y="124883"/>
                  <a:pt x="19755" y="80433"/>
                  <a:pt x="12700" y="55033"/>
                </a:cubicBezTo>
                <a:cubicBezTo>
                  <a:pt x="5645" y="29633"/>
                  <a:pt x="0" y="0"/>
                  <a:pt x="0" y="0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3" name="Object 102"/>
          <p:cNvGraphicFramePr>
            <a:graphicFrameLocks noChangeAspect="1"/>
          </p:cNvGraphicFramePr>
          <p:nvPr/>
        </p:nvGraphicFramePr>
        <p:xfrm>
          <a:off x="4861978" y="2391834"/>
          <a:ext cx="2159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9" name="Equation" r:id="rId4" imgW="215900" imgH="215900" progId="Equation.3">
                  <p:embed/>
                </p:oleObj>
              </mc:Choice>
              <mc:Fallback>
                <p:oleObj name="Equation" r:id="rId4" imgW="215900" imgH="2159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1978" y="2391834"/>
                        <a:ext cx="2159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4" name="Object 103"/>
          <p:cNvGraphicFramePr>
            <a:graphicFrameLocks noChangeAspect="1"/>
          </p:cNvGraphicFramePr>
          <p:nvPr/>
        </p:nvGraphicFramePr>
        <p:xfrm>
          <a:off x="5759450" y="2391834"/>
          <a:ext cx="2032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0" name="Equation" r:id="rId6" imgW="203200" imgH="215900" progId="Equation.3">
                  <p:embed/>
                </p:oleObj>
              </mc:Choice>
              <mc:Fallback>
                <p:oleObj name="Equation" r:id="rId6" imgW="203200" imgH="2159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9450" y="2391834"/>
                        <a:ext cx="2032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4" name="Object 4"/>
          <p:cNvGraphicFramePr>
            <a:graphicFrameLocks noChangeAspect="1"/>
          </p:cNvGraphicFramePr>
          <p:nvPr/>
        </p:nvGraphicFramePr>
        <p:xfrm>
          <a:off x="5122333" y="2917825"/>
          <a:ext cx="2159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1" name="Equation" r:id="rId8" imgW="215900" imgH="215900" progId="Equation.3">
                  <p:embed/>
                </p:oleObj>
              </mc:Choice>
              <mc:Fallback>
                <p:oleObj name="Equation" r:id="rId8" imgW="215900" imgH="2159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2333" y="2917825"/>
                        <a:ext cx="2159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" name="Object 4"/>
          <p:cNvGraphicFramePr>
            <a:graphicFrameLocks noChangeAspect="1"/>
          </p:cNvGraphicFramePr>
          <p:nvPr/>
        </p:nvGraphicFramePr>
        <p:xfrm>
          <a:off x="6336771" y="2917825"/>
          <a:ext cx="2286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2" name="Equation" r:id="rId10" imgW="228600" imgH="215900" progId="Equation.3">
                  <p:embed/>
                </p:oleObj>
              </mc:Choice>
              <mc:Fallback>
                <p:oleObj name="Equation" r:id="rId10" imgW="228600" imgH="2159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6771" y="2917825"/>
                        <a:ext cx="2286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" name="TextBox 105"/>
          <p:cNvSpPr txBox="1"/>
          <p:nvPr/>
        </p:nvSpPr>
        <p:spPr>
          <a:xfrm>
            <a:off x="5952063" y="3304118"/>
            <a:ext cx="4077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D</a:t>
            </a:r>
            <a:r>
              <a:rPr lang="en-US" sz="1400" i="1">
                <a:latin typeface="Times New Roman"/>
                <a:cs typeface="Times New Roman"/>
              </a:rPr>
              <a:t>'</a:t>
            </a:r>
            <a:endParaRPr lang="en-US" sz="1400" i="1">
              <a:latin typeface="Times"/>
              <a:cs typeface="Times"/>
            </a:endParaRPr>
          </a:p>
        </p:txBody>
      </p:sp>
      <p:graphicFrame>
        <p:nvGraphicFramePr>
          <p:cNvPr id="110" name="Object 109"/>
          <p:cNvGraphicFramePr>
            <a:graphicFrameLocks noChangeAspect="1"/>
          </p:cNvGraphicFramePr>
          <p:nvPr/>
        </p:nvGraphicFramePr>
        <p:xfrm>
          <a:off x="5230278" y="2341034"/>
          <a:ext cx="2159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3" name="Equation" r:id="rId12" imgW="215900" imgH="215900" progId="Equation.3">
                  <p:embed/>
                </p:oleObj>
              </mc:Choice>
              <mc:Fallback>
                <p:oleObj name="Equation" r:id="rId12" imgW="215900" imgH="2159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0278" y="2341034"/>
                        <a:ext cx="2159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1" name="Object 110"/>
          <p:cNvGraphicFramePr>
            <a:graphicFrameLocks noChangeAspect="1"/>
          </p:cNvGraphicFramePr>
          <p:nvPr/>
        </p:nvGraphicFramePr>
        <p:xfrm>
          <a:off x="6081713" y="2601913"/>
          <a:ext cx="2032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4" name="Equation" r:id="rId14" imgW="203200" imgH="215900" progId="Equation.3">
                  <p:embed/>
                </p:oleObj>
              </mc:Choice>
              <mc:Fallback>
                <p:oleObj name="Equation" r:id="rId14" imgW="203200" imgH="2159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1713" y="2601913"/>
                        <a:ext cx="2032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" name="Freeform 111"/>
          <p:cNvSpPr/>
          <p:nvPr/>
        </p:nvSpPr>
        <p:spPr>
          <a:xfrm>
            <a:off x="3340100" y="4203700"/>
            <a:ext cx="215900" cy="177800"/>
          </a:xfrm>
          <a:custGeom>
            <a:avLst/>
            <a:gdLst>
              <a:gd name="connsiteX0" fmla="*/ 0 w 215900"/>
              <a:gd name="connsiteY0" fmla="*/ 0 h 177800"/>
              <a:gd name="connsiteX1" fmla="*/ 69850 w 215900"/>
              <a:gd name="connsiteY1" fmla="*/ 101600 h 177800"/>
              <a:gd name="connsiteX2" fmla="*/ 165100 w 215900"/>
              <a:gd name="connsiteY2" fmla="*/ 152400 h 177800"/>
              <a:gd name="connsiteX3" fmla="*/ 215900 w 215900"/>
              <a:gd name="connsiteY3" fmla="*/ 177800 h 17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900" h="177800">
                <a:moveTo>
                  <a:pt x="0" y="0"/>
                </a:moveTo>
                <a:cubicBezTo>
                  <a:pt x="21166" y="38100"/>
                  <a:pt x="42333" y="76200"/>
                  <a:pt x="69850" y="101600"/>
                </a:cubicBezTo>
                <a:cubicBezTo>
                  <a:pt x="97367" y="127000"/>
                  <a:pt x="140758" y="139700"/>
                  <a:pt x="165100" y="152400"/>
                </a:cubicBezTo>
                <a:cubicBezTo>
                  <a:pt x="189442" y="165100"/>
                  <a:pt x="215900" y="177800"/>
                  <a:pt x="215900" y="177800"/>
                </a:cubicBezTo>
              </a:path>
            </a:pathLst>
          </a:cu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Freeform 112"/>
          <p:cNvSpPr/>
          <p:nvPr/>
        </p:nvSpPr>
        <p:spPr>
          <a:xfrm>
            <a:off x="3251199" y="3879850"/>
            <a:ext cx="107951" cy="222250"/>
          </a:xfrm>
          <a:custGeom>
            <a:avLst/>
            <a:gdLst>
              <a:gd name="connsiteX0" fmla="*/ 0 w 110067"/>
              <a:gd name="connsiteY0" fmla="*/ 372533 h 372533"/>
              <a:gd name="connsiteX1" fmla="*/ 42334 w 110067"/>
              <a:gd name="connsiteY1" fmla="*/ 296333 h 372533"/>
              <a:gd name="connsiteX2" fmla="*/ 80434 w 110067"/>
              <a:gd name="connsiteY2" fmla="*/ 160866 h 372533"/>
              <a:gd name="connsiteX3" fmla="*/ 110067 w 110067"/>
              <a:gd name="connsiteY3" fmla="*/ 0 h 372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067" h="372533">
                <a:moveTo>
                  <a:pt x="0" y="372533"/>
                </a:moveTo>
                <a:cubicBezTo>
                  <a:pt x="14464" y="352072"/>
                  <a:pt x="28928" y="331611"/>
                  <a:pt x="42334" y="296333"/>
                </a:cubicBezTo>
                <a:cubicBezTo>
                  <a:pt x="55740" y="261055"/>
                  <a:pt x="69145" y="210255"/>
                  <a:pt x="80434" y="160866"/>
                </a:cubicBezTo>
                <a:cubicBezTo>
                  <a:pt x="91723" y="111477"/>
                  <a:pt x="110067" y="0"/>
                  <a:pt x="110067" y="0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Slide Number Placeholder 10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F338-804B-4446-AEF3-7C851ECB5279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-19"/>
          <p:cNvPicPr>
            <a:picLocks noChangeAspect="1"/>
          </p:cNvPicPr>
          <p:nvPr/>
        </p:nvPicPr>
        <p:blipFill>
          <a:blip r:embed="rId4"/>
          <a:srcRect l="16455" t="19497" r="15721" b="5099"/>
          <a:stretch>
            <a:fillRect/>
          </a:stretch>
        </p:blipFill>
        <p:spPr>
          <a:xfrm>
            <a:off x="3352800" y="2679700"/>
            <a:ext cx="2480733" cy="2120900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5549901" y="2815168"/>
            <a:ext cx="478366" cy="550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5842001" y="3234267"/>
            <a:ext cx="440266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5833535" y="2929467"/>
            <a:ext cx="440266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5698069" y="3369734"/>
            <a:ext cx="440266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5693836" y="3670301"/>
            <a:ext cx="440266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5537203" y="3805769"/>
            <a:ext cx="491064" cy="677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5554137" y="4055537"/>
            <a:ext cx="491064" cy="677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5808138" y="4203705"/>
            <a:ext cx="491064" cy="677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5812372" y="4461939"/>
            <a:ext cx="491064" cy="677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5664206" y="4605873"/>
            <a:ext cx="491064" cy="677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843866" y="3932757"/>
            <a:ext cx="100246" cy="211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4411132" y="3932761"/>
            <a:ext cx="100246" cy="211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428065" y="3797297"/>
            <a:ext cx="118534" cy="211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3805765" y="3776133"/>
            <a:ext cx="118534" cy="211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402666" y="2650067"/>
            <a:ext cx="118534" cy="211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822699" y="2624667"/>
            <a:ext cx="93134" cy="211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3949700" y="2667000"/>
            <a:ext cx="440267" cy="1227667"/>
          </a:xfrm>
          <a:custGeom>
            <a:avLst/>
            <a:gdLst>
              <a:gd name="connsiteX0" fmla="*/ 0 w 440267"/>
              <a:gd name="connsiteY0" fmla="*/ 21167 h 1227667"/>
              <a:gd name="connsiteX1" fmla="*/ 8467 w 440267"/>
              <a:gd name="connsiteY1" fmla="*/ 1227667 h 1227667"/>
              <a:gd name="connsiteX2" fmla="*/ 440267 w 440267"/>
              <a:gd name="connsiteY2" fmla="*/ 1219200 h 1227667"/>
              <a:gd name="connsiteX3" fmla="*/ 427567 w 440267"/>
              <a:gd name="connsiteY3" fmla="*/ 0 h 1227667"/>
              <a:gd name="connsiteX4" fmla="*/ 427567 w 440267"/>
              <a:gd name="connsiteY4" fmla="*/ 0 h 1227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267" h="1227667">
                <a:moveTo>
                  <a:pt x="0" y="21167"/>
                </a:moveTo>
                <a:cubicBezTo>
                  <a:pt x="2822" y="423334"/>
                  <a:pt x="8467" y="1227667"/>
                  <a:pt x="8467" y="1227667"/>
                </a:cubicBezTo>
                <a:lnTo>
                  <a:pt x="440267" y="1219200"/>
                </a:lnTo>
                <a:lnTo>
                  <a:pt x="427567" y="0"/>
                </a:lnTo>
                <a:lnTo>
                  <a:pt x="427567" y="0"/>
                </a:lnTo>
              </a:path>
            </a:pathLst>
          </a:custGeom>
          <a:ln w="38100" cap="flat" cmpd="sng" algn="ctr">
            <a:solidFill>
              <a:schemeClr val="accent1">
                <a:lumMod val="75000"/>
              </a:schemeClr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3958167" y="3945467"/>
            <a:ext cx="431800" cy="190500"/>
          </a:xfrm>
          <a:custGeom>
            <a:avLst/>
            <a:gdLst>
              <a:gd name="connsiteX0" fmla="*/ 0 w 431800"/>
              <a:gd name="connsiteY0" fmla="*/ 0 h 190500"/>
              <a:gd name="connsiteX1" fmla="*/ 4233 w 431800"/>
              <a:gd name="connsiteY1" fmla="*/ 190500 h 190500"/>
              <a:gd name="connsiteX2" fmla="*/ 431800 w 431800"/>
              <a:gd name="connsiteY2" fmla="*/ 190500 h 190500"/>
              <a:gd name="connsiteX3" fmla="*/ 427566 w 431800"/>
              <a:gd name="connsiteY3" fmla="*/ 4233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800" h="190500">
                <a:moveTo>
                  <a:pt x="0" y="0"/>
                </a:moveTo>
                <a:lnTo>
                  <a:pt x="4233" y="190500"/>
                </a:lnTo>
                <a:lnTo>
                  <a:pt x="431800" y="190500"/>
                </a:lnTo>
                <a:cubicBezTo>
                  <a:pt x="430389" y="128411"/>
                  <a:pt x="427566" y="4233"/>
                  <a:pt x="427566" y="4233"/>
                </a:cubicBezTo>
              </a:path>
            </a:pathLst>
          </a:custGeom>
          <a:ln w="38100" cap="flat" cmpd="sng" algn="ctr">
            <a:solidFill>
              <a:schemeClr val="accent1">
                <a:lumMod val="75000"/>
              </a:schemeClr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709334" y="3496734"/>
            <a:ext cx="560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[111]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69819" y="3081866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69819" y="3522132"/>
            <a:ext cx="352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69819" y="2658534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69819" y="3928529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69819" y="2781300"/>
            <a:ext cx="322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a</a:t>
            </a:r>
          </a:p>
        </p:txBody>
      </p:sp>
      <p:cxnSp>
        <p:nvCxnSpPr>
          <p:cNvPr id="11" name="Straight Connector 10"/>
          <p:cNvCxnSpPr>
            <a:cxnSpLocks noChangeAspect="1"/>
          </p:cNvCxnSpPr>
          <p:nvPr/>
        </p:nvCxnSpPr>
        <p:spPr>
          <a:xfrm flipV="1">
            <a:off x="5558365" y="2857499"/>
            <a:ext cx="453977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</p:cNvCxnSpPr>
          <p:nvPr/>
        </p:nvCxnSpPr>
        <p:spPr>
          <a:xfrm>
            <a:off x="4505339" y="2497702"/>
            <a:ext cx="372865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</p:cNvCxnSpPr>
          <p:nvPr/>
        </p:nvCxnSpPr>
        <p:spPr>
          <a:xfrm rot="5400000">
            <a:off x="3093104" y="3715207"/>
            <a:ext cx="327145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4440767" y="2233083"/>
          <a:ext cx="4826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28" name="Equation" r:id="rId5" imgW="482600" imgH="215900" progId="Equation.3">
                  <p:embed/>
                </p:oleObj>
              </mc:Choice>
              <mc:Fallback>
                <p:oleObj name="Equation" r:id="rId5" imgW="482600" imgH="2159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0767" y="2233083"/>
                        <a:ext cx="4826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738033" y="2573862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38033" y="3683000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47632" y="3683000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47632" y="2573862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38033" y="390313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47632" y="390313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6</a:t>
            </a:r>
          </a:p>
        </p:txBody>
      </p:sp>
      <p:cxnSp>
        <p:nvCxnSpPr>
          <p:cNvPr id="21" name="Straight Connector 20"/>
          <p:cNvCxnSpPr>
            <a:cxnSpLocks noChangeAspect="1"/>
          </p:cNvCxnSpPr>
          <p:nvPr/>
        </p:nvCxnSpPr>
        <p:spPr>
          <a:xfrm flipV="1">
            <a:off x="5554131" y="3822699"/>
            <a:ext cx="453977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 noChangeAspect="1"/>
          </p:cNvCxnSpPr>
          <p:nvPr/>
        </p:nvCxnSpPr>
        <p:spPr>
          <a:xfrm flipV="1">
            <a:off x="5554131" y="4110565"/>
            <a:ext cx="453977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 noChangeAspect="1"/>
          </p:cNvCxnSpPr>
          <p:nvPr/>
        </p:nvCxnSpPr>
        <p:spPr>
          <a:xfrm flipV="1">
            <a:off x="5664196" y="4622799"/>
            <a:ext cx="353392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 noChangeAspect="1"/>
          </p:cNvCxnSpPr>
          <p:nvPr/>
        </p:nvCxnSpPr>
        <p:spPr>
          <a:xfrm flipV="1">
            <a:off x="5837765" y="4512732"/>
            <a:ext cx="170509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cxnSpLocks noChangeAspect="1"/>
          </p:cNvCxnSpPr>
          <p:nvPr/>
        </p:nvCxnSpPr>
        <p:spPr>
          <a:xfrm flipV="1">
            <a:off x="5820831" y="4220633"/>
            <a:ext cx="170509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 noChangeAspect="1"/>
          </p:cNvCxnSpPr>
          <p:nvPr/>
        </p:nvCxnSpPr>
        <p:spPr>
          <a:xfrm flipV="1">
            <a:off x="5850464" y="3263900"/>
            <a:ext cx="170509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cxnSpLocks noChangeAspect="1"/>
          </p:cNvCxnSpPr>
          <p:nvPr/>
        </p:nvCxnSpPr>
        <p:spPr>
          <a:xfrm flipV="1">
            <a:off x="5846231" y="2963334"/>
            <a:ext cx="170509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cxnSpLocks noChangeAspect="1"/>
          </p:cNvCxnSpPr>
          <p:nvPr/>
        </p:nvCxnSpPr>
        <p:spPr>
          <a:xfrm flipV="1">
            <a:off x="5706530" y="3390901"/>
            <a:ext cx="289379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cxnSpLocks noChangeAspect="1"/>
          </p:cNvCxnSpPr>
          <p:nvPr/>
        </p:nvCxnSpPr>
        <p:spPr>
          <a:xfrm flipV="1">
            <a:off x="5702297" y="3704168"/>
            <a:ext cx="289379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969819" y="4326462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A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969819" y="4051300"/>
            <a:ext cx="322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969819" y="3196168"/>
            <a:ext cx="31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c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969819" y="3670298"/>
            <a:ext cx="322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b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969819" y="4436528"/>
            <a:ext cx="31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c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329767" y="3357033"/>
            <a:ext cx="97366" cy="139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Slide Number Placeholder 5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F338-804B-4446-AEF3-7C851ECB5279}" type="slidenum">
              <a:rPr lang="en-US"/>
              <a:pPr/>
              <a:t>19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-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903" y="2422708"/>
            <a:ext cx="4572000" cy="204607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6383867" y="2730500"/>
            <a:ext cx="131233" cy="804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252633" y="3090333"/>
            <a:ext cx="211667" cy="846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383866" y="3458633"/>
            <a:ext cx="211667" cy="846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193365" y="3801533"/>
            <a:ext cx="211667" cy="846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388097" y="4182533"/>
            <a:ext cx="211667" cy="846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632200" y="2683933"/>
            <a:ext cx="220133" cy="1185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831167" y="3043767"/>
            <a:ext cx="220133" cy="1185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721101" y="3424768"/>
            <a:ext cx="220133" cy="1185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729568" y="3517903"/>
            <a:ext cx="220133" cy="1185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839635" y="3780371"/>
            <a:ext cx="220133" cy="1185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3704169" y="4161372"/>
            <a:ext cx="220133" cy="1185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313767" y="3390900"/>
            <a:ext cx="334433" cy="177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835400" y="2353733"/>
            <a:ext cx="402167" cy="20616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379633" y="2425700"/>
            <a:ext cx="529167" cy="20616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640667" y="2755899"/>
            <a:ext cx="298534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cxnSpLocks noChangeAspect="1"/>
          </p:cNvCxnSpPr>
          <p:nvPr/>
        </p:nvCxnSpPr>
        <p:spPr>
          <a:xfrm flipV="1">
            <a:off x="3725335" y="4203699"/>
            <a:ext cx="207090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 noChangeAspect="1"/>
          </p:cNvCxnSpPr>
          <p:nvPr/>
        </p:nvCxnSpPr>
        <p:spPr>
          <a:xfrm flipV="1">
            <a:off x="3729570" y="3619499"/>
            <a:ext cx="207090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 noChangeAspect="1"/>
          </p:cNvCxnSpPr>
          <p:nvPr/>
        </p:nvCxnSpPr>
        <p:spPr>
          <a:xfrm flipV="1">
            <a:off x="3729572" y="3475566"/>
            <a:ext cx="207090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 noChangeAspect="1"/>
          </p:cNvCxnSpPr>
          <p:nvPr/>
        </p:nvCxnSpPr>
        <p:spPr>
          <a:xfrm flipV="1">
            <a:off x="3848046" y="3115732"/>
            <a:ext cx="106496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 noChangeAspect="1"/>
          </p:cNvCxnSpPr>
          <p:nvPr/>
        </p:nvCxnSpPr>
        <p:spPr>
          <a:xfrm flipV="1">
            <a:off x="3848046" y="3839632"/>
            <a:ext cx="106496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 noChangeAspect="1"/>
          </p:cNvCxnSpPr>
          <p:nvPr/>
        </p:nvCxnSpPr>
        <p:spPr>
          <a:xfrm flipV="1">
            <a:off x="4495828" y="3488265"/>
            <a:ext cx="133928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 noChangeAspect="1"/>
          </p:cNvCxnSpPr>
          <p:nvPr/>
        </p:nvCxnSpPr>
        <p:spPr>
          <a:xfrm flipV="1">
            <a:off x="6392369" y="2768599"/>
            <a:ext cx="170504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 noChangeAspect="1"/>
          </p:cNvCxnSpPr>
          <p:nvPr/>
        </p:nvCxnSpPr>
        <p:spPr>
          <a:xfrm flipV="1">
            <a:off x="6405076" y="3492500"/>
            <a:ext cx="170504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 noChangeAspect="1"/>
          </p:cNvCxnSpPr>
          <p:nvPr/>
        </p:nvCxnSpPr>
        <p:spPr>
          <a:xfrm flipV="1">
            <a:off x="6405076" y="4216401"/>
            <a:ext cx="170504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 noChangeAspect="1"/>
          </p:cNvCxnSpPr>
          <p:nvPr/>
        </p:nvCxnSpPr>
        <p:spPr>
          <a:xfrm flipV="1">
            <a:off x="6206106" y="3856566"/>
            <a:ext cx="362522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 noChangeAspect="1"/>
          </p:cNvCxnSpPr>
          <p:nvPr/>
        </p:nvCxnSpPr>
        <p:spPr>
          <a:xfrm flipV="1">
            <a:off x="6256906" y="3128432"/>
            <a:ext cx="325946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518025" y="2954867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12985" y="2590799"/>
            <a:ext cx="352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12985" y="3331635"/>
            <a:ext cx="352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12985" y="4025899"/>
            <a:ext cx="352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18025" y="3695701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71434" y="3318933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74324" y="3302002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69284" y="2595035"/>
            <a:ext cx="352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74324" y="2946401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B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74324" y="3666067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B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874324" y="4051302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A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899265" y="3475568"/>
            <a:ext cx="2925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I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903133" y="3242733"/>
            <a:ext cx="105834" cy="6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3024716" y="4442883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a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353081" y="4442883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b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45" name="Slide Number Placeholder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F338-804B-4446-AEF3-7C851ECB5279}" type="slidenum">
              <a:rPr lang="en-US"/>
              <a:pPr/>
              <a:t>20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-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844" y="1886929"/>
            <a:ext cx="2743200" cy="247177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330700" y="3335867"/>
            <a:ext cx="127000" cy="804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864100" y="3331633"/>
            <a:ext cx="165100" cy="931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207934" y="3450167"/>
            <a:ext cx="67733" cy="1354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148666" y="2937932"/>
            <a:ext cx="127000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278967" y="3234266"/>
            <a:ext cx="127000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652433" y="2933699"/>
            <a:ext cx="127000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47167" y="3382433"/>
            <a:ext cx="127000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449233" y="3340100"/>
            <a:ext cx="127000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013200" y="3894667"/>
            <a:ext cx="444500" cy="127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021669" y="3977216"/>
            <a:ext cx="478366" cy="3090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019552" y="3960284"/>
            <a:ext cx="434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BC</a:t>
            </a:r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4098933" y="3975136"/>
            <a:ext cx="281427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246033" y="325543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70866" y="337820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85167" y="2895605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84701" y="2912540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62504" y="3263911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07007" y="3141146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6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842933" y="2789767"/>
            <a:ext cx="279400" cy="84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F338-804B-4446-AEF3-7C851ECB5279}" type="slidenum">
              <a:rPr lang="en-US"/>
              <a:pPr/>
              <a:t>21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-22"/>
          <p:cNvPicPr>
            <a:picLocks noChangeAspect="1"/>
          </p:cNvPicPr>
          <p:nvPr/>
        </p:nvPicPr>
        <p:blipFill>
          <a:blip r:embed="rId3"/>
          <a:srcRect b="19759"/>
          <a:stretch>
            <a:fillRect/>
          </a:stretch>
        </p:blipFill>
        <p:spPr>
          <a:xfrm>
            <a:off x="3140788" y="2037268"/>
            <a:ext cx="2743200" cy="19970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037667" y="2882900"/>
            <a:ext cx="143933" cy="16933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088467" y="3335866"/>
            <a:ext cx="143933" cy="16933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584701" y="3488266"/>
            <a:ext cx="143933" cy="16933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152900" y="4207933"/>
            <a:ext cx="5338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"/>
                <a:cs typeface="Times"/>
              </a:rPr>
              <a:t>B</a:t>
            </a:r>
            <a:r>
              <a:rPr lang="en-US" sz="1400" b="1" i="1" dirty="0">
                <a:latin typeface="Times New Roman"/>
                <a:cs typeface="Times New Roman"/>
              </a:rPr>
              <a:t>'</a:t>
            </a:r>
            <a:r>
              <a:rPr lang="en-US" sz="1400" b="1" dirty="0">
                <a:latin typeface="Times"/>
                <a:cs typeface="Times"/>
              </a:rPr>
              <a:t>C</a:t>
            </a:r>
            <a:r>
              <a:rPr lang="en-US" sz="1400" b="1" i="1" dirty="0">
                <a:latin typeface="Times New Roman"/>
                <a:cs typeface="Times New Roman"/>
              </a:rPr>
              <a:t>'</a:t>
            </a:r>
            <a:endParaRPr lang="en-US" sz="1400" b="1" dirty="0">
              <a:latin typeface="Times"/>
              <a:cs typeface="Times"/>
            </a:endParaRPr>
          </a:p>
        </p:txBody>
      </p:sp>
      <p:cxnSp>
        <p:nvCxnSpPr>
          <p:cNvPr id="4" name="Straight Arrow Connector 3"/>
          <p:cNvCxnSpPr>
            <a:cxnSpLocks noChangeAspect="1"/>
          </p:cNvCxnSpPr>
          <p:nvPr/>
        </p:nvCxnSpPr>
        <p:spPr>
          <a:xfrm>
            <a:off x="4230159" y="4182570"/>
            <a:ext cx="391153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914903" y="2789768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99568" y="3251202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33903" y="340360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763433" y="3175000"/>
            <a:ext cx="275167" cy="6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504267" y="3832014"/>
            <a:ext cx="59266" cy="45719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rot="16200000" flipV="1">
            <a:off x="4599517" y="3354917"/>
            <a:ext cx="59266" cy="21166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6200000" flipV="1">
            <a:off x="4461935" y="3094567"/>
            <a:ext cx="63499" cy="4233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6200000" flipV="1">
            <a:off x="4511127" y="3193541"/>
            <a:ext cx="63499" cy="13716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F338-804B-4446-AEF3-7C851ECB5279}" type="slidenum">
              <a:rPr lang="en-US"/>
              <a:pPr/>
              <a:t>22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Freeform 66"/>
          <p:cNvSpPr/>
          <p:nvPr/>
        </p:nvSpPr>
        <p:spPr>
          <a:xfrm>
            <a:off x="3949700" y="2628900"/>
            <a:ext cx="1000125" cy="952500"/>
          </a:xfrm>
          <a:custGeom>
            <a:avLst/>
            <a:gdLst>
              <a:gd name="connsiteX0" fmla="*/ 0 w 1000125"/>
              <a:gd name="connsiteY0" fmla="*/ 190500 h 952500"/>
              <a:gd name="connsiteX1" fmla="*/ 517525 w 1000125"/>
              <a:gd name="connsiteY1" fmla="*/ 952500 h 952500"/>
              <a:gd name="connsiteX2" fmla="*/ 1000125 w 1000125"/>
              <a:gd name="connsiteY2" fmla="*/ 0 h 952500"/>
              <a:gd name="connsiteX3" fmla="*/ 533400 w 1000125"/>
              <a:gd name="connsiteY3" fmla="*/ 701675 h 952500"/>
              <a:gd name="connsiteX4" fmla="*/ 0 w 1000125"/>
              <a:gd name="connsiteY4" fmla="*/ 19050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25" h="952500">
                <a:moveTo>
                  <a:pt x="0" y="190500"/>
                </a:moveTo>
                <a:lnTo>
                  <a:pt x="517525" y="952500"/>
                </a:lnTo>
                <a:lnTo>
                  <a:pt x="1000125" y="0"/>
                </a:lnTo>
                <a:lnTo>
                  <a:pt x="533400" y="701675"/>
                </a:lnTo>
                <a:lnTo>
                  <a:pt x="0" y="1905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/>
          <p:cNvSpPr/>
          <p:nvPr/>
        </p:nvSpPr>
        <p:spPr>
          <a:xfrm>
            <a:off x="3460750" y="2292350"/>
            <a:ext cx="1987550" cy="1397000"/>
          </a:xfrm>
          <a:custGeom>
            <a:avLst/>
            <a:gdLst>
              <a:gd name="connsiteX0" fmla="*/ 0 w 1987550"/>
              <a:gd name="connsiteY0" fmla="*/ 434975 h 1397000"/>
              <a:gd name="connsiteX1" fmla="*/ 1047750 w 1987550"/>
              <a:gd name="connsiteY1" fmla="*/ 1397000 h 1397000"/>
              <a:gd name="connsiteX2" fmla="*/ 1987550 w 1987550"/>
              <a:gd name="connsiteY2" fmla="*/ 0 h 1397000"/>
              <a:gd name="connsiteX3" fmla="*/ 0 w 1987550"/>
              <a:gd name="connsiteY3" fmla="*/ 434975 h 13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7550" h="1397000">
                <a:moveTo>
                  <a:pt x="0" y="434975"/>
                </a:moveTo>
                <a:lnTo>
                  <a:pt x="1047750" y="1397000"/>
                </a:lnTo>
                <a:lnTo>
                  <a:pt x="1987550" y="0"/>
                </a:lnTo>
                <a:lnTo>
                  <a:pt x="0" y="434975"/>
                </a:lnTo>
                <a:close/>
              </a:path>
            </a:pathLst>
          </a:custGeom>
          <a:solidFill>
            <a:srgbClr val="7F7F7F">
              <a:alpha val="4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/>
          <p:cNvSpPr/>
          <p:nvPr/>
        </p:nvSpPr>
        <p:spPr>
          <a:xfrm>
            <a:off x="3959225" y="2606675"/>
            <a:ext cx="996950" cy="717550"/>
          </a:xfrm>
          <a:custGeom>
            <a:avLst/>
            <a:gdLst>
              <a:gd name="connsiteX0" fmla="*/ 0 w 996950"/>
              <a:gd name="connsiteY0" fmla="*/ 212725 h 717550"/>
              <a:gd name="connsiteX1" fmla="*/ 514350 w 996950"/>
              <a:gd name="connsiteY1" fmla="*/ 717550 h 717550"/>
              <a:gd name="connsiteX2" fmla="*/ 996950 w 996950"/>
              <a:gd name="connsiteY2" fmla="*/ 0 h 717550"/>
              <a:gd name="connsiteX3" fmla="*/ 0 w 996950"/>
              <a:gd name="connsiteY3" fmla="*/ 212725 h 71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6950" h="717550">
                <a:moveTo>
                  <a:pt x="0" y="212725"/>
                </a:moveTo>
                <a:lnTo>
                  <a:pt x="514350" y="717550"/>
                </a:lnTo>
                <a:lnTo>
                  <a:pt x="996950" y="0"/>
                </a:lnTo>
                <a:lnTo>
                  <a:pt x="0" y="21272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3454400" y="1670050"/>
            <a:ext cx="1968500" cy="1397000"/>
          </a:xfrm>
          <a:custGeom>
            <a:avLst/>
            <a:gdLst>
              <a:gd name="connsiteX0" fmla="*/ 0 w 1968500"/>
              <a:gd name="connsiteY0" fmla="*/ 406400 h 1397000"/>
              <a:gd name="connsiteX1" fmla="*/ 1041400 w 1968500"/>
              <a:gd name="connsiteY1" fmla="*/ 1397000 h 1397000"/>
              <a:gd name="connsiteX2" fmla="*/ 1968500 w 1968500"/>
              <a:gd name="connsiteY2" fmla="*/ 0 h 1397000"/>
              <a:gd name="connsiteX3" fmla="*/ 0 w 1968500"/>
              <a:gd name="connsiteY3" fmla="*/ 406400 h 13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8500" h="1397000">
                <a:moveTo>
                  <a:pt x="0" y="406400"/>
                </a:moveTo>
                <a:lnTo>
                  <a:pt x="1041400" y="1397000"/>
                </a:lnTo>
                <a:lnTo>
                  <a:pt x="1968500" y="0"/>
                </a:lnTo>
                <a:lnTo>
                  <a:pt x="0" y="406400"/>
                </a:lnTo>
                <a:close/>
              </a:path>
            </a:pathLst>
          </a:cu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stCxn id="3" idx="0"/>
          </p:cNvCxnSpPr>
          <p:nvPr/>
        </p:nvCxnSpPr>
        <p:spPr>
          <a:xfrm>
            <a:off x="3454400" y="2076450"/>
            <a:ext cx="1016000" cy="150495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3" idx="2"/>
          </p:cNvCxnSpPr>
          <p:nvPr/>
        </p:nvCxnSpPr>
        <p:spPr>
          <a:xfrm flipH="1">
            <a:off x="4470401" y="1670050"/>
            <a:ext cx="952499" cy="1908174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4257488" y="2917635"/>
            <a:ext cx="869949" cy="438528"/>
          </a:xfrm>
          <a:prstGeom prst="line">
            <a:avLst/>
          </a:prstGeom>
          <a:ln w="19050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6200000" flipH="1">
            <a:off x="3832034" y="2940240"/>
            <a:ext cx="755650" cy="507619"/>
          </a:xfrm>
          <a:prstGeom prst="line">
            <a:avLst/>
          </a:prstGeom>
          <a:ln w="19050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 noChangeAspect="1"/>
          </p:cNvCxnSpPr>
          <p:nvPr/>
        </p:nvCxnSpPr>
        <p:spPr>
          <a:xfrm flipV="1">
            <a:off x="3949701" y="2616200"/>
            <a:ext cx="995679" cy="20035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3959606" y="2829306"/>
            <a:ext cx="2006600" cy="945388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6200000" flipH="1">
            <a:off x="3181350" y="3009900"/>
            <a:ext cx="1581150" cy="100965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4187445" y="3981069"/>
            <a:ext cx="619887" cy="28575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822700" y="2378075"/>
            <a:ext cx="1276350" cy="26670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 flipV="1">
            <a:off x="3470275" y="2647950"/>
            <a:ext cx="336550" cy="7620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0800000" flipV="1">
            <a:off x="5099050" y="2298700"/>
            <a:ext cx="336550" cy="7620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 flipH="1" flipV="1">
            <a:off x="4359276" y="2740025"/>
            <a:ext cx="714376" cy="466727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0800000">
            <a:off x="3952875" y="2813050"/>
            <a:ext cx="527052" cy="52070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3" idx="1"/>
          </p:cNvCxnSpPr>
          <p:nvPr/>
        </p:nvCxnSpPr>
        <p:spPr>
          <a:xfrm flipH="1">
            <a:off x="4470400" y="3067050"/>
            <a:ext cx="25400" cy="50800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318000" y="4232275"/>
            <a:ext cx="4113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D</a:t>
            </a:r>
            <a:r>
              <a:rPr lang="en-US" sz="1400" i="1">
                <a:latin typeface="Times New Roman"/>
                <a:cs typeface="Times New Roman"/>
              </a:rPr>
              <a:t>'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464050" y="3568700"/>
            <a:ext cx="401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C</a:t>
            </a:r>
            <a:r>
              <a:rPr lang="en-US" sz="1400" i="1">
                <a:latin typeface="Times New Roman"/>
                <a:cs typeface="Times New Roman"/>
              </a:rPr>
              <a:t>'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337050" y="2711450"/>
            <a:ext cx="3558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C</a:t>
            </a:r>
            <a:endParaRPr lang="en-US" sz="1400" i="1">
              <a:latin typeface="Times New Roman"/>
              <a:cs typeface="Times New Roman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133850" y="3587750"/>
            <a:ext cx="3657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D</a:t>
            </a:r>
            <a:endParaRPr lang="en-US" sz="1400" i="1">
              <a:latin typeface="Times New Roman"/>
              <a:cs typeface="Times New Roman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194050" y="1911350"/>
            <a:ext cx="3457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A</a:t>
            </a:r>
            <a:endParaRPr lang="en-US" sz="1400" i="1">
              <a:latin typeface="Times New Roman"/>
              <a:cs typeface="Times New Roman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397500" y="1504950"/>
            <a:ext cx="3457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B</a:t>
            </a:r>
            <a:endParaRPr lang="en-US" sz="1400" i="1">
              <a:latin typeface="Times New Roman"/>
              <a:cs typeface="Times New Roman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343400" y="2711450"/>
            <a:ext cx="3558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C</a:t>
            </a:r>
            <a:endParaRPr lang="en-US" sz="1400" i="1">
              <a:latin typeface="Times New Roman"/>
              <a:cs typeface="Times New Roman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393266" y="2114549"/>
            <a:ext cx="3913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B</a:t>
            </a:r>
            <a:r>
              <a:rPr lang="en-US" sz="1400" i="1">
                <a:latin typeface="Times New Roman"/>
                <a:cs typeface="Times New Roman"/>
              </a:rPr>
              <a:t>'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91934" y="2552701"/>
            <a:ext cx="3913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A</a:t>
            </a:r>
            <a:r>
              <a:rPr lang="en-US" sz="1400" i="1">
                <a:latin typeface="Times New Roman"/>
                <a:cs typeface="Times New Roman"/>
              </a:rPr>
              <a:t>'</a:t>
            </a:r>
          </a:p>
        </p:txBody>
      </p:sp>
      <p:cxnSp>
        <p:nvCxnSpPr>
          <p:cNvPr id="42" name="Straight Connector 41"/>
          <p:cNvCxnSpPr>
            <a:cxnSpLocks noChangeAspect="1"/>
          </p:cNvCxnSpPr>
          <p:nvPr/>
        </p:nvCxnSpPr>
        <p:spPr>
          <a:xfrm rot="10800000">
            <a:off x="3467690" y="2720596"/>
            <a:ext cx="1047160" cy="975104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/>
          </p:cNvCxnSpPr>
          <p:nvPr/>
        </p:nvCxnSpPr>
        <p:spPr>
          <a:xfrm rot="5400000" flipH="1" flipV="1">
            <a:off x="4276724" y="2530477"/>
            <a:ext cx="1384303" cy="92075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cxnSpLocks noChangeAspect="1"/>
          </p:cNvCxnSpPr>
          <p:nvPr/>
        </p:nvCxnSpPr>
        <p:spPr>
          <a:xfrm>
            <a:off x="4403725" y="3587752"/>
            <a:ext cx="74549" cy="72418"/>
          </a:xfrm>
          <a:prstGeom prst="line">
            <a:avLst/>
          </a:prstGeom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Freeform 67"/>
          <p:cNvSpPr/>
          <p:nvPr/>
        </p:nvSpPr>
        <p:spPr>
          <a:xfrm rot="16200000" flipV="1">
            <a:off x="4330700" y="3594100"/>
            <a:ext cx="171450" cy="107950"/>
          </a:xfrm>
          <a:custGeom>
            <a:avLst/>
            <a:gdLst>
              <a:gd name="connsiteX0" fmla="*/ 171450 w 171450"/>
              <a:gd name="connsiteY0" fmla="*/ 0 h 107950"/>
              <a:gd name="connsiteX1" fmla="*/ 95250 w 171450"/>
              <a:gd name="connsiteY1" fmla="*/ 19050 h 107950"/>
              <a:gd name="connsiteX2" fmla="*/ 38100 w 171450"/>
              <a:gd name="connsiteY2" fmla="*/ 63500 h 107950"/>
              <a:gd name="connsiteX3" fmla="*/ 0 w 171450"/>
              <a:gd name="connsiteY3" fmla="*/ 107950 h 10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50" h="107950">
                <a:moveTo>
                  <a:pt x="171450" y="0"/>
                </a:moveTo>
                <a:cubicBezTo>
                  <a:pt x="144462" y="4233"/>
                  <a:pt x="117475" y="8467"/>
                  <a:pt x="95250" y="19050"/>
                </a:cubicBezTo>
                <a:cubicBezTo>
                  <a:pt x="73025" y="29633"/>
                  <a:pt x="53975" y="48683"/>
                  <a:pt x="38100" y="63500"/>
                </a:cubicBezTo>
                <a:cubicBezTo>
                  <a:pt x="22225" y="78317"/>
                  <a:pt x="0" y="107950"/>
                  <a:pt x="0" y="107950"/>
                </a:cubicBezTo>
              </a:path>
            </a:pathLst>
          </a:custGeom>
          <a:ln w="19050" cap="flat" cmpd="sng" algn="ctr">
            <a:solidFill>
              <a:schemeClr val="tx1"/>
            </a:solidFill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F338-804B-4446-AEF3-7C851ECB5279}" type="slidenum">
              <a:rPr lang="en-US"/>
              <a:pPr/>
              <a:t>23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-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8618" y="2584029"/>
            <a:ext cx="3657600" cy="16525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15467" y="4015316"/>
            <a:ext cx="478366" cy="3090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278717" y="4017433"/>
            <a:ext cx="478366" cy="3090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50684" y="3998384"/>
            <a:ext cx="4141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δC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13350" y="3998384"/>
            <a:ext cx="404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Bδ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F338-804B-4446-AEF3-7C851ECB5279}" type="slidenum">
              <a:rPr lang="en-US"/>
              <a:pPr/>
              <a:t>24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-25"/>
          <p:cNvPicPr>
            <a:picLocks noChangeAspect="1"/>
          </p:cNvPicPr>
          <p:nvPr/>
        </p:nvPicPr>
        <p:blipFill>
          <a:blip r:embed="rId3"/>
          <a:srcRect l="3758" t="11174" r="3279"/>
          <a:stretch>
            <a:fillRect/>
          </a:stretch>
        </p:blipFill>
        <p:spPr>
          <a:xfrm>
            <a:off x="2607733" y="2531533"/>
            <a:ext cx="4250267" cy="1825772"/>
          </a:xfrm>
          <a:prstGeom prst="rect">
            <a:avLst/>
          </a:prstGeom>
        </p:spPr>
      </p:pic>
      <p:sp>
        <p:nvSpPr>
          <p:cNvPr id="57" name="Freeform 56"/>
          <p:cNvSpPr/>
          <p:nvPr/>
        </p:nvSpPr>
        <p:spPr>
          <a:xfrm>
            <a:off x="4600575" y="2463800"/>
            <a:ext cx="171450" cy="203200"/>
          </a:xfrm>
          <a:custGeom>
            <a:avLst/>
            <a:gdLst>
              <a:gd name="connsiteX0" fmla="*/ 0 w 171450"/>
              <a:gd name="connsiteY0" fmla="*/ 69850 h 203200"/>
              <a:gd name="connsiteX1" fmla="*/ 34925 w 171450"/>
              <a:gd name="connsiteY1" fmla="*/ 180975 h 203200"/>
              <a:gd name="connsiteX2" fmla="*/ 82550 w 171450"/>
              <a:gd name="connsiteY2" fmla="*/ 203200 h 203200"/>
              <a:gd name="connsiteX3" fmla="*/ 158750 w 171450"/>
              <a:gd name="connsiteY3" fmla="*/ 152400 h 203200"/>
              <a:gd name="connsiteX4" fmla="*/ 171450 w 171450"/>
              <a:gd name="connsiteY4" fmla="*/ 19050 h 203200"/>
              <a:gd name="connsiteX5" fmla="*/ 38100 w 171450"/>
              <a:gd name="connsiteY5" fmla="*/ 0 h 203200"/>
              <a:gd name="connsiteX6" fmla="*/ 0 w 171450"/>
              <a:gd name="connsiteY6" fmla="*/ 69850 h 20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450" h="203200">
                <a:moveTo>
                  <a:pt x="0" y="69850"/>
                </a:moveTo>
                <a:lnTo>
                  <a:pt x="34925" y="180975"/>
                </a:lnTo>
                <a:lnTo>
                  <a:pt x="82550" y="203200"/>
                </a:lnTo>
                <a:cubicBezTo>
                  <a:pt x="159647" y="155014"/>
                  <a:pt x="158750" y="185528"/>
                  <a:pt x="158750" y="152400"/>
                </a:cubicBezTo>
                <a:lnTo>
                  <a:pt x="171450" y="19050"/>
                </a:lnTo>
                <a:lnTo>
                  <a:pt x="38100" y="0"/>
                </a:lnTo>
                <a:lnTo>
                  <a:pt x="0" y="698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5"/>
          <p:cNvSpPr/>
          <p:nvPr/>
        </p:nvSpPr>
        <p:spPr>
          <a:xfrm>
            <a:off x="4578350" y="3219450"/>
            <a:ext cx="219075" cy="288925"/>
          </a:xfrm>
          <a:custGeom>
            <a:avLst/>
            <a:gdLst>
              <a:gd name="connsiteX0" fmla="*/ 212725 w 219075"/>
              <a:gd name="connsiteY0" fmla="*/ 34925 h 288925"/>
              <a:gd name="connsiteX1" fmla="*/ 47625 w 219075"/>
              <a:gd name="connsiteY1" fmla="*/ 0 h 288925"/>
              <a:gd name="connsiteX2" fmla="*/ 0 w 219075"/>
              <a:gd name="connsiteY2" fmla="*/ 120650 h 288925"/>
              <a:gd name="connsiteX3" fmla="*/ 50800 w 219075"/>
              <a:gd name="connsiteY3" fmla="*/ 288925 h 288925"/>
              <a:gd name="connsiteX4" fmla="*/ 171450 w 219075"/>
              <a:gd name="connsiteY4" fmla="*/ 263525 h 288925"/>
              <a:gd name="connsiteX5" fmla="*/ 219075 w 219075"/>
              <a:gd name="connsiteY5" fmla="*/ 200025 h 288925"/>
              <a:gd name="connsiteX6" fmla="*/ 212725 w 219075"/>
              <a:gd name="connsiteY6" fmla="*/ 34925 h 288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075" h="288925">
                <a:moveTo>
                  <a:pt x="212725" y="34925"/>
                </a:moveTo>
                <a:lnTo>
                  <a:pt x="47625" y="0"/>
                </a:lnTo>
                <a:lnTo>
                  <a:pt x="0" y="120650"/>
                </a:lnTo>
                <a:lnTo>
                  <a:pt x="50800" y="288925"/>
                </a:lnTo>
                <a:lnTo>
                  <a:pt x="171450" y="263525"/>
                </a:lnTo>
                <a:lnTo>
                  <a:pt x="219075" y="200025"/>
                </a:lnTo>
                <a:lnTo>
                  <a:pt x="212725" y="349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4"/>
          <p:cNvSpPr/>
          <p:nvPr/>
        </p:nvSpPr>
        <p:spPr>
          <a:xfrm>
            <a:off x="4521200" y="3781425"/>
            <a:ext cx="263525" cy="266700"/>
          </a:xfrm>
          <a:custGeom>
            <a:avLst/>
            <a:gdLst>
              <a:gd name="connsiteX0" fmla="*/ 76200 w 263525"/>
              <a:gd name="connsiteY0" fmla="*/ 0 h 266700"/>
              <a:gd name="connsiteX1" fmla="*/ 12700 w 263525"/>
              <a:gd name="connsiteY1" fmla="*/ 95250 h 266700"/>
              <a:gd name="connsiteX2" fmla="*/ 0 w 263525"/>
              <a:gd name="connsiteY2" fmla="*/ 238125 h 266700"/>
              <a:gd name="connsiteX3" fmla="*/ 117475 w 263525"/>
              <a:gd name="connsiteY3" fmla="*/ 266700 h 266700"/>
              <a:gd name="connsiteX4" fmla="*/ 212725 w 263525"/>
              <a:gd name="connsiteY4" fmla="*/ 257175 h 266700"/>
              <a:gd name="connsiteX5" fmla="*/ 263525 w 263525"/>
              <a:gd name="connsiteY5" fmla="*/ 76200 h 266700"/>
              <a:gd name="connsiteX6" fmla="*/ 219075 w 263525"/>
              <a:gd name="connsiteY6" fmla="*/ 34925 h 266700"/>
              <a:gd name="connsiteX7" fmla="*/ 196850 w 263525"/>
              <a:gd name="connsiteY7" fmla="*/ 22225 h 266700"/>
              <a:gd name="connsiteX8" fmla="*/ 76200 w 263525"/>
              <a:gd name="connsiteY8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3525" h="266700">
                <a:moveTo>
                  <a:pt x="76200" y="0"/>
                </a:moveTo>
                <a:lnTo>
                  <a:pt x="12700" y="95250"/>
                </a:lnTo>
                <a:lnTo>
                  <a:pt x="0" y="238125"/>
                </a:lnTo>
                <a:lnTo>
                  <a:pt x="117475" y="266700"/>
                </a:lnTo>
                <a:lnTo>
                  <a:pt x="212725" y="257175"/>
                </a:lnTo>
                <a:lnTo>
                  <a:pt x="263525" y="76200"/>
                </a:lnTo>
                <a:lnTo>
                  <a:pt x="219075" y="34925"/>
                </a:lnTo>
                <a:lnTo>
                  <a:pt x="196850" y="22225"/>
                </a:lnTo>
                <a:lnTo>
                  <a:pt x="762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4616450" y="2930525"/>
            <a:ext cx="263525" cy="266700"/>
          </a:xfrm>
          <a:custGeom>
            <a:avLst/>
            <a:gdLst>
              <a:gd name="connsiteX0" fmla="*/ 76200 w 263525"/>
              <a:gd name="connsiteY0" fmla="*/ 0 h 266700"/>
              <a:gd name="connsiteX1" fmla="*/ 12700 w 263525"/>
              <a:gd name="connsiteY1" fmla="*/ 95250 h 266700"/>
              <a:gd name="connsiteX2" fmla="*/ 0 w 263525"/>
              <a:gd name="connsiteY2" fmla="*/ 238125 h 266700"/>
              <a:gd name="connsiteX3" fmla="*/ 117475 w 263525"/>
              <a:gd name="connsiteY3" fmla="*/ 266700 h 266700"/>
              <a:gd name="connsiteX4" fmla="*/ 212725 w 263525"/>
              <a:gd name="connsiteY4" fmla="*/ 257175 h 266700"/>
              <a:gd name="connsiteX5" fmla="*/ 263525 w 263525"/>
              <a:gd name="connsiteY5" fmla="*/ 76200 h 266700"/>
              <a:gd name="connsiteX6" fmla="*/ 219075 w 263525"/>
              <a:gd name="connsiteY6" fmla="*/ 34925 h 266700"/>
              <a:gd name="connsiteX7" fmla="*/ 196850 w 263525"/>
              <a:gd name="connsiteY7" fmla="*/ 22225 h 266700"/>
              <a:gd name="connsiteX8" fmla="*/ 76200 w 263525"/>
              <a:gd name="connsiteY8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3525" h="266700">
                <a:moveTo>
                  <a:pt x="76200" y="0"/>
                </a:moveTo>
                <a:lnTo>
                  <a:pt x="12700" y="95250"/>
                </a:lnTo>
                <a:lnTo>
                  <a:pt x="0" y="238125"/>
                </a:lnTo>
                <a:lnTo>
                  <a:pt x="117475" y="266700"/>
                </a:lnTo>
                <a:lnTo>
                  <a:pt x="212725" y="257175"/>
                </a:lnTo>
                <a:lnTo>
                  <a:pt x="263525" y="76200"/>
                </a:lnTo>
                <a:lnTo>
                  <a:pt x="219075" y="34925"/>
                </a:lnTo>
                <a:lnTo>
                  <a:pt x="196850" y="22225"/>
                </a:lnTo>
                <a:lnTo>
                  <a:pt x="762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>
            <a:off x="4556125" y="4083050"/>
            <a:ext cx="228600" cy="285750"/>
          </a:xfrm>
          <a:custGeom>
            <a:avLst/>
            <a:gdLst>
              <a:gd name="connsiteX0" fmla="*/ 76200 w 228600"/>
              <a:gd name="connsiteY0" fmla="*/ 0 h 285750"/>
              <a:gd name="connsiteX1" fmla="*/ 6350 w 228600"/>
              <a:gd name="connsiteY1" fmla="*/ 50800 h 285750"/>
              <a:gd name="connsiteX2" fmla="*/ 0 w 228600"/>
              <a:gd name="connsiteY2" fmla="*/ 244475 h 285750"/>
              <a:gd name="connsiteX3" fmla="*/ 142875 w 228600"/>
              <a:gd name="connsiteY3" fmla="*/ 285750 h 285750"/>
              <a:gd name="connsiteX4" fmla="*/ 228600 w 228600"/>
              <a:gd name="connsiteY4" fmla="*/ 136525 h 285750"/>
              <a:gd name="connsiteX5" fmla="*/ 76200 w 228600"/>
              <a:gd name="connsiteY5" fmla="*/ 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600" h="285750">
                <a:moveTo>
                  <a:pt x="76200" y="0"/>
                </a:moveTo>
                <a:lnTo>
                  <a:pt x="6350" y="50800"/>
                </a:lnTo>
                <a:lnTo>
                  <a:pt x="0" y="244475"/>
                </a:lnTo>
                <a:lnTo>
                  <a:pt x="142875" y="285750"/>
                </a:lnTo>
                <a:lnTo>
                  <a:pt x="228600" y="136525"/>
                </a:lnTo>
                <a:lnTo>
                  <a:pt x="762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4641850" y="3514725"/>
            <a:ext cx="228600" cy="285750"/>
          </a:xfrm>
          <a:custGeom>
            <a:avLst/>
            <a:gdLst>
              <a:gd name="connsiteX0" fmla="*/ 76200 w 228600"/>
              <a:gd name="connsiteY0" fmla="*/ 0 h 285750"/>
              <a:gd name="connsiteX1" fmla="*/ 6350 w 228600"/>
              <a:gd name="connsiteY1" fmla="*/ 50800 h 285750"/>
              <a:gd name="connsiteX2" fmla="*/ 0 w 228600"/>
              <a:gd name="connsiteY2" fmla="*/ 244475 h 285750"/>
              <a:gd name="connsiteX3" fmla="*/ 142875 w 228600"/>
              <a:gd name="connsiteY3" fmla="*/ 285750 h 285750"/>
              <a:gd name="connsiteX4" fmla="*/ 228600 w 228600"/>
              <a:gd name="connsiteY4" fmla="*/ 136525 h 285750"/>
              <a:gd name="connsiteX5" fmla="*/ 76200 w 228600"/>
              <a:gd name="connsiteY5" fmla="*/ 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600" h="285750">
                <a:moveTo>
                  <a:pt x="76200" y="0"/>
                </a:moveTo>
                <a:lnTo>
                  <a:pt x="6350" y="50800"/>
                </a:lnTo>
                <a:lnTo>
                  <a:pt x="0" y="244475"/>
                </a:lnTo>
                <a:lnTo>
                  <a:pt x="142875" y="285750"/>
                </a:lnTo>
                <a:lnTo>
                  <a:pt x="228600" y="136525"/>
                </a:lnTo>
                <a:lnTo>
                  <a:pt x="762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4702175" y="2641600"/>
            <a:ext cx="228600" cy="285750"/>
          </a:xfrm>
          <a:custGeom>
            <a:avLst/>
            <a:gdLst>
              <a:gd name="connsiteX0" fmla="*/ 76200 w 228600"/>
              <a:gd name="connsiteY0" fmla="*/ 0 h 285750"/>
              <a:gd name="connsiteX1" fmla="*/ 6350 w 228600"/>
              <a:gd name="connsiteY1" fmla="*/ 50800 h 285750"/>
              <a:gd name="connsiteX2" fmla="*/ 0 w 228600"/>
              <a:gd name="connsiteY2" fmla="*/ 244475 h 285750"/>
              <a:gd name="connsiteX3" fmla="*/ 142875 w 228600"/>
              <a:gd name="connsiteY3" fmla="*/ 285750 h 285750"/>
              <a:gd name="connsiteX4" fmla="*/ 228600 w 228600"/>
              <a:gd name="connsiteY4" fmla="*/ 136525 h 285750"/>
              <a:gd name="connsiteX5" fmla="*/ 76200 w 228600"/>
              <a:gd name="connsiteY5" fmla="*/ 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600" h="285750">
                <a:moveTo>
                  <a:pt x="76200" y="0"/>
                </a:moveTo>
                <a:lnTo>
                  <a:pt x="6350" y="50800"/>
                </a:lnTo>
                <a:lnTo>
                  <a:pt x="0" y="244475"/>
                </a:lnTo>
                <a:lnTo>
                  <a:pt x="142875" y="285750"/>
                </a:lnTo>
                <a:lnTo>
                  <a:pt x="228600" y="136525"/>
                </a:lnTo>
                <a:lnTo>
                  <a:pt x="762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6559550" y="2517775"/>
            <a:ext cx="352425" cy="1768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405967" y="4186766"/>
            <a:ext cx="478366" cy="3090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158067" y="4195233"/>
            <a:ext cx="478366" cy="3090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210984" y="4138084"/>
            <a:ext cx="4141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δC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41950" y="4138084"/>
            <a:ext cx="404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Bδ</a:t>
            </a: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3463293" y="3471228"/>
            <a:ext cx="123437" cy="109720"/>
            <a:chOff x="4199890" y="4611579"/>
            <a:chExt cx="246888" cy="219455"/>
          </a:xfrm>
        </p:grpSpPr>
        <p:cxnSp>
          <p:nvCxnSpPr>
            <p:cNvPr id="6" name="Straight Connector 5"/>
            <p:cNvCxnSpPr>
              <a:cxnSpLocks/>
            </p:cNvCxnSpPr>
            <p:nvPr/>
          </p:nvCxnSpPr>
          <p:spPr>
            <a:xfrm rot="10800000">
              <a:off x="4199890" y="4611579"/>
              <a:ext cx="246888" cy="0"/>
            </a:xfrm>
            <a:prstGeom prst="line">
              <a:avLst/>
            </a:prstGeom>
            <a:ln w="28575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cxnSpLocks/>
            </p:cNvCxnSpPr>
            <p:nvPr/>
          </p:nvCxnSpPr>
          <p:spPr>
            <a:xfrm rot="5400000">
              <a:off x="4213606" y="4721307"/>
              <a:ext cx="219455" cy="0"/>
            </a:xfrm>
            <a:prstGeom prst="line">
              <a:avLst/>
            </a:prstGeom>
            <a:ln w="28575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5601126" y="3500861"/>
            <a:ext cx="123437" cy="109720"/>
            <a:chOff x="4199890" y="4611579"/>
            <a:chExt cx="246888" cy="219455"/>
          </a:xfrm>
        </p:grpSpPr>
        <p:cxnSp>
          <p:nvCxnSpPr>
            <p:cNvPr id="9" name="Straight Connector 8"/>
            <p:cNvCxnSpPr>
              <a:cxnSpLocks/>
            </p:cNvCxnSpPr>
            <p:nvPr/>
          </p:nvCxnSpPr>
          <p:spPr>
            <a:xfrm rot="10800000">
              <a:off x="4199890" y="4611579"/>
              <a:ext cx="246888" cy="0"/>
            </a:xfrm>
            <a:prstGeom prst="line">
              <a:avLst/>
            </a:prstGeom>
            <a:ln w="28575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cxnSpLocks/>
            </p:cNvCxnSpPr>
            <p:nvPr/>
          </p:nvCxnSpPr>
          <p:spPr>
            <a:xfrm rot="5400000">
              <a:off x="4213606" y="4721307"/>
              <a:ext cx="219455" cy="0"/>
            </a:xfrm>
            <a:prstGeom prst="line">
              <a:avLst/>
            </a:prstGeom>
            <a:ln w="28575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4563531" y="2417231"/>
            <a:ext cx="328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Times"/>
                <a:cs typeface="Times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59299" y="3285065"/>
            <a:ext cx="328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Times"/>
                <a:cs typeface="Times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48201" y="2565399"/>
            <a:ext cx="302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Times"/>
                <a:cs typeface="Times"/>
              </a:rPr>
              <a:t>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12735" y="4004733"/>
            <a:ext cx="302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Times"/>
                <a:cs typeface="Times"/>
              </a:rPr>
              <a:t>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31267" y="2692397"/>
            <a:ext cx="319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Times"/>
                <a:cs typeface="Times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2001" y="2976028"/>
            <a:ext cx="319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Times"/>
                <a:cs typeface="Times"/>
              </a:rP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80466" y="3543291"/>
            <a:ext cx="319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Times"/>
                <a:cs typeface="Times"/>
              </a:rP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12733" y="3839620"/>
            <a:ext cx="2942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Times"/>
                <a:cs typeface="Times"/>
              </a:rPr>
              <a:t>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63532" y="3678750"/>
            <a:ext cx="2942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Times"/>
                <a:cs typeface="Times"/>
              </a:rPr>
              <a:t>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63532" y="3107247"/>
            <a:ext cx="2942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Times"/>
                <a:cs typeface="Times"/>
              </a:rPr>
              <a:t>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18566" y="2823611"/>
            <a:ext cx="302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Times"/>
                <a:cs typeface="Times"/>
              </a:rPr>
              <a:t>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76233" y="3407810"/>
            <a:ext cx="302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Times"/>
                <a:cs typeface="Times"/>
              </a:rPr>
              <a:t>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39894" y="2421465"/>
            <a:ext cx="328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Times"/>
                <a:cs typeface="Times"/>
              </a:rPr>
              <a:t>C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646244" y="2548465"/>
            <a:ext cx="302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Times"/>
                <a:cs typeface="Times"/>
              </a:rPr>
              <a:t>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646244" y="2713562"/>
            <a:ext cx="319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Times"/>
                <a:cs typeface="Times"/>
              </a:rPr>
              <a:t>B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646244" y="2823611"/>
            <a:ext cx="302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Times"/>
                <a:cs typeface="Times"/>
              </a:rPr>
              <a:t>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646244" y="3395130"/>
            <a:ext cx="302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Times"/>
                <a:cs typeface="Times"/>
              </a:rPr>
              <a:t>b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646244" y="2992960"/>
            <a:ext cx="319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Times"/>
                <a:cs typeface="Times"/>
              </a:rPr>
              <a:t>A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646244" y="3090313"/>
            <a:ext cx="2942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Times"/>
                <a:cs typeface="Times"/>
              </a:rPr>
              <a:t>c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646244" y="3666043"/>
            <a:ext cx="302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Times"/>
                <a:cs typeface="Times"/>
              </a:rPr>
              <a:t>a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646244" y="3272364"/>
            <a:ext cx="328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Times"/>
                <a:cs typeface="Times"/>
              </a:rPr>
              <a:t>C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646244" y="3564462"/>
            <a:ext cx="319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Times"/>
                <a:cs typeface="Times"/>
              </a:rPr>
              <a:t>B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646244" y="3949681"/>
            <a:ext cx="2942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Times"/>
                <a:cs typeface="Times"/>
              </a:rPr>
              <a:t>c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646244" y="3856558"/>
            <a:ext cx="319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Times"/>
                <a:cs typeface="Times"/>
              </a:rPr>
              <a:t>A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6598709" y="2617259"/>
            <a:ext cx="98889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598709" y="2693459"/>
            <a:ext cx="98889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598709" y="2906184"/>
            <a:ext cx="98889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6598709" y="2982384"/>
            <a:ext cx="98889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598709" y="3188759"/>
            <a:ext cx="98889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6598709" y="3261784"/>
            <a:ext cx="98889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598709" y="3474509"/>
            <a:ext cx="98889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6598709" y="3547534"/>
            <a:ext cx="98889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598709" y="3757084"/>
            <a:ext cx="98889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6598709" y="3833284"/>
            <a:ext cx="98889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6598709" y="4046009"/>
            <a:ext cx="98889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6598709" y="4122209"/>
            <a:ext cx="98889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Slide Number Placeholder 5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F338-804B-4446-AEF3-7C851ECB5279}" type="slidenum">
              <a:rPr lang="en-US"/>
              <a:pPr/>
              <a:t>25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-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7865" y="1022864"/>
            <a:ext cx="4572000" cy="445761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882902" y="5063069"/>
            <a:ext cx="563033" cy="4910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286000" y="3890433"/>
            <a:ext cx="482600" cy="71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 rot="10800000" flipV="1">
            <a:off x="3022601" y="5177367"/>
            <a:ext cx="275167" cy="152400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 flipV="1">
            <a:off x="2404534" y="4114800"/>
            <a:ext cx="275167" cy="152400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473700" y="3881967"/>
            <a:ext cx="80433" cy="1566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975100" y="3263900"/>
            <a:ext cx="152400" cy="1989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609167" y="1981200"/>
            <a:ext cx="118533" cy="1566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759200" y="1604434"/>
            <a:ext cx="152400" cy="2243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846233" y="1134533"/>
            <a:ext cx="186267" cy="241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3371850" y="1225550"/>
            <a:ext cx="2432050" cy="3911600"/>
          </a:xfrm>
          <a:custGeom>
            <a:avLst/>
            <a:gdLst>
              <a:gd name="connsiteX0" fmla="*/ 2432050 w 2432050"/>
              <a:gd name="connsiteY0" fmla="*/ 0 h 3911600"/>
              <a:gd name="connsiteX1" fmla="*/ 2432050 w 2432050"/>
              <a:gd name="connsiteY1" fmla="*/ 628650 h 3911600"/>
              <a:gd name="connsiteX2" fmla="*/ 2089150 w 2432050"/>
              <a:gd name="connsiteY2" fmla="*/ 819150 h 3911600"/>
              <a:gd name="connsiteX3" fmla="*/ 2076450 w 2432050"/>
              <a:gd name="connsiteY3" fmla="*/ 2724150 h 3911600"/>
              <a:gd name="connsiteX4" fmla="*/ 0 w 2432050"/>
              <a:gd name="connsiteY4" fmla="*/ 3911600 h 391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2050" h="3911600">
                <a:moveTo>
                  <a:pt x="2432050" y="0"/>
                </a:moveTo>
                <a:lnTo>
                  <a:pt x="2432050" y="628650"/>
                </a:lnTo>
                <a:lnTo>
                  <a:pt x="2089150" y="819150"/>
                </a:lnTo>
                <a:cubicBezTo>
                  <a:pt x="2084917" y="1454150"/>
                  <a:pt x="2076450" y="2724150"/>
                  <a:pt x="2076450" y="2724150"/>
                </a:cubicBezTo>
                <a:lnTo>
                  <a:pt x="0" y="3911600"/>
                </a:lnTo>
              </a:path>
            </a:pathLst>
          </a:custGeom>
          <a:ln w="38100" cap="flat" cmpd="sng" algn="ctr">
            <a:solidFill>
              <a:schemeClr val="accent1">
                <a:lumMod val="75000"/>
              </a:schemeClr>
            </a:solidFill>
            <a:prstDash val="sysDash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2749550" y="1708150"/>
            <a:ext cx="1193800" cy="2374900"/>
          </a:xfrm>
          <a:custGeom>
            <a:avLst/>
            <a:gdLst>
              <a:gd name="connsiteX0" fmla="*/ 1193800 w 1193800"/>
              <a:gd name="connsiteY0" fmla="*/ 0 h 2374900"/>
              <a:gd name="connsiteX1" fmla="*/ 1181100 w 1193800"/>
              <a:gd name="connsiteY1" fmla="*/ 1701800 h 2374900"/>
              <a:gd name="connsiteX2" fmla="*/ 0 w 1193800"/>
              <a:gd name="connsiteY2" fmla="*/ 2374900 h 237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3800" h="2374900">
                <a:moveTo>
                  <a:pt x="1193800" y="0"/>
                </a:moveTo>
                <a:cubicBezTo>
                  <a:pt x="1189567" y="567267"/>
                  <a:pt x="1181100" y="1701800"/>
                  <a:pt x="1181100" y="1701800"/>
                </a:cubicBezTo>
                <a:lnTo>
                  <a:pt x="0" y="2374900"/>
                </a:lnTo>
              </a:path>
            </a:pathLst>
          </a:custGeom>
          <a:ln w="38100" cap="flat" cmpd="sng" algn="ctr">
            <a:solidFill>
              <a:schemeClr val="accent1">
                <a:lumMod val="75000"/>
              </a:schemeClr>
            </a:solidFill>
            <a:prstDash val="sysDash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791200" y="1104900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43550" y="1885950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84800" y="3810000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98700" y="3905250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25750" y="5060950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11600" y="3219450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95700" y="1568450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54250" y="4298950"/>
            <a:ext cx="4141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δC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28950" y="5264150"/>
            <a:ext cx="404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Bδ</a:t>
            </a:r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>
          <a:xfrm rot="5400000" flipH="1" flipV="1">
            <a:off x="2368272" y="4141573"/>
            <a:ext cx="268781" cy="147574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</p:cNvCxnSpPr>
          <p:nvPr/>
        </p:nvCxnSpPr>
        <p:spPr>
          <a:xfrm flipV="1">
            <a:off x="3051177" y="5270500"/>
            <a:ext cx="263526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F338-804B-4446-AEF3-7C851ECB5279}" type="slidenum">
              <a:rPr lang="en-US"/>
              <a:pPr/>
              <a:t>26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-27"/>
          <p:cNvPicPr>
            <a:picLocks noChangeAspect="1"/>
          </p:cNvPicPr>
          <p:nvPr/>
        </p:nvPicPr>
        <p:blipFill>
          <a:blip r:embed="rId3"/>
          <a:srcRect l="3086" t="6437" r="6327" b="18049"/>
          <a:stretch>
            <a:fillRect/>
          </a:stretch>
        </p:blipFill>
        <p:spPr>
          <a:xfrm>
            <a:off x="3069167" y="2298700"/>
            <a:ext cx="2484966" cy="194733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835399" y="4262962"/>
            <a:ext cx="842434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669366" y="2823630"/>
            <a:ext cx="190500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906433" y="3471331"/>
            <a:ext cx="190500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508500" y="3467099"/>
            <a:ext cx="190500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24867" y="3420533"/>
            <a:ext cx="190500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71905" y="4237565"/>
            <a:ext cx="9214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</a:t>
            </a:r>
            <a:r>
              <a:rPr lang="en-US" sz="1400" i="1">
                <a:latin typeface="Times New Roman"/>
                <a:cs typeface="Times New Roman"/>
              </a:rPr>
              <a:t>'</a:t>
            </a:r>
            <a:r>
              <a:rPr lang="en-US" sz="1400" b="1">
                <a:latin typeface="Times"/>
                <a:cs typeface="Times"/>
              </a:rPr>
              <a:t>C</a:t>
            </a:r>
            <a:r>
              <a:rPr lang="en-US" sz="1400" i="1">
                <a:latin typeface="Times New Roman"/>
                <a:cs typeface="Times New Roman"/>
              </a:rPr>
              <a:t>'</a:t>
            </a:r>
            <a:r>
              <a:rPr lang="en-US" sz="1400">
                <a:latin typeface="Times"/>
                <a:cs typeface="Times"/>
              </a:rPr>
              <a:t> + </a:t>
            </a:r>
            <a:r>
              <a:rPr lang="en-US" sz="1400" b="1">
                <a:latin typeface="Times"/>
                <a:cs typeface="Times"/>
              </a:rPr>
              <a:t>δB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01637" y="2764369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57137" y="3327407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06385" y="3369746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09073" y="338245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60700" y="2925233"/>
            <a:ext cx="135467" cy="1820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F338-804B-4446-AEF3-7C851ECB5279}" type="slidenum">
              <a:rPr lang="en-US"/>
              <a:pPr/>
              <a:t>27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-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124" y="2079761"/>
            <a:ext cx="2743200" cy="223757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F338-804B-4446-AEF3-7C851ECB5279}" type="slidenum">
              <a:rPr lang="en-US"/>
              <a:pPr/>
              <a:t>28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295900" y="3238500"/>
            <a:ext cx="249767" cy="5503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1561" y="1384763"/>
            <a:ext cx="3657600" cy="4196062"/>
          </a:xfrm>
          <a:prstGeom prst="rect">
            <a:avLst/>
          </a:prstGeom>
        </p:spPr>
      </p:pic>
      <p:sp>
        <p:nvSpPr>
          <p:cNvPr id="88" name="Rectangle 87"/>
          <p:cNvSpPr/>
          <p:nvPr/>
        </p:nvSpPr>
        <p:spPr>
          <a:xfrm rot="19453665">
            <a:off x="5685672" y="2887331"/>
            <a:ext cx="516467" cy="436722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 rot="19453665">
            <a:off x="3721405" y="1795131"/>
            <a:ext cx="516467" cy="436722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 rot="19580179">
            <a:off x="2832100" y="1545164"/>
            <a:ext cx="516467" cy="23706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05867" y="5308600"/>
            <a:ext cx="749300" cy="22436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 rot="19750940">
            <a:off x="4190109" y="5415218"/>
            <a:ext cx="617959" cy="436722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 rot="19750940">
            <a:off x="5426244" y="4983418"/>
            <a:ext cx="617959" cy="436722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2726267" y="4030133"/>
            <a:ext cx="397933" cy="19473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2827867" y="5071533"/>
            <a:ext cx="397933" cy="19473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2726267" y="3306233"/>
            <a:ext cx="397933" cy="19473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4453467" y="3306233"/>
            <a:ext cx="397933" cy="19473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2688167" y="2032000"/>
            <a:ext cx="397933" cy="19473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4415367" y="2032000"/>
            <a:ext cx="397933" cy="19473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4389967" y="3547533"/>
            <a:ext cx="1312333" cy="245534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 rot="19750940">
            <a:off x="3271476" y="4767518"/>
            <a:ext cx="617959" cy="436722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 rot="21375210">
            <a:off x="3289300" y="2637365"/>
            <a:ext cx="1187450" cy="17145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 rot="21375210">
            <a:off x="5037666" y="2658532"/>
            <a:ext cx="1187450" cy="17145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 rot="19580179">
            <a:off x="4652433" y="1523997"/>
            <a:ext cx="516467" cy="23706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 rot="19453665">
            <a:off x="5524805" y="1761264"/>
            <a:ext cx="516467" cy="436722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 rot="19724284">
            <a:off x="5584072" y="3916030"/>
            <a:ext cx="516467" cy="436722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 rot="19724284">
            <a:off x="3272670" y="3729763"/>
            <a:ext cx="516467" cy="436722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 rot="19453665">
            <a:off x="4822070" y="2485162"/>
            <a:ext cx="516467" cy="436722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 rot="19453665">
            <a:off x="3784903" y="2976227"/>
            <a:ext cx="516467" cy="436722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 rot="19580179">
            <a:off x="2942469" y="2531724"/>
            <a:ext cx="516467" cy="436722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 rot="19580179">
            <a:off x="4860169" y="2442824"/>
            <a:ext cx="516467" cy="436722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 rot="21375210">
            <a:off x="5156200" y="1390650"/>
            <a:ext cx="1187450" cy="17145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 rot="21375210">
            <a:off x="3136900" y="1397000"/>
            <a:ext cx="1187450" cy="17145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933700" y="2713566"/>
            <a:ext cx="736600" cy="516465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577167" y="2713566"/>
            <a:ext cx="736600" cy="516465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715931" y="2713566"/>
            <a:ext cx="736600" cy="516465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363629" y="2713566"/>
            <a:ext cx="736600" cy="516465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870203" y="1481666"/>
            <a:ext cx="736600" cy="516465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572932" y="1481666"/>
            <a:ext cx="736600" cy="516465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652434" y="1481666"/>
            <a:ext cx="736600" cy="516465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342462" y="1481666"/>
            <a:ext cx="736600" cy="516465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196167" y="3877733"/>
            <a:ext cx="914400" cy="546099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 noChangeAspect="1"/>
          </p:cNvCxnSpPr>
          <p:nvPr/>
        </p:nvCxnSpPr>
        <p:spPr>
          <a:xfrm flipV="1">
            <a:off x="4330701" y="3839634"/>
            <a:ext cx="650311" cy="388378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 noChangeAspect="1"/>
          </p:cNvCxnSpPr>
          <p:nvPr/>
        </p:nvCxnSpPr>
        <p:spPr>
          <a:xfrm flipV="1">
            <a:off x="5232401" y="3839634"/>
            <a:ext cx="650311" cy="388378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 noChangeAspect="1"/>
          </p:cNvCxnSpPr>
          <p:nvPr/>
        </p:nvCxnSpPr>
        <p:spPr>
          <a:xfrm flipV="1">
            <a:off x="4254502" y="4250267"/>
            <a:ext cx="286245" cy="170951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 noChangeAspect="1"/>
          </p:cNvCxnSpPr>
          <p:nvPr/>
        </p:nvCxnSpPr>
        <p:spPr>
          <a:xfrm flipV="1">
            <a:off x="3530007" y="4851401"/>
            <a:ext cx="737193" cy="440266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 noChangeAspect="1"/>
          </p:cNvCxnSpPr>
          <p:nvPr/>
        </p:nvCxnSpPr>
        <p:spPr>
          <a:xfrm flipV="1">
            <a:off x="5125730" y="4847168"/>
            <a:ext cx="744282" cy="444499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cxnSpLocks noChangeAspect="1"/>
          </p:cNvCxnSpPr>
          <p:nvPr/>
        </p:nvCxnSpPr>
        <p:spPr>
          <a:xfrm flipV="1">
            <a:off x="4246033" y="5274736"/>
            <a:ext cx="392079" cy="234156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cxnSpLocks noChangeAspect="1"/>
          </p:cNvCxnSpPr>
          <p:nvPr/>
        </p:nvCxnSpPr>
        <p:spPr>
          <a:xfrm flipV="1">
            <a:off x="3441701" y="5304367"/>
            <a:ext cx="330877" cy="197606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 noChangeAspect="1"/>
          </p:cNvCxnSpPr>
          <p:nvPr/>
        </p:nvCxnSpPr>
        <p:spPr>
          <a:xfrm flipV="1">
            <a:off x="3771901" y="4847167"/>
            <a:ext cx="763271" cy="455840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cxnSpLocks noChangeAspect="1"/>
          </p:cNvCxnSpPr>
          <p:nvPr/>
        </p:nvCxnSpPr>
        <p:spPr>
          <a:xfrm flipV="1">
            <a:off x="4614335" y="4834467"/>
            <a:ext cx="763271" cy="455840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cxnSpLocks noChangeAspect="1"/>
          </p:cNvCxnSpPr>
          <p:nvPr/>
        </p:nvCxnSpPr>
        <p:spPr>
          <a:xfrm flipV="1">
            <a:off x="4538135" y="3797300"/>
            <a:ext cx="763271" cy="455840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cxnSpLocks/>
          </p:cNvCxnSpPr>
          <p:nvPr/>
        </p:nvCxnSpPr>
        <p:spPr>
          <a:xfrm rot="5400000" flipH="1" flipV="1">
            <a:off x="3156462" y="2889799"/>
            <a:ext cx="292136" cy="109005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cxnSpLocks/>
          </p:cNvCxnSpPr>
          <p:nvPr/>
        </p:nvCxnSpPr>
        <p:spPr>
          <a:xfrm rot="16200000" flipH="1">
            <a:off x="3831718" y="2951182"/>
            <a:ext cx="224328" cy="45508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cxnSpLocks/>
          </p:cNvCxnSpPr>
          <p:nvPr/>
        </p:nvCxnSpPr>
        <p:spPr>
          <a:xfrm rot="16200000" flipH="1">
            <a:off x="5095386" y="2843253"/>
            <a:ext cx="268778" cy="64516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cxnSpLocks/>
          </p:cNvCxnSpPr>
          <p:nvPr/>
        </p:nvCxnSpPr>
        <p:spPr>
          <a:xfrm flipV="1">
            <a:off x="5508685" y="1756833"/>
            <a:ext cx="375648" cy="21227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cxnSpLocks/>
          </p:cNvCxnSpPr>
          <p:nvPr/>
        </p:nvCxnSpPr>
        <p:spPr>
          <a:xfrm rot="16200000" flipH="1">
            <a:off x="4932403" y="1676969"/>
            <a:ext cx="268779" cy="51816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cxnSpLocks/>
          </p:cNvCxnSpPr>
          <p:nvPr/>
        </p:nvCxnSpPr>
        <p:spPr>
          <a:xfrm flipV="1">
            <a:off x="3627519" y="4064000"/>
            <a:ext cx="292548" cy="10075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cxnSpLocks noChangeAspect="1"/>
          </p:cNvCxnSpPr>
          <p:nvPr/>
        </p:nvCxnSpPr>
        <p:spPr>
          <a:xfrm flipV="1">
            <a:off x="5405519" y="4045520"/>
            <a:ext cx="310836" cy="10705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cxnSpLocks noChangeAspect="1"/>
          </p:cNvCxnSpPr>
          <p:nvPr/>
        </p:nvCxnSpPr>
        <p:spPr>
          <a:xfrm flipV="1">
            <a:off x="5333552" y="5068440"/>
            <a:ext cx="310836" cy="10705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cxnSpLocks noChangeAspect="1"/>
          </p:cNvCxnSpPr>
          <p:nvPr/>
        </p:nvCxnSpPr>
        <p:spPr>
          <a:xfrm flipV="1">
            <a:off x="4279452" y="5398640"/>
            <a:ext cx="310836" cy="10705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cxnSpLocks noChangeAspect="1"/>
          </p:cNvCxnSpPr>
          <p:nvPr/>
        </p:nvCxnSpPr>
        <p:spPr>
          <a:xfrm flipV="1">
            <a:off x="3809552" y="5165806"/>
            <a:ext cx="319980" cy="1102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cxnSpLocks noChangeAspect="1"/>
          </p:cNvCxnSpPr>
          <p:nvPr/>
        </p:nvCxnSpPr>
        <p:spPr>
          <a:xfrm flipV="1">
            <a:off x="4817085" y="3798439"/>
            <a:ext cx="319980" cy="1102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5613402" y="4897966"/>
            <a:ext cx="4140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αB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550837" y="5249333"/>
            <a:ext cx="4140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αB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984500" y="4521200"/>
            <a:ext cx="12768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Aα + Cα = αB</a:t>
            </a:r>
          </a:p>
        </p:txBody>
      </p:sp>
      <p:sp>
        <p:nvSpPr>
          <p:cNvPr id="59" name="Freeform 58"/>
          <p:cNvSpPr/>
          <p:nvPr/>
        </p:nvSpPr>
        <p:spPr>
          <a:xfrm>
            <a:off x="3530600" y="4787900"/>
            <a:ext cx="275167" cy="304800"/>
          </a:xfrm>
          <a:custGeom>
            <a:avLst/>
            <a:gdLst>
              <a:gd name="connsiteX0" fmla="*/ 275167 w 275167"/>
              <a:gd name="connsiteY0" fmla="*/ 304800 h 304800"/>
              <a:gd name="connsiteX1" fmla="*/ 169333 w 275167"/>
              <a:gd name="connsiteY1" fmla="*/ 249767 h 304800"/>
              <a:gd name="connsiteX2" fmla="*/ 50800 w 275167"/>
              <a:gd name="connsiteY2" fmla="*/ 122767 h 304800"/>
              <a:gd name="connsiteX3" fmla="*/ 0 w 275167"/>
              <a:gd name="connsiteY3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167" h="304800">
                <a:moveTo>
                  <a:pt x="275167" y="304800"/>
                </a:moveTo>
                <a:cubicBezTo>
                  <a:pt x="240947" y="292453"/>
                  <a:pt x="206727" y="280106"/>
                  <a:pt x="169333" y="249767"/>
                </a:cubicBezTo>
                <a:cubicBezTo>
                  <a:pt x="131939" y="219428"/>
                  <a:pt x="79022" y="164395"/>
                  <a:pt x="50800" y="122767"/>
                </a:cubicBezTo>
                <a:cubicBezTo>
                  <a:pt x="22578" y="81139"/>
                  <a:pt x="0" y="0"/>
                  <a:pt x="0" y="0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3280839" y="3890430"/>
            <a:ext cx="4140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αB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685374" y="3869265"/>
            <a:ext cx="473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α</a:t>
            </a:r>
            <a:r>
              <a:rPr lang="en-US" sz="1400" baseline="-25000">
                <a:latin typeface="Times"/>
                <a:cs typeface="Times"/>
              </a:rPr>
              <a:t>0</a:t>
            </a:r>
            <a:r>
              <a:rPr lang="en-US" sz="1400" b="1">
                <a:latin typeface="Times"/>
                <a:cs typeface="Times"/>
              </a:rPr>
              <a:t>B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330699" y="3484031"/>
            <a:ext cx="13367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Aα + Cα</a:t>
            </a:r>
            <a:r>
              <a:rPr lang="en-US" sz="1400" baseline="-25000">
                <a:latin typeface="Times"/>
                <a:cs typeface="Times"/>
              </a:rPr>
              <a:t>0</a:t>
            </a:r>
            <a:r>
              <a:rPr lang="en-US" sz="1400" b="1">
                <a:latin typeface="Times"/>
                <a:cs typeface="Times"/>
              </a:rPr>
              <a:t> = αB</a:t>
            </a:r>
          </a:p>
        </p:txBody>
      </p:sp>
      <p:sp>
        <p:nvSpPr>
          <p:cNvPr id="63" name="Freeform 62"/>
          <p:cNvSpPr/>
          <p:nvPr/>
        </p:nvSpPr>
        <p:spPr>
          <a:xfrm>
            <a:off x="4636029" y="3762375"/>
            <a:ext cx="69321" cy="219075"/>
          </a:xfrm>
          <a:custGeom>
            <a:avLst/>
            <a:gdLst>
              <a:gd name="connsiteX0" fmla="*/ 69321 w 69321"/>
              <a:gd name="connsiteY0" fmla="*/ 219075 h 219075"/>
              <a:gd name="connsiteX1" fmla="*/ 24871 w 69321"/>
              <a:gd name="connsiteY1" fmla="*/ 133350 h 219075"/>
              <a:gd name="connsiteX2" fmla="*/ 2646 w 69321"/>
              <a:gd name="connsiteY2" fmla="*/ 53975 h 219075"/>
              <a:gd name="connsiteX3" fmla="*/ 8996 w 69321"/>
              <a:gd name="connsiteY3" fmla="*/ 0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321" h="219075">
                <a:moveTo>
                  <a:pt x="69321" y="219075"/>
                </a:moveTo>
                <a:cubicBezTo>
                  <a:pt x="52652" y="189971"/>
                  <a:pt x="35983" y="160867"/>
                  <a:pt x="24871" y="133350"/>
                </a:cubicBezTo>
                <a:cubicBezTo>
                  <a:pt x="13759" y="105833"/>
                  <a:pt x="5292" y="76200"/>
                  <a:pt x="2646" y="53975"/>
                </a:cubicBezTo>
                <a:cubicBezTo>
                  <a:pt x="0" y="31750"/>
                  <a:pt x="8996" y="0"/>
                  <a:pt x="8996" y="0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2979214" y="2598205"/>
            <a:ext cx="4140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αB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874564" y="2972855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Aα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760389" y="2445805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A</a:t>
            </a:r>
            <a:r>
              <a:rPr lang="en-US" sz="1400" baseline="-25000">
                <a:latin typeface="Times"/>
                <a:cs typeface="Times"/>
              </a:rPr>
              <a:t>0</a:t>
            </a:r>
            <a:r>
              <a:rPr lang="en-US" sz="1400" b="1">
                <a:latin typeface="Times"/>
                <a:cs typeface="Times"/>
              </a:rPr>
              <a:t>α</a:t>
            </a:r>
            <a:r>
              <a:rPr lang="en-US" sz="1400" baseline="-25000">
                <a:latin typeface="Times"/>
                <a:cs typeface="Times"/>
              </a:rPr>
              <a:t>0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750989" y="2858555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α</a:t>
            </a:r>
            <a:r>
              <a:rPr lang="en-US" sz="1400" baseline="-25000">
                <a:latin typeface="Times"/>
                <a:cs typeface="Times"/>
              </a:rPr>
              <a:t>0</a:t>
            </a:r>
            <a:r>
              <a:rPr lang="en-US" sz="1400" b="1">
                <a:latin typeface="Times"/>
                <a:cs typeface="Times"/>
              </a:rPr>
              <a:t>B</a:t>
            </a:r>
            <a:r>
              <a:rPr lang="en-US" sz="1400" baseline="-25000">
                <a:latin typeface="Times"/>
                <a:cs typeface="Times"/>
              </a:rPr>
              <a:t>0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877614" y="1458380"/>
            <a:ext cx="4140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αB</a:t>
            </a:r>
          </a:p>
        </p:txBody>
      </p:sp>
      <p:cxnSp>
        <p:nvCxnSpPr>
          <p:cNvPr id="69" name="Straight Arrow Connector 68"/>
          <p:cNvCxnSpPr>
            <a:cxnSpLocks noChangeAspect="1"/>
          </p:cNvCxnSpPr>
          <p:nvPr/>
        </p:nvCxnSpPr>
        <p:spPr>
          <a:xfrm flipV="1">
            <a:off x="3079301" y="1707582"/>
            <a:ext cx="339072" cy="19159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cxnSpLocks/>
          </p:cNvCxnSpPr>
          <p:nvPr/>
        </p:nvCxnSpPr>
        <p:spPr>
          <a:xfrm rot="16200000" flipH="1">
            <a:off x="3745993" y="1776432"/>
            <a:ext cx="224328" cy="45508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3788839" y="1798105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Aα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670425" y="1374775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Cβ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597525" y="1749425"/>
            <a:ext cx="404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βB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2711450" y="1955801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a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385731" y="1955801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b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2711450" y="3213100"/>
            <a:ext cx="383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c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4385731" y="3213100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d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2711450" y="4116923"/>
            <a:ext cx="383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e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2711450" y="5041900"/>
            <a:ext cx="354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f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cxnSp>
        <p:nvCxnSpPr>
          <p:cNvPr id="43" name="Straight Arrow Connector 42"/>
          <p:cNvCxnSpPr>
            <a:cxnSpLocks/>
          </p:cNvCxnSpPr>
          <p:nvPr/>
        </p:nvCxnSpPr>
        <p:spPr>
          <a:xfrm flipV="1">
            <a:off x="5447851" y="3041080"/>
            <a:ext cx="375648" cy="21227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Slide Number Placeholder 9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F338-804B-4446-AEF3-7C851ECB5279}" type="slidenum">
              <a:rPr lang="en-US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Arrow Connector 17"/>
          <p:cNvCxnSpPr>
            <a:cxnSpLocks noChangeAspect="1"/>
          </p:cNvCxnSpPr>
          <p:nvPr/>
        </p:nvCxnSpPr>
        <p:spPr>
          <a:xfrm>
            <a:off x="4413250" y="3442394"/>
            <a:ext cx="452374" cy="1588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rot="16200000" flipV="1">
            <a:off x="3476625" y="3279775"/>
            <a:ext cx="488950" cy="184150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rot="10800000">
            <a:off x="3813176" y="3612770"/>
            <a:ext cx="288925" cy="197231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0800000" flipV="1">
            <a:off x="3302004" y="3616705"/>
            <a:ext cx="507997" cy="154435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>
            <a:spLocks noChangeAspect="1"/>
          </p:cNvSpPr>
          <p:nvPr/>
        </p:nvSpPr>
        <p:spPr>
          <a:xfrm>
            <a:off x="4064000" y="3771900"/>
            <a:ext cx="63500" cy="63500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3781425" y="3584575"/>
            <a:ext cx="63500" cy="63500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3597275" y="3105150"/>
            <a:ext cx="63500" cy="63500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3273425" y="3740150"/>
            <a:ext cx="63500" cy="63500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>
            <a:cxnSpLocks/>
          </p:cNvCxnSpPr>
          <p:nvPr/>
        </p:nvCxnSpPr>
        <p:spPr>
          <a:xfrm>
            <a:off x="3876675" y="3614244"/>
            <a:ext cx="183769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cxnSpLocks/>
          </p:cNvCxnSpPr>
          <p:nvPr/>
        </p:nvCxnSpPr>
        <p:spPr>
          <a:xfrm rot="10800000">
            <a:off x="3867150" y="3817444"/>
            <a:ext cx="183769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403600" y="2936875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67050" y="3600450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46500" y="3336925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067175" y="3641725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4</a:t>
            </a:r>
          </a:p>
        </p:txBody>
      </p:sp>
      <p:sp>
        <p:nvSpPr>
          <p:cNvPr id="9" name="Freeform 8"/>
          <p:cNvSpPr/>
          <p:nvPr/>
        </p:nvSpPr>
        <p:spPr>
          <a:xfrm>
            <a:off x="5165725" y="3101975"/>
            <a:ext cx="682625" cy="631825"/>
          </a:xfrm>
          <a:custGeom>
            <a:avLst/>
            <a:gdLst>
              <a:gd name="connsiteX0" fmla="*/ 295275 w 682625"/>
              <a:gd name="connsiteY0" fmla="*/ 0 h 631825"/>
              <a:gd name="connsiteX1" fmla="*/ 0 w 682625"/>
              <a:gd name="connsiteY1" fmla="*/ 631825 h 631825"/>
              <a:gd name="connsiteX2" fmla="*/ 523875 w 682625"/>
              <a:gd name="connsiteY2" fmla="*/ 631825 h 631825"/>
              <a:gd name="connsiteX3" fmla="*/ 682625 w 682625"/>
              <a:gd name="connsiteY3" fmla="*/ 431800 h 631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2625" h="631825">
                <a:moveTo>
                  <a:pt x="295275" y="0"/>
                </a:moveTo>
                <a:lnTo>
                  <a:pt x="0" y="631825"/>
                </a:lnTo>
                <a:lnTo>
                  <a:pt x="523875" y="631825"/>
                </a:lnTo>
                <a:lnTo>
                  <a:pt x="682625" y="431800"/>
                </a:lnTo>
              </a:path>
            </a:pathLst>
          </a:cu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5137150" y="3698875"/>
            <a:ext cx="63500" cy="63500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5661025" y="3705225"/>
            <a:ext cx="63500" cy="63500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5816600" y="3505200"/>
            <a:ext cx="63500" cy="63500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5426075" y="3079750"/>
            <a:ext cx="63500" cy="63500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241925" y="2914650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927600" y="3568700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810250" y="3365500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613400" y="3663950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4</a:t>
            </a: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F338-804B-4446-AEF3-7C851ECB5279}" type="slidenum">
              <a:rPr lang="en-US"/>
              <a:pPr/>
              <a:t>29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-30"/>
          <p:cNvPicPr>
            <a:picLocks noChangeAspect="1"/>
          </p:cNvPicPr>
          <p:nvPr/>
        </p:nvPicPr>
        <p:blipFill>
          <a:blip r:embed="rId4"/>
          <a:srcRect l="18540" t="4498" r="2988"/>
          <a:stretch>
            <a:fillRect/>
          </a:stretch>
        </p:blipFill>
        <p:spPr>
          <a:xfrm>
            <a:off x="3232150" y="1498600"/>
            <a:ext cx="2870200" cy="421556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089400" y="1200150"/>
            <a:ext cx="419100" cy="387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4754" name="Object 2"/>
          <p:cNvGraphicFramePr>
            <a:graphicFrameLocks noChangeAspect="1"/>
          </p:cNvGraphicFramePr>
          <p:nvPr/>
        </p:nvGraphicFramePr>
        <p:xfrm>
          <a:off x="4086225" y="1266825"/>
          <a:ext cx="4318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56" name="Equation" r:id="rId5" imgW="431800" imgH="215900" progId="Equation.3">
                  <p:embed/>
                </p:oleObj>
              </mc:Choice>
              <mc:Fallback>
                <p:oleObj name="Equation" r:id="rId5" imgW="431800" imgH="2159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6225" y="1266825"/>
                        <a:ext cx="4318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Arrow Connector 4"/>
          <p:cNvCxnSpPr>
            <a:cxnSpLocks noChangeAspect="1"/>
          </p:cNvCxnSpPr>
          <p:nvPr/>
        </p:nvCxnSpPr>
        <p:spPr>
          <a:xfrm>
            <a:off x="4143376" y="1553669"/>
            <a:ext cx="318001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cxnSpLocks noChangeAspect="1"/>
          </p:cNvCxnSpPr>
          <p:nvPr/>
        </p:nvCxnSpPr>
        <p:spPr>
          <a:xfrm rot="5400000">
            <a:off x="3038476" y="1960070"/>
            <a:ext cx="318001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635250" y="1765300"/>
            <a:ext cx="560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[111]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24150" y="2127250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a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24150" y="3164417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b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24150" y="4201584"/>
            <a:ext cx="383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c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24150" y="5238750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d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F338-804B-4446-AEF3-7C851ECB5279}" type="slidenum">
              <a:rPr lang="en-US"/>
              <a:pPr/>
              <a:t>30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157133" y="1934633"/>
            <a:ext cx="50800" cy="118534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-31"/>
          <p:cNvPicPr>
            <a:picLocks noChangeAspect="1"/>
          </p:cNvPicPr>
          <p:nvPr/>
        </p:nvPicPr>
        <p:blipFill>
          <a:blip r:embed="rId3"/>
          <a:srcRect b="3882"/>
          <a:stretch>
            <a:fillRect/>
          </a:stretch>
        </p:blipFill>
        <p:spPr>
          <a:xfrm>
            <a:off x="3345754" y="248503"/>
            <a:ext cx="2393893" cy="6152297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406898" y="6184900"/>
            <a:ext cx="256412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346575" y="6123517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b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321175" y="3806825"/>
            <a:ext cx="314325" cy="190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270375" y="3729567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a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 rot="10800000">
            <a:off x="4762926" y="3179127"/>
            <a:ext cx="133724" cy="118864"/>
            <a:chOff x="4199890" y="4611579"/>
            <a:chExt cx="246888" cy="219455"/>
          </a:xfrm>
        </p:grpSpPr>
        <p:cxnSp>
          <p:nvCxnSpPr>
            <p:cNvPr id="5" name="Straight Connector 4"/>
            <p:cNvCxnSpPr>
              <a:cxnSpLocks/>
            </p:cNvCxnSpPr>
            <p:nvPr/>
          </p:nvCxnSpPr>
          <p:spPr>
            <a:xfrm rot="10800000">
              <a:off x="4199890" y="4611579"/>
              <a:ext cx="246888" cy="0"/>
            </a:xfrm>
            <a:prstGeom prst="line">
              <a:avLst/>
            </a:prstGeom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>
              <a:cxnSpLocks/>
            </p:cNvCxnSpPr>
            <p:nvPr/>
          </p:nvCxnSpPr>
          <p:spPr>
            <a:xfrm rot="5400000">
              <a:off x="4213606" y="4721307"/>
              <a:ext cx="219455" cy="0"/>
            </a:xfrm>
            <a:prstGeom prst="line">
              <a:avLst/>
            </a:prstGeom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>
            <a:grpSpLocks noChangeAspect="1"/>
          </p:cNvGrpSpPr>
          <p:nvPr/>
        </p:nvGrpSpPr>
        <p:grpSpPr>
          <a:xfrm rot="10800000">
            <a:off x="4847593" y="1612794"/>
            <a:ext cx="133724" cy="118864"/>
            <a:chOff x="4199890" y="4611579"/>
            <a:chExt cx="246888" cy="219455"/>
          </a:xfrm>
        </p:grpSpPr>
        <p:cxnSp>
          <p:nvCxnSpPr>
            <p:cNvPr id="8" name="Straight Connector 7"/>
            <p:cNvCxnSpPr>
              <a:cxnSpLocks/>
            </p:cNvCxnSpPr>
            <p:nvPr/>
          </p:nvCxnSpPr>
          <p:spPr>
            <a:xfrm rot="10800000">
              <a:off x="4199890" y="4611579"/>
              <a:ext cx="246888" cy="0"/>
            </a:xfrm>
            <a:prstGeom prst="line">
              <a:avLst/>
            </a:prstGeom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cxnSpLocks/>
            </p:cNvCxnSpPr>
            <p:nvPr/>
          </p:nvCxnSpPr>
          <p:spPr>
            <a:xfrm rot="5400000">
              <a:off x="4213606" y="4721307"/>
              <a:ext cx="219455" cy="0"/>
            </a:xfrm>
            <a:prstGeom prst="line">
              <a:avLst/>
            </a:prstGeom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>
            <a:grpSpLocks noChangeAspect="1"/>
          </p:cNvGrpSpPr>
          <p:nvPr/>
        </p:nvGrpSpPr>
        <p:grpSpPr>
          <a:xfrm rot="10800000">
            <a:off x="3975527" y="1600095"/>
            <a:ext cx="133724" cy="118864"/>
            <a:chOff x="4199890" y="4611579"/>
            <a:chExt cx="246888" cy="219455"/>
          </a:xfrm>
        </p:grpSpPr>
        <p:cxnSp>
          <p:nvCxnSpPr>
            <p:cNvPr id="11" name="Straight Connector 10"/>
            <p:cNvCxnSpPr>
              <a:cxnSpLocks/>
            </p:cNvCxnSpPr>
            <p:nvPr/>
          </p:nvCxnSpPr>
          <p:spPr>
            <a:xfrm rot="10800000">
              <a:off x="4199890" y="4611579"/>
              <a:ext cx="246888" cy="0"/>
            </a:xfrm>
            <a:prstGeom prst="line">
              <a:avLst/>
            </a:prstGeom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cxnSpLocks/>
            </p:cNvCxnSpPr>
            <p:nvPr/>
          </p:nvCxnSpPr>
          <p:spPr>
            <a:xfrm rot="5400000">
              <a:off x="4213606" y="4721307"/>
              <a:ext cx="219455" cy="0"/>
            </a:xfrm>
            <a:prstGeom prst="line">
              <a:avLst/>
            </a:prstGeom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Freeform 12"/>
          <p:cNvSpPr/>
          <p:nvPr/>
        </p:nvSpPr>
        <p:spPr>
          <a:xfrm>
            <a:off x="3488267" y="2235200"/>
            <a:ext cx="414866" cy="122767"/>
          </a:xfrm>
          <a:custGeom>
            <a:avLst/>
            <a:gdLst>
              <a:gd name="connsiteX0" fmla="*/ 0 w 414866"/>
              <a:gd name="connsiteY0" fmla="*/ 0 h 122767"/>
              <a:gd name="connsiteX1" fmla="*/ 190500 w 414866"/>
              <a:gd name="connsiteY1" fmla="*/ 16933 h 122767"/>
              <a:gd name="connsiteX2" fmla="*/ 296333 w 414866"/>
              <a:gd name="connsiteY2" fmla="*/ 46567 h 122767"/>
              <a:gd name="connsiteX3" fmla="*/ 414866 w 414866"/>
              <a:gd name="connsiteY3" fmla="*/ 122767 h 122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866" h="122767">
                <a:moveTo>
                  <a:pt x="0" y="0"/>
                </a:moveTo>
                <a:cubicBezTo>
                  <a:pt x="70555" y="4586"/>
                  <a:pt x="141111" y="9172"/>
                  <a:pt x="190500" y="16933"/>
                </a:cubicBezTo>
                <a:cubicBezTo>
                  <a:pt x="239889" y="24694"/>
                  <a:pt x="258939" y="28928"/>
                  <a:pt x="296333" y="46567"/>
                </a:cubicBezTo>
                <a:cubicBezTo>
                  <a:pt x="333727" y="64206"/>
                  <a:pt x="414866" y="122767"/>
                  <a:pt x="414866" y="122767"/>
                </a:cubicBezTo>
              </a:path>
            </a:pathLst>
          </a:custGeom>
          <a:ln w="38100" cap="flat" cmpd="sng" algn="ctr">
            <a:solidFill>
              <a:schemeClr val="accent1">
                <a:lumMod val="75000"/>
              </a:schemeClr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3965575" y="2419350"/>
            <a:ext cx="771525" cy="873125"/>
          </a:xfrm>
          <a:custGeom>
            <a:avLst/>
            <a:gdLst>
              <a:gd name="connsiteX0" fmla="*/ 0 w 771525"/>
              <a:gd name="connsiteY0" fmla="*/ 0 h 873125"/>
              <a:gd name="connsiteX1" fmla="*/ 73025 w 771525"/>
              <a:gd name="connsiteY1" fmla="*/ 139700 h 873125"/>
              <a:gd name="connsiteX2" fmla="*/ 107950 w 771525"/>
              <a:gd name="connsiteY2" fmla="*/ 463550 h 873125"/>
              <a:gd name="connsiteX3" fmla="*/ 104775 w 771525"/>
              <a:gd name="connsiteY3" fmla="*/ 657225 h 873125"/>
              <a:gd name="connsiteX4" fmla="*/ 136525 w 771525"/>
              <a:gd name="connsiteY4" fmla="*/ 774700 h 873125"/>
              <a:gd name="connsiteX5" fmla="*/ 219075 w 771525"/>
              <a:gd name="connsiteY5" fmla="*/ 854075 h 873125"/>
              <a:gd name="connsiteX6" fmla="*/ 336550 w 771525"/>
              <a:gd name="connsiteY6" fmla="*/ 866775 h 873125"/>
              <a:gd name="connsiteX7" fmla="*/ 771525 w 771525"/>
              <a:gd name="connsiteY7" fmla="*/ 873125 h 87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1525" h="873125">
                <a:moveTo>
                  <a:pt x="0" y="0"/>
                </a:moveTo>
                <a:cubicBezTo>
                  <a:pt x="27516" y="31221"/>
                  <a:pt x="55033" y="62442"/>
                  <a:pt x="73025" y="139700"/>
                </a:cubicBezTo>
                <a:cubicBezTo>
                  <a:pt x="91017" y="216958"/>
                  <a:pt x="102658" y="377296"/>
                  <a:pt x="107950" y="463550"/>
                </a:cubicBezTo>
                <a:cubicBezTo>
                  <a:pt x="113242" y="549804"/>
                  <a:pt x="100013" y="605367"/>
                  <a:pt x="104775" y="657225"/>
                </a:cubicBezTo>
                <a:cubicBezTo>
                  <a:pt x="109538" y="709083"/>
                  <a:pt x="117475" y="741892"/>
                  <a:pt x="136525" y="774700"/>
                </a:cubicBezTo>
                <a:cubicBezTo>
                  <a:pt x="155575" y="807508"/>
                  <a:pt x="185737" y="838729"/>
                  <a:pt x="219075" y="854075"/>
                </a:cubicBezTo>
                <a:cubicBezTo>
                  <a:pt x="252413" y="869421"/>
                  <a:pt x="244475" y="863600"/>
                  <a:pt x="336550" y="866775"/>
                </a:cubicBezTo>
                <a:cubicBezTo>
                  <a:pt x="428625" y="869950"/>
                  <a:pt x="771525" y="873125"/>
                  <a:pt x="771525" y="873125"/>
                </a:cubicBezTo>
              </a:path>
            </a:pathLst>
          </a:custGeom>
          <a:ln w="38100" cap="flat" cmpd="sng" algn="ctr">
            <a:solidFill>
              <a:schemeClr val="accent1">
                <a:lumMod val="75000"/>
              </a:schemeClr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4137025" y="1724026"/>
            <a:ext cx="685800" cy="9144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4248150" y="2066925"/>
            <a:ext cx="1098550" cy="869950"/>
          </a:xfrm>
          <a:custGeom>
            <a:avLst/>
            <a:gdLst>
              <a:gd name="connsiteX0" fmla="*/ 0 w 1098550"/>
              <a:gd name="connsiteY0" fmla="*/ 0 h 869950"/>
              <a:gd name="connsiteX1" fmla="*/ 53975 w 1098550"/>
              <a:gd name="connsiteY1" fmla="*/ 866775 h 869950"/>
              <a:gd name="connsiteX2" fmla="*/ 1098550 w 1098550"/>
              <a:gd name="connsiteY2" fmla="*/ 869950 h 869950"/>
              <a:gd name="connsiteX3" fmla="*/ 1098550 w 1098550"/>
              <a:gd name="connsiteY3" fmla="*/ 3175 h 869950"/>
              <a:gd name="connsiteX4" fmla="*/ 0 w 1098550"/>
              <a:gd name="connsiteY4" fmla="*/ 0 h 86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8550" h="869950">
                <a:moveTo>
                  <a:pt x="0" y="0"/>
                </a:moveTo>
                <a:lnTo>
                  <a:pt x="53975" y="866775"/>
                </a:lnTo>
                <a:lnTo>
                  <a:pt x="1098550" y="869950"/>
                </a:lnTo>
                <a:lnTo>
                  <a:pt x="1098550" y="3175"/>
                </a:lnTo>
                <a:lnTo>
                  <a:pt x="0" y="0"/>
                </a:lnTo>
                <a:close/>
              </a:path>
            </a:pathLst>
          </a:cu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4295246" y="521758"/>
            <a:ext cx="712787" cy="696384"/>
          </a:xfrm>
          <a:custGeom>
            <a:avLst/>
            <a:gdLst>
              <a:gd name="connsiteX0" fmla="*/ 365654 w 712787"/>
              <a:gd name="connsiteY0" fmla="*/ 2117 h 696384"/>
              <a:gd name="connsiteX1" fmla="*/ 476779 w 712787"/>
              <a:gd name="connsiteY1" fmla="*/ 21167 h 696384"/>
              <a:gd name="connsiteX2" fmla="*/ 533929 w 712787"/>
              <a:gd name="connsiteY2" fmla="*/ 62442 h 696384"/>
              <a:gd name="connsiteX3" fmla="*/ 565679 w 712787"/>
              <a:gd name="connsiteY3" fmla="*/ 119592 h 696384"/>
              <a:gd name="connsiteX4" fmla="*/ 600604 w 712787"/>
              <a:gd name="connsiteY4" fmla="*/ 157692 h 696384"/>
              <a:gd name="connsiteX5" fmla="*/ 660929 w 712787"/>
              <a:gd name="connsiteY5" fmla="*/ 195792 h 696384"/>
              <a:gd name="connsiteX6" fmla="*/ 699029 w 712787"/>
              <a:gd name="connsiteY6" fmla="*/ 252942 h 696384"/>
              <a:gd name="connsiteX7" fmla="*/ 711729 w 712787"/>
              <a:gd name="connsiteY7" fmla="*/ 335492 h 696384"/>
              <a:gd name="connsiteX8" fmla="*/ 692679 w 712787"/>
              <a:gd name="connsiteY8" fmla="*/ 427567 h 696384"/>
              <a:gd name="connsiteX9" fmla="*/ 648229 w 712787"/>
              <a:gd name="connsiteY9" fmla="*/ 532342 h 696384"/>
              <a:gd name="connsiteX10" fmla="*/ 578379 w 712787"/>
              <a:gd name="connsiteY10" fmla="*/ 605367 h 696384"/>
              <a:gd name="connsiteX11" fmla="*/ 495829 w 712787"/>
              <a:gd name="connsiteY11" fmla="*/ 662517 h 696384"/>
              <a:gd name="connsiteX12" fmla="*/ 403754 w 712787"/>
              <a:gd name="connsiteY12" fmla="*/ 691092 h 696384"/>
              <a:gd name="connsiteX13" fmla="*/ 318029 w 712787"/>
              <a:gd name="connsiteY13" fmla="*/ 694267 h 696384"/>
              <a:gd name="connsiteX14" fmla="*/ 235479 w 712787"/>
              <a:gd name="connsiteY14" fmla="*/ 684742 h 696384"/>
              <a:gd name="connsiteX15" fmla="*/ 194204 w 712787"/>
              <a:gd name="connsiteY15" fmla="*/ 652992 h 696384"/>
              <a:gd name="connsiteX16" fmla="*/ 168804 w 712787"/>
              <a:gd name="connsiteY16" fmla="*/ 583142 h 696384"/>
              <a:gd name="connsiteX17" fmla="*/ 130704 w 712787"/>
              <a:gd name="connsiteY17" fmla="*/ 535517 h 696384"/>
              <a:gd name="connsiteX18" fmla="*/ 64029 w 712787"/>
              <a:gd name="connsiteY18" fmla="*/ 487892 h 696384"/>
              <a:gd name="connsiteX19" fmla="*/ 16404 w 712787"/>
              <a:gd name="connsiteY19" fmla="*/ 433917 h 696384"/>
              <a:gd name="connsiteX20" fmla="*/ 3704 w 712787"/>
              <a:gd name="connsiteY20" fmla="*/ 376767 h 696384"/>
              <a:gd name="connsiteX21" fmla="*/ 38629 w 712787"/>
              <a:gd name="connsiteY21" fmla="*/ 291042 h 696384"/>
              <a:gd name="connsiteX22" fmla="*/ 76729 w 712787"/>
              <a:gd name="connsiteY22" fmla="*/ 221192 h 696384"/>
              <a:gd name="connsiteX23" fmla="*/ 133879 w 712787"/>
              <a:gd name="connsiteY23" fmla="*/ 157692 h 696384"/>
              <a:gd name="connsiteX24" fmla="*/ 181504 w 712787"/>
              <a:gd name="connsiteY24" fmla="*/ 94192 h 696384"/>
              <a:gd name="connsiteX25" fmla="*/ 229129 w 712787"/>
              <a:gd name="connsiteY25" fmla="*/ 37042 h 696384"/>
              <a:gd name="connsiteX26" fmla="*/ 289454 w 712787"/>
              <a:gd name="connsiteY26" fmla="*/ 8467 h 696384"/>
              <a:gd name="connsiteX27" fmla="*/ 365654 w 712787"/>
              <a:gd name="connsiteY27" fmla="*/ 2117 h 696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12787" h="696384">
                <a:moveTo>
                  <a:pt x="365654" y="2117"/>
                </a:moveTo>
                <a:cubicBezTo>
                  <a:pt x="396875" y="4234"/>
                  <a:pt x="448733" y="11113"/>
                  <a:pt x="476779" y="21167"/>
                </a:cubicBezTo>
                <a:cubicBezTo>
                  <a:pt x="504825" y="31221"/>
                  <a:pt x="519112" y="46038"/>
                  <a:pt x="533929" y="62442"/>
                </a:cubicBezTo>
                <a:cubicBezTo>
                  <a:pt x="548746" y="78846"/>
                  <a:pt x="554567" y="103717"/>
                  <a:pt x="565679" y="119592"/>
                </a:cubicBezTo>
                <a:cubicBezTo>
                  <a:pt x="576792" y="135467"/>
                  <a:pt x="584729" y="144992"/>
                  <a:pt x="600604" y="157692"/>
                </a:cubicBezTo>
                <a:cubicBezTo>
                  <a:pt x="616479" y="170392"/>
                  <a:pt x="644525" y="179917"/>
                  <a:pt x="660929" y="195792"/>
                </a:cubicBezTo>
                <a:cubicBezTo>
                  <a:pt x="677333" y="211667"/>
                  <a:pt x="690562" y="229659"/>
                  <a:pt x="699029" y="252942"/>
                </a:cubicBezTo>
                <a:cubicBezTo>
                  <a:pt x="707496" y="276225"/>
                  <a:pt x="712787" y="306388"/>
                  <a:pt x="711729" y="335492"/>
                </a:cubicBezTo>
                <a:cubicBezTo>
                  <a:pt x="710671" y="364596"/>
                  <a:pt x="703262" y="394759"/>
                  <a:pt x="692679" y="427567"/>
                </a:cubicBezTo>
                <a:cubicBezTo>
                  <a:pt x="682096" y="460375"/>
                  <a:pt x="667279" y="502709"/>
                  <a:pt x="648229" y="532342"/>
                </a:cubicBezTo>
                <a:cubicBezTo>
                  <a:pt x="629179" y="561975"/>
                  <a:pt x="603779" y="583671"/>
                  <a:pt x="578379" y="605367"/>
                </a:cubicBezTo>
                <a:cubicBezTo>
                  <a:pt x="552979" y="627063"/>
                  <a:pt x="524933" y="648230"/>
                  <a:pt x="495829" y="662517"/>
                </a:cubicBezTo>
                <a:cubicBezTo>
                  <a:pt x="466725" y="676804"/>
                  <a:pt x="433387" y="685800"/>
                  <a:pt x="403754" y="691092"/>
                </a:cubicBezTo>
                <a:cubicBezTo>
                  <a:pt x="374121" y="696384"/>
                  <a:pt x="346075" y="695325"/>
                  <a:pt x="318029" y="694267"/>
                </a:cubicBezTo>
                <a:cubicBezTo>
                  <a:pt x="289983" y="693209"/>
                  <a:pt x="256116" y="691621"/>
                  <a:pt x="235479" y="684742"/>
                </a:cubicBezTo>
                <a:cubicBezTo>
                  <a:pt x="214842" y="677863"/>
                  <a:pt x="205316" y="669925"/>
                  <a:pt x="194204" y="652992"/>
                </a:cubicBezTo>
                <a:cubicBezTo>
                  <a:pt x="183092" y="636059"/>
                  <a:pt x="179387" y="602721"/>
                  <a:pt x="168804" y="583142"/>
                </a:cubicBezTo>
                <a:cubicBezTo>
                  <a:pt x="158221" y="563563"/>
                  <a:pt x="148166" y="551392"/>
                  <a:pt x="130704" y="535517"/>
                </a:cubicBezTo>
                <a:cubicBezTo>
                  <a:pt x="113242" y="519642"/>
                  <a:pt x="83079" y="504825"/>
                  <a:pt x="64029" y="487892"/>
                </a:cubicBezTo>
                <a:cubicBezTo>
                  <a:pt x="44979" y="470959"/>
                  <a:pt x="26458" y="452438"/>
                  <a:pt x="16404" y="433917"/>
                </a:cubicBezTo>
                <a:cubicBezTo>
                  <a:pt x="6350" y="415396"/>
                  <a:pt x="0" y="400580"/>
                  <a:pt x="3704" y="376767"/>
                </a:cubicBezTo>
                <a:cubicBezTo>
                  <a:pt x="7408" y="352955"/>
                  <a:pt x="26458" y="316971"/>
                  <a:pt x="38629" y="291042"/>
                </a:cubicBezTo>
                <a:cubicBezTo>
                  <a:pt x="50800" y="265113"/>
                  <a:pt x="60854" y="243417"/>
                  <a:pt x="76729" y="221192"/>
                </a:cubicBezTo>
                <a:cubicBezTo>
                  <a:pt x="92604" y="198967"/>
                  <a:pt x="116417" y="178859"/>
                  <a:pt x="133879" y="157692"/>
                </a:cubicBezTo>
                <a:cubicBezTo>
                  <a:pt x="151341" y="136525"/>
                  <a:pt x="165629" y="114300"/>
                  <a:pt x="181504" y="94192"/>
                </a:cubicBezTo>
                <a:cubicBezTo>
                  <a:pt x="197379" y="74084"/>
                  <a:pt x="211137" y="51330"/>
                  <a:pt x="229129" y="37042"/>
                </a:cubicBezTo>
                <a:cubicBezTo>
                  <a:pt x="247121" y="22754"/>
                  <a:pt x="269346" y="14288"/>
                  <a:pt x="289454" y="8467"/>
                </a:cubicBezTo>
                <a:cubicBezTo>
                  <a:pt x="309562" y="2646"/>
                  <a:pt x="334433" y="0"/>
                  <a:pt x="365654" y="2117"/>
                </a:cubicBezTo>
                <a:close/>
              </a:path>
            </a:pathLst>
          </a:custGeom>
          <a:noFill/>
          <a:ln w="28575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4064995" y="4323080"/>
            <a:ext cx="493776" cy="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6200000">
            <a:off x="4008775" y="4323080"/>
            <a:ext cx="91440" cy="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16200000">
            <a:off x="4511354" y="4323080"/>
            <a:ext cx="91440" cy="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937873" y="4011364"/>
            <a:ext cx="736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effectLst>
                  <a:glow rad="152400">
                    <a:schemeClr val="bg1"/>
                  </a:glow>
                </a:effectLst>
                <a:latin typeface="Times"/>
                <a:cs typeface="Times"/>
              </a:rPr>
              <a:t>100 nm</a:t>
            </a: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F338-804B-4446-AEF3-7C851ECB5279}" type="slidenum">
              <a:rPr lang="en-US"/>
              <a:pPr/>
              <a:t>31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 rot="16200000" flipH="1">
            <a:off x="3619500" y="3394074"/>
            <a:ext cx="736600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6200000" flipH="1">
            <a:off x="4321175" y="3568699"/>
            <a:ext cx="736600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6200000" flipH="1">
            <a:off x="4184650" y="3108324"/>
            <a:ext cx="736600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6200000" flipH="1">
            <a:off x="4870450" y="3282949"/>
            <a:ext cx="736600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0800000" flipV="1">
            <a:off x="4683126" y="3629023"/>
            <a:ext cx="555625" cy="323851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0800000" flipV="1">
            <a:off x="4676777" y="2901947"/>
            <a:ext cx="555625" cy="323851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10800000" flipV="1">
            <a:off x="3990977" y="2711447"/>
            <a:ext cx="555625" cy="323851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0800000" flipV="1">
            <a:off x="3994152" y="3435347"/>
            <a:ext cx="555625" cy="323851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0800000">
            <a:off x="3987801" y="3753232"/>
            <a:ext cx="698503" cy="199641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0800000">
            <a:off x="4546601" y="3432557"/>
            <a:ext cx="698503" cy="199641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10800000">
            <a:off x="3990976" y="3029332"/>
            <a:ext cx="698503" cy="199641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10800000">
            <a:off x="4546601" y="2718182"/>
            <a:ext cx="698503" cy="199641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Freeform 27"/>
          <p:cNvSpPr/>
          <p:nvPr/>
        </p:nvSpPr>
        <p:spPr>
          <a:xfrm rot="16200000" flipH="1" flipV="1">
            <a:off x="4416425" y="3209925"/>
            <a:ext cx="53975" cy="212725"/>
          </a:xfrm>
          <a:custGeom>
            <a:avLst/>
            <a:gdLst>
              <a:gd name="connsiteX0" fmla="*/ 53975 w 53975"/>
              <a:gd name="connsiteY0" fmla="*/ 0 h 212725"/>
              <a:gd name="connsiteX1" fmla="*/ 44450 w 53975"/>
              <a:gd name="connsiteY1" fmla="*/ 111125 h 212725"/>
              <a:gd name="connsiteX2" fmla="*/ 22225 w 53975"/>
              <a:gd name="connsiteY2" fmla="*/ 180975 h 212725"/>
              <a:gd name="connsiteX3" fmla="*/ 0 w 53975"/>
              <a:gd name="connsiteY3" fmla="*/ 212725 h 21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75" h="212725">
                <a:moveTo>
                  <a:pt x="53975" y="0"/>
                </a:moveTo>
                <a:cubicBezTo>
                  <a:pt x="51858" y="40481"/>
                  <a:pt x="49742" y="80963"/>
                  <a:pt x="44450" y="111125"/>
                </a:cubicBezTo>
                <a:cubicBezTo>
                  <a:pt x="39158" y="141287"/>
                  <a:pt x="29633" y="164042"/>
                  <a:pt x="22225" y="180975"/>
                </a:cubicBezTo>
                <a:cubicBezTo>
                  <a:pt x="14817" y="197908"/>
                  <a:pt x="0" y="212725"/>
                  <a:pt x="0" y="212725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130675" y="3117850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B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689350" y="2851150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A</a:t>
            </a:r>
          </a:p>
        </p:txBody>
      </p:sp>
      <p:sp>
        <p:nvSpPr>
          <p:cNvPr id="3" name="Oval 2"/>
          <p:cNvSpPr>
            <a:spLocks noChangeAspect="1"/>
          </p:cNvSpPr>
          <p:nvPr/>
        </p:nvSpPr>
        <p:spPr>
          <a:xfrm>
            <a:off x="3922291" y="3685903"/>
            <a:ext cx="137558" cy="13755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76000">
                <a:schemeClr val="tx1">
                  <a:lumMod val="95000"/>
                  <a:lumOff val="5000"/>
                </a:schemeClr>
              </a:gs>
              <a:gs pos="29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>
            <a:off x="4542706" y="3275731"/>
            <a:ext cx="137159" cy="137159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  <a:gs pos="46000">
                <a:schemeClr val="tx1">
                  <a:lumMod val="85000"/>
                  <a:lumOff val="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3922291" y="2962003"/>
            <a:ext cx="137558" cy="13755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76000">
                <a:schemeClr val="tx1">
                  <a:lumMod val="95000"/>
                  <a:lumOff val="5000"/>
                </a:schemeClr>
              </a:gs>
              <a:gs pos="29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4493792" y="2663554"/>
            <a:ext cx="119268" cy="1192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76000">
                <a:schemeClr val="tx1">
                  <a:lumMod val="95000"/>
                  <a:lumOff val="5000"/>
                </a:schemeClr>
              </a:gs>
              <a:gs pos="29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5165304" y="2847703"/>
            <a:ext cx="137558" cy="13755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76000">
                <a:schemeClr val="tx1">
                  <a:lumMod val="95000"/>
                  <a:lumOff val="5000"/>
                </a:schemeClr>
              </a:gs>
              <a:gs pos="29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5165304" y="3552553"/>
            <a:ext cx="137558" cy="13755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76000">
                <a:schemeClr val="tx1">
                  <a:lumMod val="95000"/>
                  <a:lumOff val="5000"/>
                </a:schemeClr>
              </a:gs>
              <a:gs pos="29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4498364" y="3396979"/>
            <a:ext cx="110124" cy="11012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76000">
                <a:schemeClr val="tx1">
                  <a:lumMod val="95000"/>
                  <a:lumOff val="5000"/>
                </a:schemeClr>
              </a:gs>
              <a:gs pos="29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4608091" y="3873228"/>
            <a:ext cx="155846" cy="15584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76000">
                <a:schemeClr val="tx1">
                  <a:lumMod val="95000"/>
                  <a:lumOff val="5000"/>
                </a:schemeClr>
              </a:gs>
              <a:gs pos="29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4608091" y="3139803"/>
            <a:ext cx="155846" cy="15584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76000">
                <a:schemeClr val="tx1">
                  <a:lumMod val="95000"/>
                  <a:lumOff val="5000"/>
                </a:schemeClr>
              </a:gs>
              <a:gs pos="29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F338-804B-4446-AEF3-7C851ECB5279}" type="slidenum">
              <a:rPr lang="en-US"/>
              <a:pPr/>
              <a:t>32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Freeform 67"/>
          <p:cNvSpPr/>
          <p:nvPr/>
        </p:nvSpPr>
        <p:spPr>
          <a:xfrm>
            <a:off x="2409825" y="3219450"/>
            <a:ext cx="612775" cy="549275"/>
          </a:xfrm>
          <a:custGeom>
            <a:avLst/>
            <a:gdLst>
              <a:gd name="connsiteX0" fmla="*/ 0 w 612775"/>
              <a:gd name="connsiteY0" fmla="*/ 158750 h 549275"/>
              <a:gd name="connsiteX1" fmla="*/ 6350 w 612775"/>
              <a:gd name="connsiteY1" fmla="*/ 549275 h 549275"/>
              <a:gd name="connsiteX2" fmla="*/ 612775 w 612775"/>
              <a:gd name="connsiteY2" fmla="*/ 396875 h 549275"/>
              <a:gd name="connsiteX3" fmla="*/ 612775 w 612775"/>
              <a:gd name="connsiteY3" fmla="*/ 0 h 549275"/>
              <a:gd name="connsiteX4" fmla="*/ 0 w 612775"/>
              <a:gd name="connsiteY4" fmla="*/ 158750 h 54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775" h="549275">
                <a:moveTo>
                  <a:pt x="0" y="158750"/>
                </a:moveTo>
                <a:lnTo>
                  <a:pt x="6350" y="549275"/>
                </a:lnTo>
                <a:lnTo>
                  <a:pt x="612775" y="396875"/>
                </a:lnTo>
                <a:lnTo>
                  <a:pt x="612775" y="0"/>
                </a:lnTo>
                <a:lnTo>
                  <a:pt x="0" y="15875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 70"/>
          <p:cNvSpPr/>
          <p:nvPr/>
        </p:nvSpPr>
        <p:spPr>
          <a:xfrm>
            <a:off x="2857500" y="3213100"/>
            <a:ext cx="612775" cy="549275"/>
          </a:xfrm>
          <a:custGeom>
            <a:avLst/>
            <a:gdLst>
              <a:gd name="connsiteX0" fmla="*/ 0 w 612775"/>
              <a:gd name="connsiteY0" fmla="*/ 158750 h 549275"/>
              <a:gd name="connsiteX1" fmla="*/ 6350 w 612775"/>
              <a:gd name="connsiteY1" fmla="*/ 549275 h 549275"/>
              <a:gd name="connsiteX2" fmla="*/ 612775 w 612775"/>
              <a:gd name="connsiteY2" fmla="*/ 396875 h 549275"/>
              <a:gd name="connsiteX3" fmla="*/ 612775 w 612775"/>
              <a:gd name="connsiteY3" fmla="*/ 0 h 549275"/>
              <a:gd name="connsiteX4" fmla="*/ 0 w 612775"/>
              <a:gd name="connsiteY4" fmla="*/ 158750 h 54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775" h="549275">
                <a:moveTo>
                  <a:pt x="0" y="158750"/>
                </a:moveTo>
                <a:lnTo>
                  <a:pt x="6350" y="549275"/>
                </a:lnTo>
                <a:lnTo>
                  <a:pt x="612775" y="396875"/>
                </a:lnTo>
                <a:lnTo>
                  <a:pt x="612775" y="0"/>
                </a:lnTo>
                <a:lnTo>
                  <a:pt x="0" y="1587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0898" name="Object 2"/>
          <p:cNvGraphicFramePr>
            <a:graphicFrameLocks noChangeAspect="1"/>
          </p:cNvGraphicFramePr>
          <p:nvPr/>
        </p:nvGraphicFramePr>
        <p:xfrm>
          <a:off x="5534552" y="4142666"/>
          <a:ext cx="4445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03" name="Equation" r:id="rId4" imgW="444500" imgH="215900" progId="Equation.3">
                  <p:embed/>
                </p:oleObj>
              </mc:Choice>
              <mc:Fallback>
                <p:oleObj name="Equation" r:id="rId4" imgW="444500" imgH="2159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4552" y="4142666"/>
                        <a:ext cx="4445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899" name="Object 3"/>
          <p:cNvGraphicFramePr>
            <a:graphicFrameLocks noChangeAspect="1"/>
          </p:cNvGraphicFramePr>
          <p:nvPr/>
        </p:nvGraphicFramePr>
        <p:xfrm>
          <a:off x="5590647" y="2751487"/>
          <a:ext cx="4953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04" name="Equation" r:id="rId6" imgW="495300" imgH="254000" progId="Equation.3">
                  <p:embed/>
                </p:oleObj>
              </mc:Choice>
              <mc:Fallback>
                <p:oleObj name="Equation" r:id="rId6" imgW="495300" imgH="2540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0647" y="2751487"/>
                        <a:ext cx="4953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5033772" y="3101558"/>
            <a:ext cx="63500" cy="986367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5033518" y="3382425"/>
            <a:ext cx="64008" cy="64008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ChangeAspect="1"/>
          </p:cNvSpPr>
          <p:nvPr/>
        </p:nvSpPr>
        <p:spPr>
          <a:xfrm>
            <a:off x="5033518" y="4028658"/>
            <a:ext cx="64008" cy="64008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943938" y="3101558"/>
            <a:ext cx="63500" cy="986367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 noChangeAspect="1"/>
          </p:cNvSpPr>
          <p:nvPr/>
        </p:nvSpPr>
        <p:spPr>
          <a:xfrm>
            <a:off x="5943684" y="3382425"/>
            <a:ext cx="64008" cy="64008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>
            <a:spLocks noChangeAspect="1"/>
          </p:cNvSpPr>
          <p:nvPr/>
        </p:nvSpPr>
        <p:spPr>
          <a:xfrm>
            <a:off x="5943684" y="4028658"/>
            <a:ext cx="64008" cy="64008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401137" y="3081689"/>
            <a:ext cx="63500" cy="986367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6396565" y="3367165"/>
            <a:ext cx="72644" cy="72644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6396565" y="4020022"/>
            <a:ext cx="72644" cy="72644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>
            <a:spLocks noChangeAspect="1"/>
          </p:cNvSpPr>
          <p:nvPr/>
        </p:nvSpPr>
        <p:spPr>
          <a:xfrm>
            <a:off x="6400883" y="3697911"/>
            <a:ext cx="64008" cy="64008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495204" y="3081689"/>
            <a:ext cx="63500" cy="986367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>
            <a:spLocks noChangeAspect="1"/>
          </p:cNvSpPr>
          <p:nvPr/>
        </p:nvSpPr>
        <p:spPr>
          <a:xfrm>
            <a:off x="5490632" y="3367165"/>
            <a:ext cx="72644" cy="72644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5490632" y="4020022"/>
            <a:ext cx="72644" cy="72644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>
            <a:spLocks noChangeAspect="1"/>
          </p:cNvSpPr>
          <p:nvPr/>
        </p:nvSpPr>
        <p:spPr>
          <a:xfrm>
            <a:off x="5494950" y="3697911"/>
            <a:ext cx="64008" cy="64008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>
            <a:cxnSpLocks noChangeAspect="1"/>
          </p:cNvCxnSpPr>
          <p:nvPr/>
        </p:nvCxnSpPr>
        <p:spPr>
          <a:xfrm rot="16200000" flipH="1">
            <a:off x="5264046" y="2889340"/>
            <a:ext cx="971436" cy="1369055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cxnSpLocks noChangeAspect="1"/>
          </p:cNvCxnSpPr>
          <p:nvPr/>
        </p:nvCxnSpPr>
        <p:spPr>
          <a:xfrm rot="10800000" flipV="1">
            <a:off x="5051016" y="3111741"/>
            <a:ext cx="888352" cy="630346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 noChangeAspect="1"/>
          </p:cNvCxnSpPr>
          <p:nvPr/>
        </p:nvCxnSpPr>
        <p:spPr>
          <a:xfrm rot="10800000" flipV="1">
            <a:off x="5532743" y="3415439"/>
            <a:ext cx="888352" cy="630346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 noChangeAspect="1"/>
          </p:cNvCxnSpPr>
          <p:nvPr/>
        </p:nvCxnSpPr>
        <p:spPr>
          <a:xfrm>
            <a:off x="5065237" y="3735850"/>
            <a:ext cx="459266" cy="32588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cxnSpLocks noChangeAspect="1"/>
          </p:cNvCxnSpPr>
          <p:nvPr/>
        </p:nvCxnSpPr>
        <p:spPr>
          <a:xfrm>
            <a:off x="5984028" y="3092227"/>
            <a:ext cx="459266" cy="32588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>
            <a:spLocks noChangeAspect="1"/>
          </p:cNvSpPr>
          <p:nvPr/>
        </p:nvSpPr>
        <p:spPr>
          <a:xfrm>
            <a:off x="5029200" y="3054990"/>
            <a:ext cx="72644" cy="72644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5029200" y="3701224"/>
            <a:ext cx="72644" cy="72644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5939366" y="3054990"/>
            <a:ext cx="72644" cy="72644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5939366" y="3701224"/>
            <a:ext cx="72644" cy="72644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ChangeAspect="1"/>
          </p:cNvSpPr>
          <p:nvPr/>
        </p:nvSpPr>
        <p:spPr>
          <a:xfrm>
            <a:off x="6400883" y="3045055"/>
            <a:ext cx="64008" cy="64008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>
            <a:spLocks noChangeAspect="1"/>
          </p:cNvSpPr>
          <p:nvPr/>
        </p:nvSpPr>
        <p:spPr>
          <a:xfrm>
            <a:off x="5494950" y="3045055"/>
            <a:ext cx="64008" cy="64008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5664200" y="3022419"/>
            <a:ext cx="101600" cy="194733"/>
          </a:xfrm>
          <a:custGeom>
            <a:avLst/>
            <a:gdLst>
              <a:gd name="connsiteX0" fmla="*/ 101600 w 101600"/>
              <a:gd name="connsiteY0" fmla="*/ 194733 h 194733"/>
              <a:gd name="connsiteX1" fmla="*/ 55033 w 101600"/>
              <a:gd name="connsiteY1" fmla="*/ 131233 h 194733"/>
              <a:gd name="connsiteX2" fmla="*/ 16933 w 101600"/>
              <a:gd name="connsiteY2" fmla="*/ 46566 h 194733"/>
              <a:gd name="connsiteX3" fmla="*/ 0 w 101600"/>
              <a:gd name="connsiteY3" fmla="*/ 0 h 194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600" h="194733">
                <a:moveTo>
                  <a:pt x="101600" y="194733"/>
                </a:moveTo>
                <a:cubicBezTo>
                  <a:pt x="85372" y="175330"/>
                  <a:pt x="69144" y="155927"/>
                  <a:pt x="55033" y="131233"/>
                </a:cubicBezTo>
                <a:cubicBezTo>
                  <a:pt x="40922" y="106539"/>
                  <a:pt x="26105" y="68438"/>
                  <a:pt x="16933" y="46566"/>
                </a:cubicBezTo>
                <a:cubicBezTo>
                  <a:pt x="7761" y="24694"/>
                  <a:pt x="0" y="0"/>
                  <a:pt x="0" y="0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/>
          <p:cNvGrpSpPr/>
          <p:nvPr/>
        </p:nvGrpSpPr>
        <p:grpSpPr>
          <a:xfrm>
            <a:off x="4098657" y="3190528"/>
            <a:ext cx="599290" cy="728997"/>
            <a:chOff x="4098657" y="3010080"/>
            <a:chExt cx="599290" cy="728997"/>
          </a:xfrm>
        </p:grpSpPr>
        <p:cxnSp>
          <p:nvCxnSpPr>
            <p:cNvPr id="41" name="Straight Connector 40"/>
            <p:cNvCxnSpPr>
              <a:cxnSpLocks noChangeAspect="1"/>
            </p:cNvCxnSpPr>
            <p:nvPr/>
          </p:nvCxnSpPr>
          <p:spPr>
            <a:xfrm rot="10800000">
              <a:off x="4156868" y="3531732"/>
              <a:ext cx="322644" cy="794"/>
            </a:xfrm>
            <a:prstGeom prst="line">
              <a:avLst/>
            </a:prstGeom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cxnSpLocks noChangeAspect="1"/>
            </p:cNvCxnSpPr>
            <p:nvPr/>
          </p:nvCxnSpPr>
          <p:spPr>
            <a:xfrm rot="5400000" flipH="1" flipV="1">
              <a:off x="3998913" y="3373777"/>
              <a:ext cx="316705" cy="794"/>
            </a:xfrm>
            <a:prstGeom prst="line">
              <a:avLst/>
            </a:prstGeom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cxnSpLocks/>
            </p:cNvCxnSpPr>
            <p:nvPr/>
          </p:nvCxnSpPr>
          <p:spPr>
            <a:xfrm flipV="1">
              <a:off x="4156868" y="3358090"/>
              <a:ext cx="300832" cy="174437"/>
            </a:xfrm>
            <a:prstGeom prst="line">
              <a:avLst/>
            </a:prstGeom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4385467" y="3431300"/>
              <a:ext cx="3124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>
                  <a:latin typeface="Times"/>
                  <a:cs typeface="Times"/>
                </a:rPr>
                <a:t>x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384409" y="3161424"/>
              <a:ext cx="3124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>
                  <a:latin typeface="Times"/>
                  <a:cs typeface="Times"/>
                </a:rPr>
                <a:t>y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098657" y="3010080"/>
              <a:ext cx="3026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>
                  <a:latin typeface="Times"/>
                  <a:cs typeface="Times"/>
                </a:rPr>
                <a:t>z</a:t>
              </a:r>
            </a:p>
          </p:txBody>
        </p:sp>
      </p:grpSp>
      <p:cxnSp>
        <p:nvCxnSpPr>
          <p:cNvPr id="69" name="Straight Connector 68"/>
          <p:cNvCxnSpPr/>
          <p:nvPr/>
        </p:nvCxnSpPr>
        <p:spPr>
          <a:xfrm rot="16200000" flipH="1">
            <a:off x="2377356" y="3436734"/>
            <a:ext cx="389467" cy="0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cxnSpLocks noChangeAspect="1"/>
          </p:cNvCxnSpPr>
          <p:nvPr/>
        </p:nvCxnSpPr>
        <p:spPr>
          <a:xfrm>
            <a:off x="2569633" y="3618768"/>
            <a:ext cx="897469" cy="1588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rot="10800000" flipV="1">
            <a:off x="2417236" y="3618767"/>
            <a:ext cx="165100" cy="148165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Cube 53"/>
          <p:cNvSpPr/>
          <p:nvPr/>
        </p:nvSpPr>
        <p:spPr>
          <a:xfrm>
            <a:off x="2413000" y="3220832"/>
            <a:ext cx="609600" cy="554567"/>
          </a:xfrm>
          <a:prstGeom prst="cube">
            <a:avLst>
              <a:gd name="adj" fmla="val 28053"/>
            </a:avLst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ube 54"/>
          <p:cNvSpPr/>
          <p:nvPr/>
        </p:nvSpPr>
        <p:spPr>
          <a:xfrm>
            <a:off x="2865967" y="3220834"/>
            <a:ext cx="609600" cy="554567"/>
          </a:xfrm>
          <a:prstGeom prst="cube">
            <a:avLst>
              <a:gd name="adj" fmla="val 28053"/>
            </a:avLst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2535767" y="3194137"/>
            <a:ext cx="72644" cy="72644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>
            <a:spLocks noChangeAspect="1"/>
          </p:cNvSpPr>
          <p:nvPr/>
        </p:nvSpPr>
        <p:spPr>
          <a:xfrm>
            <a:off x="2986700" y="3192670"/>
            <a:ext cx="64008" cy="64008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3439583" y="3198370"/>
            <a:ext cx="72644" cy="72644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3439583" y="3579370"/>
            <a:ext cx="72644" cy="72644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>
            <a:spLocks noChangeAspect="1"/>
          </p:cNvSpPr>
          <p:nvPr/>
        </p:nvSpPr>
        <p:spPr>
          <a:xfrm>
            <a:off x="2986700" y="3582137"/>
            <a:ext cx="64008" cy="64008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>
            <a:spLocks noChangeAspect="1"/>
          </p:cNvSpPr>
          <p:nvPr/>
        </p:nvSpPr>
        <p:spPr>
          <a:xfrm>
            <a:off x="2387684" y="3738771"/>
            <a:ext cx="64008" cy="64008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825750" y="3731770"/>
            <a:ext cx="72644" cy="72644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2825750" y="3344745"/>
            <a:ext cx="72644" cy="72644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>
            <a:spLocks noChangeAspect="1"/>
          </p:cNvSpPr>
          <p:nvPr/>
        </p:nvSpPr>
        <p:spPr>
          <a:xfrm>
            <a:off x="3285151" y="3734537"/>
            <a:ext cx="64008" cy="64008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>
            <a:spLocks noChangeAspect="1"/>
          </p:cNvSpPr>
          <p:nvPr/>
        </p:nvSpPr>
        <p:spPr>
          <a:xfrm>
            <a:off x="3285151" y="3349063"/>
            <a:ext cx="64008" cy="64008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>
            <a:spLocks noChangeAspect="1"/>
          </p:cNvSpPr>
          <p:nvPr/>
        </p:nvSpPr>
        <p:spPr>
          <a:xfrm>
            <a:off x="2688249" y="3474921"/>
            <a:ext cx="64008" cy="64008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>
            <a:spLocks noChangeAspect="1"/>
          </p:cNvSpPr>
          <p:nvPr/>
        </p:nvSpPr>
        <p:spPr>
          <a:xfrm>
            <a:off x="2535767" y="3575137"/>
            <a:ext cx="72644" cy="72644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>
            <a:spLocks noChangeAspect="1"/>
          </p:cNvSpPr>
          <p:nvPr/>
        </p:nvSpPr>
        <p:spPr>
          <a:xfrm>
            <a:off x="3136899" y="3470603"/>
            <a:ext cx="72644" cy="72644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/>
          <p:cNvCxnSpPr>
            <a:cxnSpLocks noChangeAspect="1"/>
          </p:cNvCxnSpPr>
          <p:nvPr/>
        </p:nvCxnSpPr>
        <p:spPr>
          <a:xfrm>
            <a:off x="3370685" y="3809265"/>
            <a:ext cx="206480" cy="108118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81" name="Object 2"/>
          <p:cNvGraphicFramePr>
            <a:graphicFrameLocks noChangeAspect="1"/>
          </p:cNvGraphicFramePr>
          <p:nvPr/>
        </p:nvGraphicFramePr>
        <p:xfrm>
          <a:off x="3576106" y="3794984"/>
          <a:ext cx="4318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05" name="Equation" r:id="rId8" imgW="431800" imgH="215900" progId="Equation.3">
                  <p:embed/>
                </p:oleObj>
              </mc:Choice>
              <mc:Fallback>
                <p:oleObj name="Equation" r:id="rId8" imgW="431800" imgH="2159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6106" y="3794984"/>
                        <a:ext cx="4318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" name="Rectangle 90"/>
          <p:cNvSpPr>
            <a:spLocks noChangeAspect="1"/>
          </p:cNvSpPr>
          <p:nvPr/>
        </p:nvSpPr>
        <p:spPr>
          <a:xfrm>
            <a:off x="2379217" y="3349063"/>
            <a:ext cx="64008" cy="64008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2387600" y="4010025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a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587875" y="4010025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b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64" name="Slide Number Placeholder 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F338-804B-4446-AEF3-7C851ECB5279}" type="slidenum">
              <a:rPr lang="en-US"/>
              <a:pPr/>
              <a:t>33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3168650" y="1071035"/>
            <a:ext cx="2597150" cy="3594100"/>
            <a:chOff x="3168650" y="1071035"/>
            <a:chExt cx="2597150" cy="3594100"/>
          </a:xfrm>
        </p:grpSpPr>
        <p:pic>
          <p:nvPicPr>
            <p:cNvPr id="2" name="Picture 1" descr="11-34"/>
            <p:cNvPicPr>
              <a:picLocks noChangeAspect="1"/>
            </p:cNvPicPr>
            <p:nvPr/>
          </p:nvPicPr>
          <p:blipFill>
            <a:blip r:embed="rId4"/>
            <a:srcRect l="7842" t="3648" r="3732" b="13366"/>
            <a:stretch>
              <a:fillRect/>
            </a:stretch>
          </p:blipFill>
          <p:spPr>
            <a:xfrm>
              <a:off x="3168650" y="1206500"/>
              <a:ext cx="2425700" cy="30353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5482167" y="3348567"/>
              <a:ext cx="283633" cy="211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355167" y="4453469"/>
              <a:ext cx="283633" cy="211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106334" y="4216400"/>
              <a:ext cx="486833" cy="211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89300" y="1481667"/>
              <a:ext cx="203200" cy="215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119033" y="1109134"/>
              <a:ext cx="203200" cy="215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386665" y="1168401"/>
              <a:ext cx="618067" cy="215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" name="Straight Arrow Connector 2"/>
            <p:cNvCxnSpPr>
              <a:cxnSpLocks/>
            </p:cNvCxnSpPr>
            <p:nvPr/>
          </p:nvCxnSpPr>
          <p:spPr>
            <a:xfrm flipV="1">
              <a:off x="3514728" y="1278467"/>
              <a:ext cx="532339" cy="376802"/>
            </a:xfrm>
            <a:prstGeom prst="straightConnector1">
              <a:avLst/>
            </a:prstGeom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3293530" y="1435101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latin typeface="Times"/>
                  <a:cs typeface="Times"/>
                </a:rPr>
                <a:t>1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042831" y="1071035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latin typeface="Times"/>
                  <a:cs typeface="Times"/>
                </a:rPr>
                <a:t>4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410195" y="3280835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latin typeface="Times"/>
                  <a:cs typeface="Times"/>
                </a:rPr>
                <a:t>3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257796" y="4148669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latin typeface="Times"/>
                  <a:cs typeface="Times"/>
                </a:rPr>
                <a:t>2</a:t>
              </a: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4104219" y="4201583"/>
            <a:ext cx="4445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949" name="Equation" r:id="rId5" imgW="444500" imgH="215900" progId="Equation.3">
                    <p:embed/>
                  </p:oleObj>
                </mc:Choice>
                <mc:Fallback>
                  <p:oleObj name="Equation" r:id="rId5" imgW="444500" imgH="21590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04219" y="4201583"/>
                          <a:ext cx="444500" cy="215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/>
          </p:nvGraphicFramePr>
          <p:xfrm>
            <a:off x="3363385" y="1142998"/>
            <a:ext cx="495300" cy="254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950" name="Equation" r:id="rId7" imgW="495300" imgH="254000" progId="Equation.3">
                    <p:embed/>
                  </p:oleObj>
                </mc:Choice>
                <mc:Fallback>
                  <p:oleObj name="Equation" r:id="rId7" imgW="495300" imgH="25400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3385" y="1142998"/>
                          <a:ext cx="495300" cy="2540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F338-804B-4446-AEF3-7C851ECB5279}" type="slidenum">
              <a:rPr lang="en-US"/>
              <a:pPr/>
              <a:t>34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660900" y="4064000"/>
            <a:ext cx="127000" cy="20743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957233" y="3937000"/>
            <a:ext cx="127000" cy="20743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340098" y="2256366"/>
            <a:ext cx="215901" cy="254001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 rot="10800000" flipV="1">
            <a:off x="3670305" y="3335860"/>
            <a:ext cx="673099" cy="381004"/>
          </a:xfrm>
          <a:prstGeom prst="line">
            <a:avLst/>
          </a:prstGeom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reeform 7"/>
          <p:cNvSpPr/>
          <p:nvPr/>
        </p:nvSpPr>
        <p:spPr>
          <a:xfrm>
            <a:off x="3695700" y="2501900"/>
            <a:ext cx="1452033" cy="584200"/>
          </a:xfrm>
          <a:custGeom>
            <a:avLst/>
            <a:gdLst>
              <a:gd name="connsiteX0" fmla="*/ 0 w 1452033"/>
              <a:gd name="connsiteY0" fmla="*/ 359833 h 584200"/>
              <a:gd name="connsiteX1" fmla="*/ 647700 w 1452033"/>
              <a:gd name="connsiteY1" fmla="*/ 0 h 584200"/>
              <a:gd name="connsiteX2" fmla="*/ 1452033 w 1452033"/>
              <a:gd name="connsiteY2" fmla="*/ 211666 h 584200"/>
              <a:gd name="connsiteX3" fmla="*/ 829733 w 1452033"/>
              <a:gd name="connsiteY3" fmla="*/ 584200 h 584200"/>
              <a:gd name="connsiteX4" fmla="*/ 0 w 1452033"/>
              <a:gd name="connsiteY4" fmla="*/ 359833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2033" h="584200">
                <a:moveTo>
                  <a:pt x="0" y="359833"/>
                </a:moveTo>
                <a:lnTo>
                  <a:pt x="647700" y="0"/>
                </a:lnTo>
                <a:lnTo>
                  <a:pt x="1452033" y="211666"/>
                </a:lnTo>
                <a:lnTo>
                  <a:pt x="829733" y="584200"/>
                </a:lnTo>
                <a:lnTo>
                  <a:pt x="0" y="359833"/>
                </a:lnTo>
                <a:close/>
              </a:path>
            </a:pathLst>
          </a:cu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3699933" y="3695700"/>
            <a:ext cx="795867" cy="232833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0800000" flipV="1">
            <a:off x="4483100" y="3543298"/>
            <a:ext cx="651932" cy="389467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0800000" flipV="1">
            <a:off x="3687236" y="3335862"/>
            <a:ext cx="673099" cy="381004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0800000">
            <a:off x="4339168" y="3340100"/>
            <a:ext cx="774705" cy="186260"/>
          </a:xfrm>
          <a:prstGeom prst="line">
            <a:avLst/>
          </a:prstGeom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10800000">
            <a:off x="4343401" y="3335867"/>
            <a:ext cx="770469" cy="198962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6200000" flipV="1">
            <a:off x="3949702" y="2908301"/>
            <a:ext cx="778933" cy="16931"/>
          </a:xfrm>
          <a:prstGeom prst="line">
            <a:avLst/>
          </a:prstGeom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6200000" flipV="1">
            <a:off x="3909483" y="2923116"/>
            <a:ext cx="859367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8" idx="0"/>
          </p:cNvCxnSpPr>
          <p:nvPr/>
        </p:nvCxnSpPr>
        <p:spPr>
          <a:xfrm>
            <a:off x="3695700" y="2861733"/>
            <a:ext cx="0" cy="846667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495800" y="3052233"/>
            <a:ext cx="0" cy="846667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143499" y="2717799"/>
            <a:ext cx="0" cy="846667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/>
          </p:cNvCxnSpPr>
          <p:nvPr/>
        </p:nvCxnSpPr>
        <p:spPr>
          <a:xfrm rot="5400000" flipH="1" flipV="1">
            <a:off x="4194551" y="2248804"/>
            <a:ext cx="295877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 flipV="1">
            <a:off x="3272370" y="3765362"/>
            <a:ext cx="317381" cy="180105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cxnSpLocks/>
          </p:cNvCxnSpPr>
          <p:nvPr/>
        </p:nvCxnSpPr>
        <p:spPr>
          <a:xfrm rot="10800000">
            <a:off x="5215203" y="3562155"/>
            <a:ext cx="432065" cy="112379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229768" y="3846170"/>
            <a:ext cx="31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Times"/>
                <a:cs typeface="Times"/>
              </a:rPr>
              <a:t>x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480839" y="3601695"/>
            <a:ext cx="31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Times"/>
                <a:cs typeface="Times"/>
              </a:rPr>
              <a:t>y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310327" y="1960217"/>
            <a:ext cx="3026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Times"/>
                <a:cs typeface="Times"/>
              </a:rPr>
              <a:t>z</a:t>
            </a:r>
          </a:p>
        </p:txBody>
      </p:sp>
      <p:sp>
        <p:nvSpPr>
          <p:cNvPr id="41" name="Oval 40"/>
          <p:cNvSpPr>
            <a:spLocks noChangeAspect="1"/>
          </p:cNvSpPr>
          <p:nvPr/>
        </p:nvSpPr>
        <p:spPr>
          <a:xfrm>
            <a:off x="4412063" y="3834063"/>
            <a:ext cx="166438" cy="16643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  <a:gs pos="46000">
                <a:schemeClr val="tx1">
                  <a:lumMod val="85000"/>
                  <a:lumOff val="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4340100" y="3544083"/>
            <a:ext cx="139003" cy="1390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>
            <a:spLocks noChangeAspect="1"/>
          </p:cNvSpPr>
          <p:nvPr/>
        </p:nvSpPr>
        <p:spPr>
          <a:xfrm>
            <a:off x="4691461" y="2978928"/>
            <a:ext cx="98028" cy="9802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>
            <a:spLocks noChangeAspect="1"/>
          </p:cNvSpPr>
          <p:nvPr/>
        </p:nvSpPr>
        <p:spPr>
          <a:xfrm>
            <a:off x="4289296" y="3287963"/>
            <a:ext cx="111404" cy="11140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  <a:gs pos="46000">
                <a:schemeClr val="tx1">
                  <a:lumMod val="85000"/>
                  <a:lumOff val="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>
            <a:spLocks noChangeAspect="1"/>
          </p:cNvSpPr>
          <p:nvPr/>
        </p:nvSpPr>
        <p:spPr>
          <a:xfrm>
            <a:off x="4757084" y="3228700"/>
            <a:ext cx="139003" cy="1390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>
            <a:spLocks noChangeAspect="1"/>
          </p:cNvSpPr>
          <p:nvPr/>
        </p:nvSpPr>
        <p:spPr>
          <a:xfrm>
            <a:off x="3976035" y="3033968"/>
            <a:ext cx="129859" cy="129859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>
            <a:spLocks noChangeAspect="1"/>
          </p:cNvSpPr>
          <p:nvPr/>
        </p:nvSpPr>
        <p:spPr>
          <a:xfrm>
            <a:off x="4009902" y="3309135"/>
            <a:ext cx="157291" cy="157291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4369729" y="2716461"/>
            <a:ext cx="125460" cy="12546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3611964" y="3613930"/>
            <a:ext cx="166438" cy="16643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  <a:gs pos="46000">
                <a:schemeClr val="tx1">
                  <a:lumMod val="85000"/>
                  <a:lumOff val="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Arrow Connector 59"/>
          <p:cNvCxnSpPr>
            <a:cxnSpLocks/>
          </p:cNvCxnSpPr>
          <p:nvPr/>
        </p:nvCxnSpPr>
        <p:spPr>
          <a:xfrm rot="10800000" flipV="1">
            <a:off x="4484162" y="2702991"/>
            <a:ext cx="677201" cy="78344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cxnSpLocks/>
          </p:cNvCxnSpPr>
          <p:nvPr/>
        </p:nvCxnSpPr>
        <p:spPr>
          <a:xfrm rot="16200000" flipH="1">
            <a:off x="4256090" y="2580749"/>
            <a:ext cx="235961" cy="61334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cxnSpLocks/>
          </p:cNvCxnSpPr>
          <p:nvPr/>
        </p:nvCxnSpPr>
        <p:spPr>
          <a:xfrm rot="5400000" flipH="1">
            <a:off x="4353985" y="2919940"/>
            <a:ext cx="235961" cy="61334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4267200" y="2800350"/>
            <a:ext cx="139700" cy="0"/>
          </a:xfrm>
          <a:prstGeom prst="line">
            <a:avLst/>
          </a:prstGeom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cxnSpLocks/>
            <a:endCxn id="52" idx="2"/>
          </p:cNvCxnSpPr>
          <p:nvPr/>
        </p:nvCxnSpPr>
        <p:spPr>
          <a:xfrm flipV="1">
            <a:off x="3692528" y="2779191"/>
            <a:ext cx="677201" cy="78344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>
            <a:spLocks noChangeAspect="1"/>
          </p:cNvSpPr>
          <p:nvPr/>
        </p:nvSpPr>
        <p:spPr>
          <a:xfrm>
            <a:off x="3611966" y="2771497"/>
            <a:ext cx="166438" cy="16643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  <a:gs pos="46000">
                <a:schemeClr val="tx1">
                  <a:lumMod val="85000"/>
                  <a:lumOff val="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4289296" y="2441297"/>
            <a:ext cx="111404" cy="11140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  <a:gs pos="46000">
                <a:schemeClr val="tx1">
                  <a:lumMod val="85000"/>
                  <a:lumOff val="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>
            <a:spLocks noChangeAspect="1"/>
          </p:cNvSpPr>
          <p:nvPr/>
        </p:nvSpPr>
        <p:spPr>
          <a:xfrm>
            <a:off x="4405714" y="2991630"/>
            <a:ext cx="166438" cy="16643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  <a:gs pos="46000">
                <a:schemeClr val="tx1">
                  <a:lumMod val="85000"/>
                  <a:lumOff val="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>
            <a:spLocks noChangeAspect="1"/>
          </p:cNvSpPr>
          <p:nvPr/>
        </p:nvSpPr>
        <p:spPr>
          <a:xfrm>
            <a:off x="5066114" y="3474230"/>
            <a:ext cx="148150" cy="14815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  <a:gs pos="46000">
                <a:schemeClr val="tx1">
                  <a:lumMod val="85000"/>
                  <a:lumOff val="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>
            <a:spLocks noChangeAspect="1"/>
          </p:cNvSpPr>
          <p:nvPr/>
        </p:nvSpPr>
        <p:spPr>
          <a:xfrm>
            <a:off x="5066116" y="2631797"/>
            <a:ext cx="148150" cy="14815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  <a:gs pos="46000">
                <a:schemeClr val="tx1">
                  <a:lumMod val="85000"/>
                  <a:lumOff val="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3352800" y="2641600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B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733800" y="2940050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A</a:t>
            </a:r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F338-804B-4446-AEF3-7C851ECB5279}" type="slidenum">
              <a:rPr lang="en-US"/>
              <a:pPr/>
              <a:t>35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 49"/>
          <p:cNvSpPr/>
          <p:nvPr/>
        </p:nvSpPr>
        <p:spPr>
          <a:xfrm>
            <a:off x="3460750" y="2635250"/>
            <a:ext cx="1727200" cy="768350"/>
          </a:xfrm>
          <a:custGeom>
            <a:avLst/>
            <a:gdLst>
              <a:gd name="connsiteX0" fmla="*/ 0 w 1727200"/>
              <a:gd name="connsiteY0" fmla="*/ 749300 h 768350"/>
              <a:gd name="connsiteX1" fmla="*/ 850900 w 1727200"/>
              <a:gd name="connsiteY1" fmla="*/ 768350 h 768350"/>
              <a:gd name="connsiteX2" fmla="*/ 1727200 w 1727200"/>
              <a:gd name="connsiteY2" fmla="*/ 12700 h 768350"/>
              <a:gd name="connsiteX3" fmla="*/ 895350 w 1727200"/>
              <a:gd name="connsiteY3" fmla="*/ 0 h 768350"/>
              <a:gd name="connsiteX4" fmla="*/ 0 w 1727200"/>
              <a:gd name="connsiteY4" fmla="*/ 749300 h 76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7200" h="768350">
                <a:moveTo>
                  <a:pt x="0" y="749300"/>
                </a:moveTo>
                <a:lnTo>
                  <a:pt x="850900" y="768350"/>
                </a:lnTo>
                <a:lnTo>
                  <a:pt x="1727200" y="12700"/>
                </a:lnTo>
                <a:lnTo>
                  <a:pt x="895350" y="0"/>
                </a:lnTo>
                <a:lnTo>
                  <a:pt x="0" y="7493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4330700" y="2641600"/>
            <a:ext cx="1219200" cy="755650"/>
          </a:xfrm>
          <a:custGeom>
            <a:avLst/>
            <a:gdLst>
              <a:gd name="connsiteX0" fmla="*/ 0 w 1219200"/>
              <a:gd name="connsiteY0" fmla="*/ 736600 h 755650"/>
              <a:gd name="connsiteX1" fmla="*/ 311150 w 1219200"/>
              <a:gd name="connsiteY1" fmla="*/ 755650 h 755650"/>
              <a:gd name="connsiteX2" fmla="*/ 1219200 w 1219200"/>
              <a:gd name="connsiteY2" fmla="*/ 0 h 755650"/>
              <a:gd name="connsiteX3" fmla="*/ 825500 w 1219200"/>
              <a:gd name="connsiteY3" fmla="*/ 25400 h 755650"/>
              <a:gd name="connsiteX4" fmla="*/ 0 w 1219200"/>
              <a:gd name="connsiteY4" fmla="*/ 736600 h 75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755650">
                <a:moveTo>
                  <a:pt x="0" y="736600"/>
                </a:moveTo>
                <a:lnTo>
                  <a:pt x="311150" y="755650"/>
                </a:lnTo>
                <a:lnTo>
                  <a:pt x="1219200" y="0"/>
                </a:lnTo>
                <a:lnTo>
                  <a:pt x="825500" y="25400"/>
                </a:lnTo>
                <a:lnTo>
                  <a:pt x="0" y="7366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3149600" y="2616200"/>
            <a:ext cx="1219200" cy="755650"/>
          </a:xfrm>
          <a:custGeom>
            <a:avLst/>
            <a:gdLst>
              <a:gd name="connsiteX0" fmla="*/ 0 w 1219200"/>
              <a:gd name="connsiteY0" fmla="*/ 736600 h 755650"/>
              <a:gd name="connsiteX1" fmla="*/ 311150 w 1219200"/>
              <a:gd name="connsiteY1" fmla="*/ 755650 h 755650"/>
              <a:gd name="connsiteX2" fmla="*/ 1219200 w 1219200"/>
              <a:gd name="connsiteY2" fmla="*/ 0 h 755650"/>
              <a:gd name="connsiteX3" fmla="*/ 825500 w 1219200"/>
              <a:gd name="connsiteY3" fmla="*/ 25400 h 755650"/>
              <a:gd name="connsiteX4" fmla="*/ 0 w 1219200"/>
              <a:gd name="connsiteY4" fmla="*/ 736600 h 75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755650">
                <a:moveTo>
                  <a:pt x="0" y="736600"/>
                </a:moveTo>
                <a:lnTo>
                  <a:pt x="311150" y="755650"/>
                </a:lnTo>
                <a:lnTo>
                  <a:pt x="1219200" y="0"/>
                </a:lnTo>
                <a:lnTo>
                  <a:pt x="825500" y="25400"/>
                </a:lnTo>
                <a:lnTo>
                  <a:pt x="0" y="7366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3209925" y="2613025"/>
            <a:ext cx="403225" cy="279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5105400" y="3032125"/>
            <a:ext cx="403225" cy="279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930525" y="3429000"/>
            <a:ext cx="1854200" cy="361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>
            <a:cxnSpLocks noChangeAspect="1"/>
          </p:cNvCxnSpPr>
          <p:nvPr/>
        </p:nvCxnSpPr>
        <p:spPr>
          <a:xfrm flipV="1">
            <a:off x="3136900" y="2734733"/>
            <a:ext cx="760524" cy="635001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cxnSpLocks noChangeAspect="1"/>
          </p:cNvCxnSpPr>
          <p:nvPr/>
        </p:nvCxnSpPr>
        <p:spPr>
          <a:xfrm flipV="1">
            <a:off x="3670300" y="2641601"/>
            <a:ext cx="339700" cy="283634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 flipV="1">
            <a:off x="3450167" y="2751667"/>
            <a:ext cx="760524" cy="644145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 flipV="1">
            <a:off x="4301067" y="2726266"/>
            <a:ext cx="806157" cy="682247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 flipV="1">
            <a:off x="4665134" y="2706157"/>
            <a:ext cx="784547" cy="682247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 noChangeAspect="1"/>
          </p:cNvCxnSpPr>
          <p:nvPr/>
        </p:nvCxnSpPr>
        <p:spPr>
          <a:xfrm flipV="1">
            <a:off x="4029075" y="2622551"/>
            <a:ext cx="339700" cy="283634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 noChangeAspect="1"/>
          </p:cNvCxnSpPr>
          <p:nvPr/>
        </p:nvCxnSpPr>
        <p:spPr>
          <a:xfrm flipV="1">
            <a:off x="4860925" y="2651126"/>
            <a:ext cx="339700" cy="283634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 noChangeAspect="1"/>
          </p:cNvCxnSpPr>
          <p:nvPr/>
        </p:nvCxnSpPr>
        <p:spPr>
          <a:xfrm flipV="1">
            <a:off x="5312834" y="2661690"/>
            <a:ext cx="189441" cy="164740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cxnSpLocks/>
          </p:cNvCxnSpPr>
          <p:nvPr/>
        </p:nvCxnSpPr>
        <p:spPr>
          <a:xfrm flipV="1">
            <a:off x="3841750" y="2922094"/>
            <a:ext cx="303149" cy="71931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 noChangeAspect="1"/>
          </p:cNvCxnSpPr>
          <p:nvPr/>
        </p:nvCxnSpPr>
        <p:spPr>
          <a:xfrm>
            <a:off x="3121026" y="3523777"/>
            <a:ext cx="333374" cy="1588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16200000">
            <a:off x="3078684" y="3524572"/>
            <a:ext cx="97366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6200000">
            <a:off x="3406776" y="3524572"/>
            <a:ext cx="97366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239561" y="3455990"/>
            <a:ext cx="113239" cy="1397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159582" y="3362325"/>
            <a:ext cx="3336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Times"/>
                <a:cs typeface="Times"/>
              </a:rPr>
              <a:t>r</a:t>
            </a:r>
            <a:r>
              <a:rPr lang="en-US" sz="1200" baseline="-25000" dirty="0" smtClean="0">
                <a:latin typeface="Times"/>
                <a:cs typeface="Times"/>
              </a:rPr>
              <a:t>1</a:t>
            </a:r>
            <a:endParaRPr lang="en-US" sz="1200" i="1" dirty="0" smtClean="0">
              <a:latin typeface="Times"/>
              <a:cs typeface="Times"/>
            </a:endParaRPr>
          </a:p>
        </p:txBody>
      </p:sp>
      <p:cxnSp>
        <p:nvCxnSpPr>
          <p:cNvPr id="24" name="Straight Arrow Connector 23"/>
          <p:cNvCxnSpPr>
            <a:cxnSpLocks/>
          </p:cNvCxnSpPr>
          <p:nvPr/>
        </p:nvCxnSpPr>
        <p:spPr>
          <a:xfrm rot="16200000" flipH="1">
            <a:off x="4691277" y="2903322"/>
            <a:ext cx="223345" cy="118999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cxnSpLocks noChangeAspect="1"/>
          </p:cNvCxnSpPr>
          <p:nvPr/>
        </p:nvCxnSpPr>
        <p:spPr>
          <a:xfrm flipV="1">
            <a:off x="4986552" y="3000375"/>
            <a:ext cx="233529" cy="39986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cxnSpLocks noChangeAspect="1"/>
          </p:cNvCxnSpPr>
          <p:nvPr/>
        </p:nvCxnSpPr>
        <p:spPr>
          <a:xfrm rot="16200000" flipH="1">
            <a:off x="3539695" y="2853896"/>
            <a:ext cx="186810" cy="131547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238500" y="2590800"/>
            <a:ext cx="4141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βC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048250" y="2987675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Dβ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97375" y="2749550"/>
            <a:ext cx="4141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βC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927475" y="2892425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Dβ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679825" y="3121025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b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cxnSp>
        <p:nvCxnSpPr>
          <p:cNvPr id="36" name="Straight Arrow Connector 35"/>
          <p:cNvCxnSpPr>
            <a:cxnSpLocks noChangeAspect="1"/>
          </p:cNvCxnSpPr>
          <p:nvPr/>
        </p:nvCxnSpPr>
        <p:spPr>
          <a:xfrm>
            <a:off x="3117851" y="3673002"/>
            <a:ext cx="1543049" cy="1588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16200000">
            <a:off x="3075509" y="3673797"/>
            <a:ext cx="97366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16200000">
            <a:off x="4613276" y="3673796"/>
            <a:ext cx="97366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3817411" y="3608390"/>
            <a:ext cx="174625" cy="1397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3775532" y="3514725"/>
            <a:ext cx="2858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Times"/>
                <a:cs typeface="Times"/>
              </a:rPr>
              <a:t>r</a:t>
            </a:r>
          </a:p>
        </p:txBody>
      </p:sp>
      <p:cxnSp>
        <p:nvCxnSpPr>
          <p:cNvPr id="52" name="Straight Connector 51"/>
          <p:cNvCxnSpPr>
            <a:cxnSpLocks noChangeAspect="1"/>
          </p:cNvCxnSpPr>
          <p:nvPr/>
        </p:nvCxnSpPr>
        <p:spPr>
          <a:xfrm flipV="1">
            <a:off x="3998383" y="2541057"/>
            <a:ext cx="126181" cy="109728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cxnSpLocks noChangeAspect="1"/>
          </p:cNvCxnSpPr>
          <p:nvPr/>
        </p:nvCxnSpPr>
        <p:spPr>
          <a:xfrm flipV="1">
            <a:off x="4357157" y="2522007"/>
            <a:ext cx="126181" cy="109728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cxnSpLocks noChangeAspect="1"/>
          </p:cNvCxnSpPr>
          <p:nvPr/>
        </p:nvCxnSpPr>
        <p:spPr>
          <a:xfrm flipV="1">
            <a:off x="5189006" y="2550582"/>
            <a:ext cx="126181" cy="109728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cxnSpLocks noChangeAspect="1"/>
          </p:cNvCxnSpPr>
          <p:nvPr/>
        </p:nvCxnSpPr>
        <p:spPr>
          <a:xfrm flipV="1">
            <a:off x="5490630" y="2563282"/>
            <a:ext cx="126181" cy="109728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Slide Number Placeholder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F338-804B-4446-AEF3-7C851ECB5279}" type="slidenum">
              <a:rPr lang="en-US"/>
              <a:pPr/>
              <a:t>36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/>
          <p:cNvGrpSpPr/>
          <p:nvPr/>
        </p:nvGrpSpPr>
        <p:grpSpPr>
          <a:xfrm>
            <a:off x="1181103" y="1808973"/>
            <a:ext cx="2187964" cy="1933287"/>
            <a:chOff x="1181103" y="1808973"/>
            <a:chExt cx="2187964" cy="1933287"/>
          </a:xfrm>
        </p:grpSpPr>
        <p:sp>
          <p:nvSpPr>
            <p:cNvPr id="3" name="Oval 2"/>
            <p:cNvSpPr>
              <a:spLocks noChangeAspect="1"/>
            </p:cNvSpPr>
            <p:nvPr/>
          </p:nvSpPr>
          <p:spPr>
            <a:xfrm>
              <a:off x="1325037" y="2352390"/>
              <a:ext cx="305477" cy="30547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>
              <a:spLocks noChangeAspect="1"/>
            </p:cNvSpPr>
            <p:nvPr/>
          </p:nvSpPr>
          <p:spPr>
            <a:xfrm>
              <a:off x="1640574" y="2352390"/>
              <a:ext cx="305477" cy="30547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>
              <a:spLocks noChangeAspect="1"/>
            </p:cNvSpPr>
            <p:nvPr/>
          </p:nvSpPr>
          <p:spPr>
            <a:xfrm>
              <a:off x="1956111" y="2352390"/>
              <a:ext cx="305477" cy="30547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>
              <a:spLocks noChangeAspect="1"/>
            </p:cNvSpPr>
            <p:nvPr/>
          </p:nvSpPr>
          <p:spPr>
            <a:xfrm>
              <a:off x="2271648" y="2352390"/>
              <a:ext cx="305477" cy="30547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>
              <a:spLocks noChangeAspect="1"/>
            </p:cNvSpPr>
            <p:nvPr/>
          </p:nvSpPr>
          <p:spPr>
            <a:xfrm>
              <a:off x="2587185" y="2352390"/>
              <a:ext cx="305477" cy="30547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2902724" y="2352390"/>
              <a:ext cx="305477" cy="30547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1808599" y="2628897"/>
              <a:ext cx="305477" cy="30547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2436095" y="2628897"/>
              <a:ext cx="305477" cy="30547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3063590" y="2628897"/>
              <a:ext cx="305477" cy="30547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1181103" y="2636692"/>
              <a:ext cx="305477" cy="30547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1655717" y="2895594"/>
              <a:ext cx="305477" cy="30547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1969465" y="2895594"/>
              <a:ext cx="305477" cy="30547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2283213" y="2895594"/>
              <a:ext cx="305477" cy="30547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2596961" y="2895594"/>
              <a:ext cx="305477" cy="30547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2910709" y="2895594"/>
              <a:ext cx="305477" cy="30547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>
            <a:xfrm>
              <a:off x="1341969" y="2903389"/>
              <a:ext cx="305477" cy="30547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>
              <a:spLocks noChangeAspect="1"/>
            </p:cNvSpPr>
            <p:nvPr/>
          </p:nvSpPr>
          <p:spPr>
            <a:xfrm>
              <a:off x="2130331" y="3162291"/>
              <a:ext cx="305477" cy="30547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>
            <a:xfrm>
              <a:off x="2757827" y="3162291"/>
              <a:ext cx="305477" cy="30547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>
              <a:off x="1502835" y="3170086"/>
              <a:ext cx="305477" cy="30547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1977449" y="3428988"/>
              <a:ext cx="305477" cy="30547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>
              <a:spLocks noChangeAspect="1"/>
            </p:cNvSpPr>
            <p:nvPr/>
          </p:nvSpPr>
          <p:spPr>
            <a:xfrm>
              <a:off x="2291197" y="3428988"/>
              <a:ext cx="305477" cy="30547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>
            <a:xfrm>
              <a:off x="2604945" y="3428988"/>
              <a:ext cx="305477" cy="30547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>
              <a:spLocks noChangeAspect="1"/>
            </p:cNvSpPr>
            <p:nvPr/>
          </p:nvSpPr>
          <p:spPr>
            <a:xfrm>
              <a:off x="1663701" y="3436783"/>
              <a:ext cx="305477" cy="30547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>
              <a:spLocks noChangeAspect="1"/>
            </p:cNvSpPr>
            <p:nvPr/>
          </p:nvSpPr>
          <p:spPr>
            <a:xfrm>
              <a:off x="1485903" y="2082798"/>
              <a:ext cx="305477" cy="30547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>
              <a:spLocks noChangeAspect="1"/>
            </p:cNvSpPr>
            <p:nvPr/>
          </p:nvSpPr>
          <p:spPr>
            <a:xfrm>
              <a:off x="2116977" y="2082798"/>
              <a:ext cx="305477" cy="30547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>
              <a:spLocks noChangeAspect="1"/>
            </p:cNvSpPr>
            <p:nvPr/>
          </p:nvSpPr>
          <p:spPr>
            <a:xfrm>
              <a:off x="2748051" y="2082798"/>
              <a:ext cx="305477" cy="30547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>
              <a:spLocks noChangeAspect="1"/>
            </p:cNvSpPr>
            <p:nvPr/>
          </p:nvSpPr>
          <p:spPr>
            <a:xfrm>
              <a:off x="1646769" y="1808973"/>
              <a:ext cx="305477" cy="30547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>
              <a:spLocks noChangeAspect="1"/>
            </p:cNvSpPr>
            <p:nvPr/>
          </p:nvSpPr>
          <p:spPr>
            <a:xfrm>
              <a:off x="1962306" y="1808973"/>
              <a:ext cx="305477" cy="30547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>
              <a:spLocks noChangeAspect="1"/>
            </p:cNvSpPr>
            <p:nvPr/>
          </p:nvSpPr>
          <p:spPr>
            <a:xfrm>
              <a:off x="2277843" y="1808973"/>
              <a:ext cx="305477" cy="30547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>
              <a:spLocks noChangeAspect="1"/>
            </p:cNvSpPr>
            <p:nvPr/>
          </p:nvSpPr>
          <p:spPr>
            <a:xfrm>
              <a:off x="2593380" y="1808973"/>
              <a:ext cx="305477" cy="30547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1433066" y="2010825"/>
            <a:ext cx="1691134" cy="1505045"/>
            <a:chOff x="1433066" y="2010825"/>
            <a:chExt cx="1691134" cy="1505045"/>
          </a:xfrm>
        </p:grpSpPr>
        <p:sp>
          <p:nvSpPr>
            <p:cNvPr id="58" name="Oval 57"/>
            <p:cNvSpPr>
              <a:spLocks noChangeAspect="1"/>
            </p:cNvSpPr>
            <p:nvPr/>
          </p:nvSpPr>
          <p:spPr>
            <a:xfrm>
              <a:off x="1754635" y="3086103"/>
              <a:ext cx="429767" cy="429767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alpha val="41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>
              <a:spLocks noChangeAspect="1"/>
            </p:cNvSpPr>
            <p:nvPr/>
          </p:nvSpPr>
          <p:spPr>
            <a:xfrm>
              <a:off x="2385400" y="3086103"/>
              <a:ext cx="429767" cy="429767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alpha val="41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>
              <a:spLocks noChangeAspect="1"/>
            </p:cNvSpPr>
            <p:nvPr/>
          </p:nvSpPr>
          <p:spPr>
            <a:xfrm>
              <a:off x="2063668" y="2548464"/>
              <a:ext cx="429767" cy="429767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alpha val="41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>
              <a:spLocks noChangeAspect="1"/>
            </p:cNvSpPr>
            <p:nvPr/>
          </p:nvSpPr>
          <p:spPr>
            <a:xfrm>
              <a:off x="2694433" y="2548464"/>
              <a:ext cx="429767" cy="429767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alpha val="41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>
              <a:spLocks noChangeAspect="1"/>
            </p:cNvSpPr>
            <p:nvPr/>
          </p:nvSpPr>
          <p:spPr>
            <a:xfrm>
              <a:off x="1735668" y="2010825"/>
              <a:ext cx="429767" cy="429767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alpha val="41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>
              <a:spLocks noChangeAspect="1"/>
            </p:cNvSpPr>
            <p:nvPr/>
          </p:nvSpPr>
          <p:spPr>
            <a:xfrm>
              <a:off x="2366433" y="2010825"/>
              <a:ext cx="429767" cy="429767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alpha val="41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>
              <a:spLocks noChangeAspect="1"/>
            </p:cNvSpPr>
            <p:nvPr/>
          </p:nvSpPr>
          <p:spPr>
            <a:xfrm>
              <a:off x="1433066" y="2558971"/>
              <a:ext cx="429767" cy="429767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alpha val="41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Oval 48"/>
          <p:cNvSpPr>
            <a:spLocks noChangeAspect="1"/>
          </p:cNvSpPr>
          <p:nvPr/>
        </p:nvSpPr>
        <p:spPr>
          <a:xfrm>
            <a:off x="1815424" y="2789769"/>
            <a:ext cx="305477" cy="30547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65000">
                <a:schemeClr val="tx1">
                  <a:lumMod val="65000"/>
                  <a:lumOff val="3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>
            <a:spLocks noChangeAspect="1"/>
          </p:cNvSpPr>
          <p:nvPr/>
        </p:nvSpPr>
        <p:spPr>
          <a:xfrm>
            <a:off x="2441956" y="2789769"/>
            <a:ext cx="305477" cy="30547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65000">
                <a:schemeClr val="tx1">
                  <a:lumMod val="65000"/>
                  <a:lumOff val="3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>
            <a:spLocks noChangeAspect="1"/>
          </p:cNvSpPr>
          <p:nvPr/>
        </p:nvSpPr>
        <p:spPr>
          <a:xfrm>
            <a:off x="2115991" y="2243664"/>
            <a:ext cx="305477" cy="30547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65000">
                <a:schemeClr val="tx1">
                  <a:lumMod val="65000"/>
                  <a:lumOff val="3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2070094" y="2929470"/>
            <a:ext cx="429767" cy="42976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1449835" y="2946402"/>
            <a:ext cx="429767" cy="42976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2685967" y="2937936"/>
            <a:ext cx="429767" cy="42976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737861" y="2355763"/>
            <a:ext cx="429767" cy="42976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2374899" y="2364229"/>
            <a:ext cx="429767" cy="42976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1829858" y="2053167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α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659462" y="1797333"/>
            <a:ext cx="309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/>
              <a:t>A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829858" y="2785530"/>
            <a:ext cx="2846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/>
              <a:t>c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502835" y="2607732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α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829858" y="3150171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α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2460300" y="3141132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α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144180" y="2607732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α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2460300" y="2057400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α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1829858" y="2420691"/>
            <a:ext cx="266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β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1528511" y="3000519"/>
            <a:ext cx="266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β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2144180" y="3000519"/>
            <a:ext cx="266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β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2777799" y="2607732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α</a:t>
            </a:r>
          </a:p>
        </p:txBody>
      </p:sp>
      <p:cxnSp>
        <p:nvCxnSpPr>
          <p:cNvPr id="91" name="Straight Arrow Connector 90"/>
          <p:cNvCxnSpPr/>
          <p:nvPr/>
        </p:nvCxnSpPr>
        <p:spPr>
          <a:xfrm>
            <a:off x="2273300" y="2387600"/>
            <a:ext cx="317500" cy="2032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rot="5400000">
            <a:off x="2414810" y="2767584"/>
            <a:ext cx="352774" cy="79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2244030" y="2383359"/>
            <a:ext cx="312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effectLst>
                  <a:glow rad="25400">
                    <a:schemeClr val="bg1"/>
                  </a:glow>
                </a:effectLst>
              </a:rPr>
              <a:t>k</a:t>
            </a:r>
            <a:r>
              <a:rPr lang="en-US" sz="1200" baseline="-25000">
                <a:effectLst>
                  <a:glow rad="25400">
                    <a:schemeClr val="bg1"/>
                  </a:glow>
                </a:effectLst>
              </a:rPr>
              <a:t>1</a:t>
            </a:r>
            <a:endParaRPr lang="en-US" sz="1200" b="1">
              <a:effectLst>
                <a:glow rad="25400">
                  <a:schemeClr val="bg1"/>
                </a:glow>
              </a:effectLst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460300" y="2420691"/>
            <a:ext cx="266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β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2460300" y="2775234"/>
            <a:ext cx="2846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/>
              <a:t>c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357973" y="2567799"/>
            <a:ext cx="312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effectLst>
                  <a:glow rad="25400">
                    <a:schemeClr val="bg1"/>
                  </a:glow>
                </a:effectLst>
              </a:rPr>
              <a:t>k</a:t>
            </a:r>
            <a:r>
              <a:rPr lang="en-US" sz="1200" baseline="-25000">
                <a:effectLst>
                  <a:glow rad="25400">
                    <a:schemeClr val="bg1"/>
                  </a:glow>
                </a:effectLst>
              </a:rPr>
              <a:t>2</a:t>
            </a:r>
            <a:endParaRPr lang="en-US" sz="1200" b="1">
              <a:effectLst>
                <a:glow rad="25400">
                  <a:schemeClr val="bg1"/>
                </a:glow>
              </a:effectLst>
            </a:endParaRPr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3428323" y="2361523"/>
            <a:ext cx="305477" cy="30547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65000">
                <a:schemeClr val="tx1">
                  <a:lumMod val="65000"/>
                  <a:lumOff val="3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3102358" y="1815418"/>
            <a:ext cx="305477" cy="30547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65000">
                <a:schemeClr val="tx1">
                  <a:lumMod val="65000"/>
                  <a:lumOff val="3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3361266" y="1935983"/>
            <a:ext cx="429767" cy="42976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4" name="Straight Arrow Connector 113"/>
          <p:cNvCxnSpPr/>
          <p:nvPr/>
        </p:nvCxnSpPr>
        <p:spPr>
          <a:xfrm>
            <a:off x="3259667" y="1959354"/>
            <a:ext cx="317500" cy="2032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 rot="5400000">
            <a:off x="3401177" y="2339338"/>
            <a:ext cx="352774" cy="79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3226164" y="1944811"/>
            <a:ext cx="312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effectLst>
                  <a:glow rad="25400">
                    <a:schemeClr val="bg1"/>
                  </a:glow>
                </a:effectLst>
              </a:rPr>
              <a:t>k</a:t>
            </a:r>
            <a:r>
              <a:rPr lang="en-US" sz="1200" baseline="-25000">
                <a:effectLst>
                  <a:glow rad="25400">
                    <a:schemeClr val="bg1"/>
                  </a:glow>
                </a:effectLst>
              </a:rPr>
              <a:t>1</a:t>
            </a:r>
            <a:endParaRPr lang="en-US" sz="1200" b="1">
              <a:effectLst>
                <a:glow rad="25400">
                  <a:schemeClr val="bg1"/>
                </a:glow>
              </a:effectLst>
            </a:endParaRPr>
          </a:p>
        </p:txBody>
      </p:sp>
      <p:cxnSp>
        <p:nvCxnSpPr>
          <p:cNvPr id="117" name="Straight Arrow Connector 116"/>
          <p:cNvCxnSpPr>
            <a:cxnSpLocks noChangeAspect="1"/>
          </p:cNvCxnSpPr>
          <p:nvPr/>
        </p:nvCxnSpPr>
        <p:spPr>
          <a:xfrm rot="16200000" flipH="1">
            <a:off x="3355669" y="1924481"/>
            <a:ext cx="262149" cy="155448"/>
          </a:xfrm>
          <a:prstGeom prst="straightConnector1">
            <a:avLst/>
          </a:prstGeom>
          <a:ln w="9525" cap="flat" cmpd="sng" algn="ctr">
            <a:solidFill>
              <a:srgbClr val="000000"/>
            </a:solidFill>
            <a:prstDash val="sysDash"/>
            <a:round/>
            <a:headEnd type="none" w="med" len="med"/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cxnSpLocks noChangeAspect="1"/>
          </p:cNvCxnSpPr>
          <p:nvPr/>
        </p:nvCxnSpPr>
        <p:spPr>
          <a:xfrm rot="16200000" flipH="1">
            <a:off x="3533473" y="2228924"/>
            <a:ext cx="262149" cy="155448"/>
          </a:xfrm>
          <a:prstGeom prst="straightConnector1">
            <a:avLst/>
          </a:prstGeom>
          <a:ln w="9525" cap="flat" cmpd="sng" algn="ctr">
            <a:solidFill>
              <a:srgbClr val="000000"/>
            </a:solidFill>
            <a:prstDash val="sysDash"/>
            <a:round/>
            <a:headEnd type="none" w="med" len="med"/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>
            <a:cxnSpLocks noChangeAspect="1"/>
          </p:cNvCxnSpPr>
          <p:nvPr/>
        </p:nvCxnSpPr>
        <p:spPr>
          <a:xfrm rot="10800000" flipH="1">
            <a:off x="3263902" y="1871130"/>
            <a:ext cx="154200" cy="91437"/>
          </a:xfrm>
          <a:prstGeom prst="straightConnector1">
            <a:avLst/>
          </a:prstGeom>
          <a:ln w="9525" cap="flat" cmpd="sng" algn="ctr">
            <a:solidFill>
              <a:srgbClr val="000000"/>
            </a:solidFill>
            <a:prstDash val="sysDash"/>
            <a:round/>
            <a:headEnd type="none" w="med" len="med"/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cxnSpLocks noChangeAspect="1"/>
          </p:cNvCxnSpPr>
          <p:nvPr/>
        </p:nvCxnSpPr>
        <p:spPr>
          <a:xfrm flipH="1">
            <a:off x="3578857" y="2430946"/>
            <a:ext cx="154200" cy="91437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>
            <a:off x="3446667" y="2346988"/>
            <a:ext cx="2846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/>
              <a:t>c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3378198" y="1786464"/>
            <a:ext cx="2968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effectLst>
                  <a:glow rad="25400">
                    <a:schemeClr val="bg1"/>
                  </a:glow>
                </a:effectLst>
              </a:rPr>
              <a:t>b</a:t>
            </a:r>
            <a:r>
              <a:rPr lang="en-US" sz="1000" baseline="-25000">
                <a:effectLst>
                  <a:glow rad="25400">
                    <a:schemeClr val="bg1"/>
                  </a:glow>
                </a:effectLst>
              </a:rPr>
              <a:t>1</a:t>
            </a:r>
            <a:endParaRPr lang="en-US" sz="1000" b="1">
              <a:effectLst>
                <a:glow rad="25400">
                  <a:schemeClr val="bg1"/>
                </a:glow>
              </a:effectLst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3575424" y="2103945"/>
            <a:ext cx="2968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effectLst>
                  <a:glow rad="25400">
                    <a:schemeClr val="bg1"/>
                  </a:glow>
                </a:effectLst>
              </a:rPr>
              <a:t>b</a:t>
            </a:r>
            <a:r>
              <a:rPr lang="en-US" sz="1000" baseline="-25000">
                <a:effectLst>
                  <a:glow rad="25400">
                    <a:schemeClr val="bg1"/>
                  </a:glow>
                </a:effectLst>
              </a:rPr>
              <a:t>2</a:t>
            </a:r>
            <a:endParaRPr lang="en-US" sz="1000" b="1">
              <a:effectLst>
                <a:glow rad="25400">
                  <a:schemeClr val="bg1"/>
                </a:glow>
              </a:effectLst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3621986" y="2357973"/>
            <a:ext cx="2791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effectLst>
                  <a:glow rad="25400">
                    <a:schemeClr val="bg1"/>
                  </a:glow>
                </a:effectLst>
              </a:rPr>
              <a:t>s</a:t>
            </a:r>
            <a:r>
              <a:rPr lang="en-US" sz="1000" baseline="-25000">
                <a:effectLst>
                  <a:glow rad="25400">
                    <a:schemeClr val="bg1"/>
                  </a:glow>
                </a:effectLst>
              </a:rPr>
              <a:t>2</a:t>
            </a:r>
            <a:endParaRPr lang="en-US" sz="1000" b="1">
              <a:effectLst>
                <a:glow rad="25400">
                  <a:schemeClr val="bg1"/>
                </a:glow>
              </a:effectLst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3113617" y="1720851"/>
            <a:ext cx="2791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effectLst>
                  <a:glow rad="25400">
                    <a:schemeClr val="bg1"/>
                  </a:glow>
                </a:effectLst>
              </a:rPr>
              <a:t>s</a:t>
            </a:r>
            <a:r>
              <a:rPr lang="en-US" sz="1000" baseline="-25000">
                <a:effectLst>
                  <a:glow rad="25400">
                    <a:schemeClr val="bg1"/>
                  </a:glow>
                </a:effectLst>
              </a:rPr>
              <a:t>1</a:t>
            </a:r>
            <a:endParaRPr lang="en-US" sz="1000" b="1">
              <a:effectLst>
                <a:glow rad="25400">
                  <a:schemeClr val="bg1"/>
                </a:glow>
              </a:effectLst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3348567" y="2133600"/>
            <a:ext cx="312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effectLst>
                  <a:glow rad="25400">
                    <a:schemeClr val="bg1"/>
                  </a:glow>
                </a:effectLst>
              </a:rPr>
              <a:t>k</a:t>
            </a:r>
            <a:r>
              <a:rPr lang="en-US" sz="1200" baseline="-25000">
                <a:effectLst>
                  <a:glow rad="25400">
                    <a:schemeClr val="bg1"/>
                  </a:glow>
                </a:effectLst>
              </a:rPr>
              <a:t>2</a:t>
            </a:r>
            <a:endParaRPr lang="en-US" sz="1200" b="1">
              <a:effectLst>
                <a:glow rad="25400">
                  <a:schemeClr val="bg1"/>
                </a:glow>
              </a:effectLst>
            </a:endParaRPr>
          </a:p>
        </p:txBody>
      </p:sp>
      <p:sp>
        <p:nvSpPr>
          <p:cNvPr id="150" name="Oval 149"/>
          <p:cNvSpPr>
            <a:spLocks noChangeAspect="1"/>
          </p:cNvSpPr>
          <p:nvPr/>
        </p:nvSpPr>
        <p:spPr>
          <a:xfrm>
            <a:off x="5978990" y="2591478"/>
            <a:ext cx="305477" cy="30547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65000">
                <a:schemeClr val="tx1">
                  <a:lumMod val="65000"/>
                  <a:lumOff val="3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>
            <a:spLocks noChangeAspect="1"/>
          </p:cNvSpPr>
          <p:nvPr/>
        </p:nvSpPr>
        <p:spPr>
          <a:xfrm>
            <a:off x="4845050" y="2929383"/>
            <a:ext cx="429767" cy="42976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4191000" y="2529333"/>
            <a:ext cx="429767" cy="42976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5343990" y="2991528"/>
            <a:ext cx="305477" cy="30547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65000">
                <a:schemeClr val="tx1">
                  <a:lumMod val="65000"/>
                  <a:lumOff val="3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4" name="Straight Arrow Connector 133"/>
          <p:cNvCxnSpPr>
            <a:cxnSpLocks noChangeAspect="1"/>
          </p:cNvCxnSpPr>
          <p:nvPr/>
        </p:nvCxnSpPr>
        <p:spPr>
          <a:xfrm>
            <a:off x="4396765" y="2734054"/>
            <a:ext cx="669435" cy="39725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6" name="TextBox 135"/>
          <p:cNvSpPr txBox="1"/>
          <p:nvPr/>
        </p:nvSpPr>
        <p:spPr>
          <a:xfrm>
            <a:off x="4512817" y="2726551"/>
            <a:ext cx="312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k</a:t>
            </a:r>
            <a:r>
              <a:rPr lang="en-US" sz="1200" baseline="-25000"/>
              <a:t>1</a:t>
            </a:r>
            <a:endParaRPr lang="en-US" sz="1200" b="1"/>
          </a:p>
        </p:txBody>
      </p:sp>
      <p:cxnSp>
        <p:nvCxnSpPr>
          <p:cNvPr id="149" name="Straight Arrow Connector 148"/>
          <p:cNvCxnSpPr>
            <a:cxnSpLocks noChangeAspect="1"/>
          </p:cNvCxnSpPr>
          <p:nvPr/>
        </p:nvCxnSpPr>
        <p:spPr>
          <a:xfrm flipV="1">
            <a:off x="5490717" y="2734054"/>
            <a:ext cx="669435" cy="39725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6" name="TextBox 145"/>
          <p:cNvSpPr txBox="1"/>
          <p:nvPr/>
        </p:nvSpPr>
        <p:spPr>
          <a:xfrm>
            <a:off x="5774714" y="2698750"/>
            <a:ext cx="312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k</a:t>
            </a:r>
            <a:r>
              <a:rPr lang="en-US" sz="1200" baseline="-25000"/>
              <a:t>2</a:t>
            </a:r>
            <a:endParaRPr lang="en-US" sz="1200" b="1"/>
          </a:p>
        </p:txBody>
      </p:sp>
      <p:sp>
        <p:nvSpPr>
          <p:cNvPr id="151" name="TextBox 150"/>
          <p:cNvSpPr txBox="1"/>
          <p:nvPr/>
        </p:nvSpPr>
        <p:spPr>
          <a:xfrm>
            <a:off x="4260317" y="2605717"/>
            <a:ext cx="309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/>
              <a:t>A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4919217" y="2978150"/>
            <a:ext cx="3010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/>
              <a:t>C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5363717" y="2984500"/>
            <a:ext cx="3043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/>
              <a:t>B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6002508" y="2593017"/>
            <a:ext cx="315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/>
              <a:t>D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2971800" y="3456801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a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4673739" y="3456801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b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4286250" y="2921000"/>
            <a:ext cx="2234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I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6069411" y="2921000"/>
            <a:ext cx="2622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II</a:t>
            </a:r>
          </a:p>
        </p:txBody>
      </p:sp>
      <p:sp>
        <p:nvSpPr>
          <p:cNvPr id="160" name="Oval 159"/>
          <p:cNvSpPr>
            <a:spLocks noChangeAspect="1"/>
          </p:cNvSpPr>
          <p:nvPr/>
        </p:nvSpPr>
        <p:spPr>
          <a:xfrm>
            <a:off x="1793875" y="1691218"/>
            <a:ext cx="305477" cy="30547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65000">
                <a:schemeClr val="tx1">
                  <a:lumMod val="65000"/>
                  <a:lumOff val="3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>
            <a:spLocks noChangeAspect="1"/>
          </p:cNvSpPr>
          <p:nvPr/>
        </p:nvSpPr>
        <p:spPr>
          <a:xfrm>
            <a:off x="2052783" y="1811783"/>
            <a:ext cx="429767" cy="42976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3" name="Straight Arrow Connector 162"/>
          <p:cNvCxnSpPr/>
          <p:nvPr/>
        </p:nvCxnSpPr>
        <p:spPr>
          <a:xfrm>
            <a:off x="1951184" y="1835154"/>
            <a:ext cx="317500" cy="2032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166"/>
          <p:cNvCxnSpPr/>
          <p:nvPr/>
        </p:nvCxnSpPr>
        <p:spPr>
          <a:xfrm rot="5400000">
            <a:off x="2100485" y="2223865"/>
            <a:ext cx="352774" cy="79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/>
          <p:cNvCxnSpPr/>
          <p:nvPr/>
        </p:nvCxnSpPr>
        <p:spPr>
          <a:xfrm>
            <a:off x="2600325" y="2943225"/>
            <a:ext cx="317500" cy="2032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2785820" y="3000519"/>
            <a:ext cx="266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β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2144180" y="2231533"/>
            <a:ext cx="2846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/>
              <a:t>c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2138184" y="1868245"/>
            <a:ext cx="266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β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1822064" y="1679087"/>
            <a:ext cx="2846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/>
              <a:t>c</a:t>
            </a:r>
          </a:p>
        </p:txBody>
      </p:sp>
      <p:sp>
        <p:nvSpPr>
          <p:cNvPr id="111" name="Slide Number Placeholder 1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F338-804B-4446-AEF3-7C851ECB5279}" type="slidenum">
              <a:rPr lang="en-US"/>
              <a:pPr/>
              <a:t>37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2715685" y="2336802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a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777067" y="3894668"/>
            <a:ext cx="266700" cy="190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715685" y="4037543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b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40967" y="2336802"/>
            <a:ext cx="31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x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91100" y="2112436"/>
            <a:ext cx="31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90531" y="1778002"/>
            <a:ext cx="3026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z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537203" y="2165348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</a:t>
            </a:r>
            <a:r>
              <a:rPr lang="en-US" sz="1400" baseline="-25000">
                <a:latin typeface="Times"/>
                <a:cs typeface="Times"/>
              </a:rPr>
              <a:t>A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92133" y="2895602"/>
            <a:ext cx="364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</a:t>
            </a:r>
            <a:r>
              <a:rPr lang="en-US" sz="1400" baseline="-25000">
                <a:latin typeface="Times"/>
                <a:cs typeface="Times"/>
              </a:rPr>
              <a:t>B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41" name="Freeform 40"/>
          <p:cNvSpPr/>
          <p:nvPr/>
        </p:nvSpPr>
        <p:spPr>
          <a:xfrm>
            <a:off x="3092450" y="2241550"/>
            <a:ext cx="1625600" cy="412750"/>
          </a:xfrm>
          <a:custGeom>
            <a:avLst/>
            <a:gdLst>
              <a:gd name="connsiteX0" fmla="*/ 660400 w 1625600"/>
              <a:gd name="connsiteY0" fmla="*/ 0 h 412750"/>
              <a:gd name="connsiteX1" fmla="*/ 0 w 1625600"/>
              <a:gd name="connsiteY1" fmla="*/ 412750 h 412750"/>
              <a:gd name="connsiteX2" fmla="*/ 927100 w 1625600"/>
              <a:gd name="connsiteY2" fmla="*/ 412750 h 412750"/>
              <a:gd name="connsiteX3" fmla="*/ 1625600 w 1625600"/>
              <a:gd name="connsiteY3" fmla="*/ 6350 h 412750"/>
              <a:gd name="connsiteX4" fmla="*/ 660400 w 1625600"/>
              <a:gd name="connsiteY4" fmla="*/ 0 h 41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5600" h="412750">
                <a:moveTo>
                  <a:pt x="660400" y="0"/>
                </a:moveTo>
                <a:lnTo>
                  <a:pt x="0" y="412750"/>
                </a:lnTo>
                <a:lnTo>
                  <a:pt x="927100" y="412750"/>
                </a:lnTo>
                <a:lnTo>
                  <a:pt x="1625600" y="6350"/>
                </a:lnTo>
                <a:lnTo>
                  <a:pt x="66040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4032250" y="2520950"/>
            <a:ext cx="1727200" cy="406400"/>
          </a:xfrm>
          <a:custGeom>
            <a:avLst/>
            <a:gdLst>
              <a:gd name="connsiteX0" fmla="*/ 0 w 1727200"/>
              <a:gd name="connsiteY0" fmla="*/ 406400 h 406400"/>
              <a:gd name="connsiteX1" fmla="*/ 692150 w 1727200"/>
              <a:gd name="connsiteY1" fmla="*/ 0 h 406400"/>
              <a:gd name="connsiteX2" fmla="*/ 1727200 w 1727200"/>
              <a:gd name="connsiteY2" fmla="*/ 0 h 406400"/>
              <a:gd name="connsiteX3" fmla="*/ 1016000 w 1727200"/>
              <a:gd name="connsiteY3" fmla="*/ 406400 h 406400"/>
              <a:gd name="connsiteX4" fmla="*/ 0 w 1727200"/>
              <a:gd name="connsiteY4" fmla="*/ 40640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7200" h="406400">
                <a:moveTo>
                  <a:pt x="0" y="406400"/>
                </a:moveTo>
                <a:lnTo>
                  <a:pt x="692150" y="0"/>
                </a:lnTo>
                <a:lnTo>
                  <a:pt x="1727200" y="0"/>
                </a:lnTo>
                <a:lnTo>
                  <a:pt x="1016000" y="406400"/>
                </a:lnTo>
                <a:lnTo>
                  <a:pt x="0" y="4064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4013200" y="2241550"/>
            <a:ext cx="717550" cy="692150"/>
          </a:xfrm>
          <a:custGeom>
            <a:avLst/>
            <a:gdLst>
              <a:gd name="connsiteX0" fmla="*/ 12700 w 717550"/>
              <a:gd name="connsiteY0" fmla="*/ 692150 h 692150"/>
              <a:gd name="connsiteX1" fmla="*/ 0 w 717550"/>
              <a:gd name="connsiteY1" fmla="*/ 406400 h 692150"/>
              <a:gd name="connsiteX2" fmla="*/ 717550 w 717550"/>
              <a:gd name="connsiteY2" fmla="*/ 0 h 692150"/>
              <a:gd name="connsiteX3" fmla="*/ 717550 w 717550"/>
              <a:gd name="connsiteY3" fmla="*/ 273050 h 692150"/>
              <a:gd name="connsiteX4" fmla="*/ 12700 w 717550"/>
              <a:gd name="connsiteY4" fmla="*/ 692150 h 69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50" h="692150">
                <a:moveTo>
                  <a:pt x="12700" y="692150"/>
                </a:moveTo>
                <a:lnTo>
                  <a:pt x="0" y="406400"/>
                </a:lnTo>
                <a:lnTo>
                  <a:pt x="717550" y="0"/>
                </a:lnTo>
                <a:lnTo>
                  <a:pt x="717550" y="273050"/>
                </a:lnTo>
                <a:lnTo>
                  <a:pt x="12700" y="69215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3094567" y="2650067"/>
            <a:ext cx="1972733" cy="283633"/>
          </a:xfrm>
          <a:custGeom>
            <a:avLst/>
            <a:gdLst>
              <a:gd name="connsiteX0" fmla="*/ 0 w 1972733"/>
              <a:gd name="connsiteY0" fmla="*/ 8466 h 283633"/>
              <a:gd name="connsiteX1" fmla="*/ 927100 w 1972733"/>
              <a:gd name="connsiteY1" fmla="*/ 0 h 283633"/>
              <a:gd name="connsiteX2" fmla="*/ 931333 w 1972733"/>
              <a:gd name="connsiteY2" fmla="*/ 283633 h 283633"/>
              <a:gd name="connsiteX3" fmla="*/ 1972733 w 1972733"/>
              <a:gd name="connsiteY3" fmla="*/ 275166 h 283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2733" h="283633">
                <a:moveTo>
                  <a:pt x="0" y="8466"/>
                </a:moveTo>
                <a:lnTo>
                  <a:pt x="927100" y="0"/>
                </a:lnTo>
                <a:lnTo>
                  <a:pt x="931333" y="283633"/>
                </a:lnTo>
                <a:lnTo>
                  <a:pt x="1972733" y="275166"/>
                </a:lnTo>
              </a:path>
            </a:pathLst>
          </a:cu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3742267" y="2252133"/>
            <a:ext cx="2036233" cy="270934"/>
          </a:xfrm>
          <a:custGeom>
            <a:avLst/>
            <a:gdLst>
              <a:gd name="connsiteX0" fmla="*/ 0 w 2036233"/>
              <a:gd name="connsiteY0" fmla="*/ 0 h 270934"/>
              <a:gd name="connsiteX1" fmla="*/ 977900 w 2036233"/>
              <a:gd name="connsiteY1" fmla="*/ 0 h 270934"/>
              <a:gd name="connsiteX2" fmla="*/ 977900 w 2036233"/>
              <a:gd name="connsiteY2" fmla="*/ 270934 h 270934"/>
              <a:gd name="connsiteX3" fmla="*/ 2036233 w 2036233"/>
              <a:gd name="connsiteY3" fmla="*/ 26670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6233" h="270934">
                <a:moveTo>
                  <a:pt x="0" y="0"/>
                </a:moveTo>
                <a:lnTo>
                  <a:pt x="977900" y="0"/>
                </a:lnTo>
                <a:lnTo>
                  <a:pt x="977900" y="270934"/>
                </a:lnTo>
                <a:lnTo>
                  <a:pt x="2036233" y="266700"/>
                </a:lnTo>
              </a:path>
            </a:pathLst>
          </a:cu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cxnSpLocks noChangeAspect="1"/>
          </p:cNvCxnSpPr>
          <p:nvPr/>
        </p:nvCxnSpPr>
        <p:spPr>
          <a:xfrm flipV="1">
            <a:off x="4785781" y="2840605"/>
            <a:ext cx="246887" cy="139853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 noChangeAspect="1"/>
          </p:cNvCxnSpPr>
          <p:nvPr/>
        </p:nvCxnSpPr>
        <p:spPr>
          <a:xfrm rot="10800000">
            <a:off x="5826671" y="2519080"/>
            <a:ext cx="252400" cy="1228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 noChangeAspect="1"/>
          </p:cNvCxnSpPr>
          <p:nvPr/>
        </p:nvCxnSpPr>
        <p:spPr>
          <a:xfrm rot="5400000">
            <a:off x="4599004" y="2091513"/>
            <a:ext cx="252400" cy="1228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 rot="10800000" flipV="1">
            <a:off x="4783063" y="2370670"/>
            <a:ext cx="212270" cy="119384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6" idx="1"/>
            <a:endCxn id="5" idx="1"/>
          </p:cNvCxnSpPr>
          <p:nvPr/>
        </p:nvCxnSpPr>
        <p:spPr>
          <a:xfrm flipH="1">
            <a:off x="4021667" y="2252133"/>
            <a:ext cx="698500" cy="397934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4040717" y="2518833"/>
            <a:ext cx="698500" cy="397934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cxnSpLocks/>
          </p:cNvCxnSpPr>
          <p:nvPr/>
        </p:nvCxnSpPr>
        <p:spPr>
          <a:xfrm flipV="1">
            <a:off x="4265084" y="2933736"/>
            <a:ext cx="228600" cy="0"/>
          </a:xfrm>
          <a:prstGeom prst="straightConnector1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cxnSpLocks/>
          </p:cNvCxnSpPr>
          <p:nvPr/>
        </p:nvCxnSpPr>
        <p:spPr>
          <a:xfrm flipV="1">
            <a:off x="4925484" y="2520986"/>
            <a:ext cx="228600" cy="0"/>
          </a:xfrm>
          <a:prstGeom prst="straightConnector1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cxnSpLocks noChangeAspect="1"/>
          </p:cNvCxnSpPr>
          <p:nvPr/>
        </p:nvCxnSpPr>
        <p:spPr>
          <a:xfrm flipV="1">
            <a:off x="5439831" y="2440555"/>
            <a:ext cx="246887" cy="139853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4332817" y="3414183"/>
            <a:ext cx="592666" cy="2582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6040967" y="4083052"/>
            <a:ext cx="31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x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991100" y="3858686"/>
            <a:ext cx="31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y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690531" y="3524252"/>
            <a:ext cx="3026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z</a:t>
            </a:r>
          </a:p>
        </p:txBody>
      </p:sp>
      <p:sp>
        <p:nvSpPr>
          <p:cNvPr id="56" name="Freeform 55"/>
          <p:cNvSpPr/>
          <p:nvPr/>
        </p:nvSpPr>
        <p:spPr>
          <a:xfrm>
            <a:off x="3092450" y="3987800"/>
            <a:ext cx="1625600" cy="412750"/>
          </a:xfrm>
          <a:custGeom>
            <a:avLst/>
            <a:gdLst>
              <a:gd name="connsiteX0" fmla="*/ 660400 w 1625600"/>
              <a:gd name="connsiteY0" fmla="*/ 0 h 412750"/>
              <a:gd name="connsiteX1" fmla="*/ 0 w 1625600"/>
              <a:gd name="connsiteY1" fmla="*/ 412750 h 412750"/>
              <a:gd name="connsiteX2" fmla="*/ 927100 w 1625600"/>
              <a:gd name="connsiteY2" fmla="*/ 412750 h 412750"/>
              <a:gd name="connsiteX3" fmla="*/ 1625600 w 1625600"/>
              <a:gd name="connsiteY3" fmla="*/ 6350 h 412750"/>
              <a:gd name="connsiteX4" fmla="*/ 660400 w 1625600"/>
              <a:gd name="connsiteY4" fmla="*/ 0 h 41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5600" h="412750">
                <a:moveTo>
                  <a:pt x="660400" y="0"/>
                </a:moveTo>
                <a:lnTo>
                  <a:pt x="0" y="412750"/>
                </a:lnTo>
                <a:lnTo>
                  <a:pt x="927100" y="412750"/>
                </a:lnTo>
                <a:lnTo>
                  <a:pt x="1625600" y="6350"/>
                </a:lnTo>
                <a:lnTo>
                  <a:pt x="66040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4032250" y="4267200"/>
            <a:ext cx="1727200" cy="406400"/>
          </a:xfrm>
          <a:custGeom>
            <a:avLst/>
            <a:gdLst>
              <a:gd name="connsiteX0" fmla="*/ 0 w 1727200"/>
              <a:gd name="connsiteY0" fmla="*/ 406400 h 406400"/>
              <a:gd name="connsiteX1" fmla="*/ 692150 w 1727200"/>
              <a:gd name="connsiteY1" fmla="*/ 0 h 406400"/>
              <a:gd name="connsiteX2" fmla="*/ 1727200 w 1727200"/>
              <a:gd name="connsiteY2" fmla="*/ 0 h 406400"/>
              <a:gd name="connsiteX3" fmla="*/ 1016000 w 1727200"/>
              <a:gd name="connsiteY3" fmla="*/ 406400 h 406400"/>
              <a:gd name="connsiteX4" fmla="*/ 0 w 1727200"/>
              <a:gd name="connsiteY4" fmla="*/ 40640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7200" h="406400">
                <a:moveTo>
                  <a:pt x="0" y="406400"/>
                </a:moveTo>
                <a:lnTo>
                  <a:pt x="692150" y="0"/>
                </a:lnTo>
                <a:lnTo>
                  <a:pt x="1727200" y="0"/>
                </a:lnTo>
                <a:lnTo>
                  <a:pt x="1016000" y="406400"/>
                </a:lnTo>
                <a:lnTo>
                  <a:pt x="0" y="4064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7"/>
          <p:cNvSpPr/>
          <p:nvPr/>
        </p:nvSpPr>
        <p:spPr>
          <a:xfrm>
            <a:off x="4013200" y="3987800"/>
            <a:ext cx="717550" cy="692150"/>
          </a:xfrm>
          <a:custGeom>
            <a:avLst/>
            <a:gdLst>
              <a:gd name="connsiteX0" fmla="*/ 12700 w 717550"/>
              <a:gd name="connsiteY0" fmla="*/ 692150 h 692150"/>
              <a:gd name="connsiteX1" fmla="*/ 0 w 717550"/>
              <a:gd name="connsiteY1" fmla="*/ 406400 h 692150"/>
              <a:gd name="connsiteX2" fmla="*/ 717550 w 717550"/>
              <a:gd name="connsiteY2" fmla="*/ 0 h 692150"/>
              <a:gd name="connsiteX3" fmla="*/ 717550 w 717550"/>
              <a:gd name="connsiteY3" fmla="*/ 273050 h 692150"/>
              <a:gd name="connsiteX4" fmla="*/ 12700 w 717550"/>
              <a:gd name="connsiteY4" fmla="*/ 692150 h 69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50" h="692150">
                <a:moveTo>
                  <a:pt x="12700" y="692150"/>
                </a:moveTo>
                <a:lnTo>
                  <a:pt x="0" y="406400"/>
                </a:lnTo>
                <a:lnTo>
                  <a:pt x="717550" y="0"/>
                </a:lnTo>
                <a:lnTo>
                  <a:pt x="717550" y="273050"/>
                </a:lnTo>
                <a:lnTo>
                  <a:pt x="12700" y="69215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59"/>
          <p:cNvSpPr/>
          <p:nvPr/>
        </p:nvSpPr>
        <p:spPr>
          <a:xfrm>
            <a:off x="3742267" y="3998383"/>
            <a:ext cx="2036233" cy="270934"/>
          </a:xfrm>
          <a:custGeom>
            <a:avLst/>
            <a:gdLst>
              <a:gd name="connsiteX0" fmla="*/ 0 w 2036233"/>
              <a:gd name="connsiteY0" fmla="*/ 0 h 270934"/>
              <a:gd name="connsiteX1" fmla="*/ 977900 w 2036233"/>
              <a:gd name="connsiteY1" fmla="*/ 0 h 270934"/>
              <a:gd name="connsiteX2" fmla="*/ 977900 w 2036233"/>
              <a:gd name="connsiteY2" fmla="*/ 270934 h 270934"/>
              <a:gd name="connsiteX3" fmla="*/ 2036233 w 2036233"/>
              <a:gd name="connsiteY3" fmla="*/ 26670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6233" h="270934">
                <a:moveTo>
                  <a:pt x="0" y="0"/>
                </a:moveTo>
                <a:lnTo>
                  <a:pt x="977900" y="0"/>
                </a:lnTo>
                <a:lnTo>
                  <a:pt x="977900" y="270934"/>
                </a:lnTo>
                <a:lnTo>
                  <a:pt x="2036233" y="266700"/>
                </a:lnTo>
              </a:path>
            </a:pathLst>
          </a:cu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/>
          <p:cNvCxnSpPr>
            <a:cxnSpLocks noChangeAspect="1"/>
          </p:cNvCxnSpPr>
          <p:nvPr/>
        </p:nvCxnSpPr>
        <p:spPr>
          <a:xfrm rot="10800000">
            <a:off x="5826671" y="4265330"/>
            <a:ext cx="252400" cy="1228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cxnSpLocks noChangeAspect="1"/>
          </p:cNvCxnSpPr>
          <p:nvPr/>
        </p:nvCxnSpPr>
        <p:spPr>
          <a:xfrm rot="5400000">
            <a:off x="4599004" y="3837763"/>
            <a:ext cx="252400" cy="1228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cxnSpLocks/>
          </p:cNvCxnSpPr>
          <p:nvPr/>
        </p:nvCxnSpPr>
        <p:spPr>
          <a:xfrm rot="10800000" flipV="1">
            <a:off x="4783063" y="4116920"/>
            <a:ext cx="212270" cy="119384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60" idx="1"/>
          </p:cNvCxnSpPr>
          <p:nvPr/>
        </p:nvCxnSpPr>
        <p:spPr>
          <a:xfrm flipH="1">
            <a:off x="4021667" y="3998383"/>
            <a:ext cx="698500" cy="397934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>
            <a:off x="4040717" y="4265083"/>
            <a:ext cx="698500" cy="397934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cxnSpLocks/>
          </p:cNvCxnSpPr>
          <p:nvPr/>
        </p:nvCxnSpPr>
        <p:spPr>
          <a:xfrm flipV="1">
            <a:off x="4925484" y="4267236"/>
            <a:ext cx="228600" cy="0"/>
          </a:xfrm>
          <a:prstGeom prst="straightConnector1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rot="10800000" flipV="1">
            <a:off x="3098801" y="4665132"/>
            <a:ext cx="1938867" cy="2117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Freeform 76"/>
          <p:cNvSpPr/>
          <p:nvPr/>
        </p:nvSpPr>
        <p:spPr>
          <a:xfrm>
            <a:off x="3105150" y="4387850"/>
            <a:ext cx="2000250" cy="279400"/>
          </a:xfrm>
          <a:custGeom>
            <a:avLst/>
            <a:gdLst>
              <a:gd name="connsiteX0" fmla="*/ 0 w 2000250"/>
              <a:gd name="connsiteY0" fmla="*/ 6350 h 279400"/>
              <a:gd name="connsiteX1" fmla="*/ 1562100 w 2000250"/>
              <a:gd name="connsiteY1" fmla="*/ 0 h 279400"/>
              <a:gd name="connsiteX2" fmla="*/ 1574800 w 2000250"/>
              <a:gd name="connsiteY2" fmla="*/ 279400 h 279400"/>
              <a:gd name="connsiteX3" fmla="*/ 2000250 w 2000250"/>
              <a:gd name="connsiteY3" fmla="*/ 273050 h 27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0250" h="279400">
                <a:moveTo>
                  <a:pt x="0" y="6350"/>
                </a:moveTo>
                <a:lnTo>
                  <a:pt x="1562100" y="0"/>
                </a:lnTo>
                <a:lnTo>
                  <a:pt x="1574800" y="279400"/>
                </a:lnTo>
                <a:lnTo>
                  <a:pt x="2000250" y="273050"/>
                </a:lnTo>
              </a:path>
            </a:pathLst>
          </a:cu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Arrow Connector 67"/>
          <p:cNvCxnSpPr>
            <a:cxnSpLocks/>
          </p:cNvCxnSpPr>
          <p:nvPr/>
        </p:nvCxnSpPr>
        <p:spPr>
          <a:xfrm flipV="1">
            <a:off x="4252384" y="4387886"/>
            <a:ext cx="228600" cy="0"/>
          </a:xfrm>
          <a:prstGeom prst="straightConnector1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5511803" y="3892548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</a:t>
            </a:r>
            <a:r>
              <a:rPr lang="en-US" sz="1400" baseline="-25000">
                <a:latin typeface="Times"/>
                <a:cs typeface="Times"/>
              </a:rPr>
              <a:t>A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766733" y="4622802"/>
            <a:ext cx="364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</a:t>
            </a:r>
            <a:r>
              <a:rPr lang="en-US" sz="1400" baseline="-25000">
                <a:latin typeface="Times"/>
                <a:cs typeface="Times"/>
              </a:rPr>
              <a:t>B</a:t>
            </a:r>
            <a:endParaRPr lang="en-US" sz="1400" b="1">
              <a:latin typeface="Times"/>
              <a:cs typeface="Times"/>
            </a:endParaRPr>
          </a:p>
        </p:txBody>
      </p:sp>
      <p:cxnSp>
        <p:nvCxnSpPr>
          <p:cNvPr id="80" name="Straight Arrow Connector 79"/>
          <p:cNvCxnSpPr>
            <a:cxnSpLocks noChangeAspect="1"/>
          </p:cNvCxnSpPr>
          <p:nvPr/>
        </p:nvCxnSpPr>
        <p:spPr>
          <a:xfrm flipV="1">
            <a:off x="4760381" y="4567805"/>
            <a:ext cx="246887" cy="139853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cxnSpLocks noChangeAspect="1"/>
          </p:cNvCxnSpPr>
          <p:nvPr/>
        </p:nvCxnSpPr>
        <p:spPr>
          <a:xfrm flipV="1">
            <a:off x="5414431" y="4167755"/>
            <a:ext cx="246887" cy="139853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Slide Number Placeholder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F338-804B-4446-AEF3-7C851ECB5279}" type="slidenum">
              <a:rPr lang="en-US"/>
              <a:pPr/>
              <a:t>38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4619625" y="1911350"/>
            <a:ext cx="273050" cy="130175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4619625" y="3384550"/>
            <a:ext cx="273050" cy="130175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694510" y="2413002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a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94510" y="3774047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b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3094561" y="1928284"/>
            <a:ext cx="342462" cy="1253925"/>
            <a:chOff x="3266011" y="1928284"/>
            <a:chExt cx="342462" cy="1253925"/>
          </a:xfrm>
        </p:grpSpPr>
        <p:sp>
          <p:nvSpPr>
            <p:cNvPr id="6" name="TextBox 5"/>
            <p:cNvSpPr txBox="1"/>
            <p:nvPr/>
          </p:nvSpPr>
          <p:spPr>
            <a:xfrm>
              <a:off x="3266011" y="1928284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266011" y="2085975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266011" y="2243666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266011" y="2401357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266011" y="2559048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266011" y="2716739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66011" y="2874432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4600577" y="3327393"/>
            <a:ext cx="352543" cy="1230644"/>
            <a:chOff x="4639743" y="3327393"/>
            <a:chExt cx="352543" cy="1230644"/>
          </a:xfrm>
        </p:grpSpPr>
        <p:sp>
          <p:nvSpPr>
            <p:cNvPr id="24" name="TextBox 23"/>
            <p:cNvSpPr txBox="1"/>
            <p:nvPr/>
          </p:nvSpPr>
          <p:spPr>
            <a:xfrm>
              <a:off x="4639743" y="3481204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639743" y="3635015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639743" y="3788826"/>
              <a:ext cx="3525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C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639743" y="3942637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639743" y="4096448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639743" y="4250260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639743" y="3327393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3094561" y="3369734"/>
            <a:ext cx="342462" cy="1121632"/>
            <a:chOff x="3005661" y="3369734"/>
            <a:chExt cx="342462" cy="1121632"/>
          </a:xfrm>
        </p:grpSpPr>
        <p:sp>
          <p:nvSpPr>
            <p:cNvPr id="42" name="TextBox 41"/>
            <p:cNvSpPr txBox="1"/>
            <p:nvPr/>
          </p:nvSpPr>
          <p:spPr>
            <a:xfrm>
              <a:off x="3005661" y="3369734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005661" y="3532505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005661" y="3695276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005661" y="3858047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005661" y="4020818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005661" y="4183589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608792" y="1934634"/>
            <a:ext cx="342462" cy="1253925"/>
            <a:chOff x="4872561" y="1934634"/>
            <a:chExt cx="342462" cy="1253925"/>
          </a:xfrm>
        </p:grpSpPr>
        <p:sp>
          <p:nvSpPr>
            <p:cNvPr id="50" name="TextBox 49"/>
            <p:cNvSpPr txBox="1"/>
            <p:nvPr/>
          </p:nvSpPr>
          <p:spPr>
            <a:xfrm>
              <a:off x="4872561" y="1934634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872561" y="2149264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872561" y="2338494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872561" y="2476924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872561" y="2659804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872561" y="2880782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</p:grpSp>
      <p:sp>
        <p:nvSpPr>
          <p:cNvPr id="37" name="Oval 36"/>
          <p:cNvSpPr>
            <a:spLocks noChangeAspect="1"/>
          </p:cNvSpPr>
          <p:nvPr/>
        </p:nvSpPr>
        <p:spPr>
          <a:xfrm>
            <a:off x="4203700" y="3937000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>
            <a:spLocks noChangeAspect="1"/>
          </p:cNvSpPr>
          <p:nvPr/>
        </p:nvSpPr>
        <p:spPr>
          <a:xfrm>
            <a:off x="5245100" y="3943350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>
            <a:spLocks noChangeAspect="1"/>
          </p:cNvSpPr>
          <p:nvPr/>
        </p:nvSpPr>
        <p:spPr>
          <a:xfrm>
            <a:off x="5124450" y="2565400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>
            <a:spLocks noChangeAspect="1"/>
          </p:cNvSpPr>
          <p:nvPr/>
        </p:nvSpPr>
        <p:spPr>
          <a:xfrm>
            <a:off x="4305300" y="2559050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Connector 75"/>
          <p:cNvCxnSpPr/>
          <p:nvPr/>
        </p:nvCxnSpPr>
        <p:spPr>
          <a:xfrm>
            <a:off x="3317875" y="2573337"/>
            <a:ext cx="914400" cy="0"/>
          </a:xfrm>
          <a:prstGeom prst="line">
            <a:avLst/>
          </a:prstGeom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10800000" flipV="1">
            <a:off x="3321431" y="3045883"/>
            <a:ext cx="1300988" cy="0"/>
          </a:xfrm>
          <a:prstGeom prst="line">
            <a:avLst/>
          </a:prstGeom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Freeform 70"/>
          <p:cNvSpPr/>
          <p:nvPr/>
        </p:nvSpPr>
        <p:spPr>
          <a:xfrm>
            <a:off x="3321050" y="2870199"/>
            <a:ext cx="1295400" cy="25400"/>
          </a:xfrm>
          <a:custGeom>
            <a:avLst/>
            <a:gdLst>
              <a:gd name="connsiteX0" fmla="*/ 0 w 1295400"/>
              <a:gd name="connsiteY0" fmla="*/ 15875 h 25400"/>
              <a:gd name="connsiteX1" fmla="*/ 546100 w 1295400"/>
              <a:gd name="connsiteY1" fmla="*/ 19050 h 25400"/>
              <a:gd name="connsiteX2" fmla="*/ 965200 w 1295400"/>
              <a:gd name="connsiteY2" fmla="*/ 25400 h 25400"/>
              <a:gd name="connsiteX3" fmla="*/ 1165225 w 1295400"/>
              <a:gd name="connsiteY3" fmla="*/ 12700 h 25400"/>
              <a:gd name="connsiteX4" fmla="*/ 1295400 w 1295400"/>
              <a:gd name="connsiteY4" fmla="*/ 0 h 2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25400">
                <a:moveTo>
                  <a:pt x="0" y="15875"/>
                </a:moveTo>
                <a:lnTo>
                  <a:pt x="546100" y="19050"/>
                </a:lnTo>
                <a:lnTo>
                  <a:pt x="965200" y="25400"/>
                </a:lnTo>
                <a:cubicBezTo>
                  <a:pt x="1068387" y="24342"/>
                  <a:pt x="1110192" y="16933"/>
                  <a:pt x="1165225" y="12700"/>
                </a:cubicBezTo>
                <a:cubicBezTo>
                  <a:pt x="1220258" y="8467"/>
                  <a:pt x="1295400" y="0"/>
                  <a:pt x="1295400" y="0"/>
                </a:cubicBezTo>
              </a:path>
            </a:pathLst>
          </a:custGeom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 71"/>
          <p:cNvSpPr/>
          <p:nvPr/>
        </p:nvSpPr>
        <p:spPr>
          <a:xfrm>
            <a:off x="3314700" y="2638425"/>
            <a:ext cx="1295400" cy="92075"/>
          </a:xfrm>
          <a:custGeom>
            <a:avLst/>
            <a:gdLst>
              <a:gd name="connsiteX0" fmla="*/ 0 w 1295400"/>
              <a:gd name="connsiteY0" fmla="*/ 92075 h 92075"/>
              <a:gd name="connsiteX1" fmla="*/ 523875 w 1295400"/>
              <a:gd name="connsiteY1" fmla="*/ 92075 h 92075"/>
              <a:gd name="connsiteX2" fmla="*/ 885825 w 1295400"/>
              <a:gd name="connsiteY2" fmla="*/ 92075 h 92075"/>
              <a:gd name="connsiteX3" fmla="*/ 1054100 w 1295400"/>
              <a:gd name="connsiteY3" fmla="*/ 76200 h 92075"/>
              <a:gd name="connsiteX4" fmla="*/ 1200150 w 1295400"/>
              <a:gd name="connsiteY4" fmla="*/ 28575 h 92075"/>
              <a:gd name="connsiteX5" fmla="*/ 1295400 w 1295400"/>
              <a:gd name="connsiteY5" fmla="*/ 0 h 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5400" h="92075">
                <a:moveTo>
                  <a:pt x="0" y="92075"/>
                </a:moveTo>
                <a:lnTo>
                  <a:pt x="523875" y="92075"/>
                </a:lnTo>
                <a:lnTo>
                  <a:pt x="885825" y="92075"/>
                </a:lnTo>
                <a:cubicBezTo>
                  <a:pt x="974196" y="89429"/>
                  <a:pt x="1001712" y="86783"/>
                  <a:pt x="1054100" y="76200"/>
                </a:cubicBezTo>
                <a:cubicBezTo>
                  <a:pt x="1106488" y="65617"/>
                  <a:pt x="1159933" y="41275"/>
                  <a:pt x="1200150" y="28575"/>
                </a:cubicBezTo>
                <a:cubicBezTo>
                  <a:pt x="1240367" y="15875"/>
                  <a:pt x="1295400" y="0"/>
                  <a:pt x="1295400" y="0"/>
                </a:cubicBezTo>
              </a:path>
            </a:pathLst>
          </a:custGeom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/>
          <p:cNvCxnSpPr/>
          <p:nvPr/>
        </p:nvCxnSpPr>
        <p:spPr>
          <a:xfrm rot="10800000">
            <a:off x="3321431" y="2093383"/>
            <a:ext cx="1300988" cy="0"/>
          </a:xfrm>
          <a:prstGeom prst="line">
            <a:avLst/>
          </a:prstGeom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Freeform 76"/>
          <p:cNvSpPr/>
          <p:nvPr/>
        </p:nvSpPr>
        <p:spPr>
          <a:xfrm flipV="1">
            <a:off x="3321050" y="2243667"/>
            <a:ext cx="1295400" cy="25400"/>
          </a:xfrm>
          <a:custGeom>
            <a:avLst/>
            <a:gdLst>
              <a:gd name="connsiteX0" fmla="*/ 0 w 1295400"/>
              <a:gd name="connsiteY0" fmla="*/ 15875 h 25400"/>
              <a:gd name="connsiteX1" fmla="*/ 546100 w 1295400"/>
              <a:gd name="connsiteY1" fmla="*/ 19050 h 25400"/>
              <a:gd name="connsiteX2" fmla="*/ 965200 w 1295400"/>
              <a:gd name="connsiteY2" fmla="*/ 25400 h 25400"/>
              <a:gd name="connsiteX3" fmla="*/ 1165225 w 1295400"/>
              <a:gd name="connsiteY3" fmla="*/ 12700 h 25400"/>
              <a:gd name="connsiteX4" fmla="*/ 1295400 w 1295400"/>
              <a:gd name="connsiteY4" fmla="*/ 0 h 2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25400">
                <a:moveTo>
                  <a:pt x="0" y="15875"/>
                </a:moveTo>
                <a:lnTo>
                  <a:pt x="546100" y="19050"/>
                </a:lnTo>
                <a:lnTo>
                  <a:pt x="965200" y="25400"/>
                </a:lnTo>
                <a:cubicBezTo>
                  <a:pt x="1068387" y="24342"/>
                  <a:pt x="1110192" y="16933"/>
                  <a:pt x="1165225" y="12700"/>
                </a:cubicBezTo>
                <a:cubicBezTo>
                  <a:pt x="1220258" y="8467"/>
                  <a:pt x="1295400" y="0"/>
                  <a:pt x="1295400" y="0"/>
                </a:cubicBezTo>
              </a:path>
            </a:pathLst>
          </a:custGeom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reeform 77"/>
          <p:cNvSpPr/>
          <p:nvPr/>
        </p:nvSpPr>
        <p:spPr>
          <a:xfrm flipV="1">
            <a:off x="3314700" y="2408766"/>
            <a:ext cx="1295400" cy="92075"/>
          </a:xfrm>
          <a:custGeom>
            <a:avLst/>
            <a:gdLst>
              <a:gd name="connsiteX0" fmla="*/ 0 w 1295400"/>
              <a:gd name="connsiteY0" fmla="*/ 92075 h 92075"/>
              <a:gd name="connsiteX1" fmla="*/ 523875 w 1295400"/>
              <a:gd name="connsiteY1" fmla="*/ 92075 h 92075"/>
              <a:gd name="connsiteX2" fmla="*/ 885825 w 1295400"/>
              <a:gd name="connsiteY2" fmla="*/ 92075 h 92075"/>
              <a:gd name="connsiteX3" fmla="*/ 1054100 w 1295400"/>
              <a:gd name="connsiteY3" fmla="*/ 76200 h 92075"/>
              <a:gd name="connsiteX4" fmla="*/ 1200150 w 1295400"/>
              <a:gd name="connsiteY4" fmla="*/ 28575 h 92075"/>
              <a:gd name="connsiteX5" fmla="*/ 1295400 w 1295400"/>
              <a:gd name="connsiteY5" fmla="*/ 0 h 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5400" h="92075">
                <a:moveTo>
                  <a:pt x="0" y="92075"/>
                </a:moveTo>
                <a:lnTo>
                  <a:pt x="523875" y="92075"/>
                </a:lnTo>
                <a:lnTo>
                  <a:pt x="885825" y="92075"/>
                </a:lnTo>
                <a:cubicBezTo>
                  <a:pt x="974196" y="89429"/>
                  <a:pt x="1001712" y="86783"/>
                  <a:pt x="1054100" y="76200"/>
                </a:cubicBezTo>
                <a:cubicBezTo>
                  <a:pt x="1106488" y="65617"/>
                  <a:pt x="1159933" y="41275"/>
                  <a:pt x="1200150" y="28575"/>
                </a:cubicBezTo>
                <a:cubicBezTo>
                  <a:pt x="1240367" y="15875"/>
                  <a:pt x="1295400" y="0"/>
                  <a:pt x="1295400" y="0"/>
                </a:cubicBezTo>
              </a:path>
            </a:pathLst>
          </a:custGeom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Straight Connector 81"/>
          <p:cNvCxnSpPr/>
          <p:nvPr/>
        </p:nvCxnSpPr>
        <p:spPr>
          <a:xfrm rot="10800000" flipH="1" flipV="1">
            <a:off x="4886325" y="3045883"/>
            <a:ext cx="1300988" cy="0"/>
          </a:xfrm>
          <a:prstGeom prst="line">
            <a:avLst/>
          </a:prstGeom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Freeform 82"/>
          <p:cNvSpPr/>
          <p:nvPr/>
        </p:nvSpPr>
        <p:spPr>
          <a:xfrm flipH="1">
            <a:off x="4892294" y="2870199"/>
            <a:ext cx="1295400" cy="25400"/>
          </a:xfrm>
          <a:custGeom>
            <a:avLst/>
            <a:gdLst>
              <a:gd name="connsiteX0" fmla="*/ 0 w 1295400"/>
              <a:gd name="connsiteY0" fmla="*/ 15875 h 25400"/>
              <a:gd name="connsiteX1" fmla="*/ 546100 w 1295400"/>
              <a:gd name="connsiteY1" fmla="*/ 19050 h 25400"/>
              <a:gd name="connsiteX2" fmla="*/ 965200 w 1295400"/>
              <a:gd name="connsiteY2" fmla="*/ 25400 h 25400"/>
              <a:gd name="connsiteX3" fmla="*/ 1165225 w 1295400"/>
              <a:gd name="connsiteY3" fmla="*/ 12700 h 25400"/>
              <a:gd name="connsiteX4" fmla="*/ 1295400 w 1295400"/>
              <a:gd name="connsiteY4" fmla="*/ 0 h 2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25400">
                <a:moveTo>
                  <a:pt x="0" y="15875"/>
                </a:moveTo>
                <a:lnTo>
                  <a:pt x="546100" y="19050"/>
                </a:lnTo>
                <a:lnTo>
                  <a:pt x="965200" y="25400"/>
                </a:lnTo>
                <a:cubicBezTo>
                  <a:pt x="1068387" y="24342"/>
                  <a:pt x="1110192" y="16933"/>
                  <a:pt x="1165225" y="12700"/>
                </a:cubicBezTo>
                <a:cubicBezTo>
                  <a:pt x="1220258" y="8467"/>
                  <a:pt x="1295400" y="0"/>
                  <a:pt x="1295400" y="0"/>
                </a:cubicBezTo>
              </a:path>
            </a:pathLst>
          </a:custGeom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reeform 83"/>
          <p:cNvSpPr/>
          <p:nvPr/>
        </p:nvSpPr>
        <p:spPr>
          <a:xfrm flipH="1">
            <a:off x="4898644" y="2638425"/>
            <a:ext cx="1295400" cy="92075"/>
          </a:xfrm>
          <a:custGeom>
            <a:avLst/>
            <a:gdLst>
              <a:gd name="connsiteX0" fmla="*/ 0 w 1295400"/>
              <a:gd name="connsiteY0" fmla="*/ 92075 h 92075"/>
              <a:gd name="connsiteX1" fmla="*/ 523875 w 1295400"/>
              <a:gd name="connsiteY1" fmla="*/ 92075 h 92075"/>
              <a:gd name="connsiteX2" fmla="*/ 885825 w 1295400"/>
              <a:gd name="connsiteY2" fmla="*/ 92075 h 92075"/>
              <a:gd name="connsiteX3" fmla="*/ 1054100 w 1295400"/>
              <a:gd name="connsiteY3" fmla="*/ 76200 h 92075"/>
              <a:gd name="connsiteX4" fmla="*/ 1200150 w 1295400"/>
              <a:gd name="connsiteY4" fmla="*/ 28575 h 92075"/>
              <a:gd name="connsiteX5" fmla="*/ 1295400 w 1295400"/>
              <a:gd name="connsiteY5" fmla="*/ 0 h 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5400" h="92075">
                <a:moveTo>
                  <a:pt x="0" y="92075"/>
                </a:moveTo>
                <a:lnTo>
                  <a:pt x="523875" y="92075"/>
                </a:lnTo>
                <a:lnTo>
                  <a:pt x="885825" y="92075"/>
                </a:lnTo>
                <a:cubicBezTo>
                  <a:pt x="974196" y="89429"/>
                  <a:pt x="1001712" y="86783"/>
                  <a:pt x="1054100" y="76200"/>
                </a:cubicBezTo>
                <a:cubicBezTo>
                  <a:pt x="1106488" y="65617"/>
                  <a:pt x="1159933" y="41275"/>
                  <a:pt x="1200150" y="28575"/>
                </a:cubicBezTo>
                <a:cubicBezTo>
                  <a:pt x="1240367" y="15875"/>
                  <a:pt x="1295400" y="0"/>
                  <a:pt x="1295400" y="0"/>
                </a:cubicBezTo>
              </a:path>
            </a:pathLst>
          </a:custGeom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5" name="Straight Connector 84"/>
          <p:cNvCxnSpPr/>
          <p:nvPr/>
        </p:nvCxnSpPr>
        <p:spPr>
          <a:xfrm rot="10800000" flipH="1">
            <a:off x="4886325" y="2097616"/>
            <a:ext cx="1300988" cy="0"/>
          </a:xfrm>
          <a:prstGeom prst="line">
            <a:avLst/>
          </a:prstGeom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Freeform 85"/>
          <p:cNvSpPr/>
          <p:nvPr/>
        </p:nvSpPr>
        <p:spPr>
          <a:xfrm flipH="1" flipV="1">
            <a:off x="4892294" y="2247900"/>
            <a:ext cx="1295400" cy="25400"/>
          </a:xfrm>
          <a:custGeom>
            <a:avLst/>
            <a:gdLst>
              <a:gd name="connsiteX0" fmla="*/ 0 w 1295400"/>
              <a:gd name="connsiteY0" fmla="*/ 15875 h 25400"/>
              <a:gd name="connsiteX1" fmla="*/ 546100 w 1295400"/>
              <a:gd name="connsiteY1" fmla="*/ 19050 h 25400"/>
              <a:gd name="connsiteX2" fmla="*/ 965200 w 1295400"/>
              <a:gd name="connsiteY2" fmla="*/ 25400 h 25400"/>
              <a:gd name="connsiteX3" fmla="*/ 1165225 w 1295400"/>
              <a:gd name="connsiteY3" fmla="*/ 12700 h 25400"/>
              <a:gd name="connsiteX4" fmla="*/ 1295400 w 1295400"/>
              <a:gd name="connsiteY4" fmla="*/ 0 h 2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25400">
                <a:moveTo>
                  <a:pt x="0" y="15875"/>
                </a:moveTo>
                <a:lnTo>
                  <a:pt x="546100" y="19050"/>
                </a:lnTo>
                <a:lnTo>
                  <a:pt x="965200" y="25400"/>
                </a:lnTo>
                <a:cubicBezTo>
                  <a:pt x="1068387" y="24342"/>
                  <a:pt x="1110192" y="16933"/>
                  <a:pt x="1165225" y="12700"/>
                </a:cubicBezTo>
                <a:cubicBezTo>
                  <a:pt x="1220258" y="8467"/>
                  <a:pt x="1295400" y="0"/>
                  <a:pt x="1295400" y="0"/>
                </a:cubicBezTo>
              </a:path>
            </a:pathLst>
          </a:custGeom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Freeform 86"/>
          <p:cNvSpPr/>
          <p:nvPr/>
        </p:nvSpPr>
        <p:spPr>
          <a:xfrm flipH="1" flipV="1">
            <a:off x="4898644" y="2412999"/>
            <a:ext cx="1295400" cy="92075"/>
          </a:xfrm>
          <a:custGeom>
            <a:avLst/>
            <a:gdLst>
              <a:gd name="connsiteX0" fmla="*/ 0 w 1295400"/>
              <a:gd name="connsiteY0" fmla="*/ 92075 h 92075"/>
              <a:gd name="connsiteX1" fmla="*/ 523875 w 1295400"/>
              <a:gd name="connsiteY1" fmla="*/ 92075 h 92075"/>
              <a:gd name="connsiteX2" fmla="*/ 885825 w 1295400"/>
              <a:gd name="connsiteY2" fmla="*/ 92075 h 92075"/>
              <a:gd name="connsiteX3" fmla="*/ 1054100 w 1295400"/>
              <a:gd name="connsiteY3" fmla="*/ 76200 h 92075"/>
              <a:gd name="connsiteX4" fmla="*/ 1200150 w 1295400"/>
              <a:gd name="connsiteY4" fmla="*/ 28575 h 92075"/>
              <a:gd name="connsiteX5" fmla="*/ 1295400 w 1295400"/>
              <a:gd name="connsiteY5" fmla="*/ 0 h 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5400" h="92075">
                <a:moveTo>
                  <a:pt x="0" y="92075"/>
                </a:moveTo>
                <a:lnTo>
                  <a:pt x="523875" y="92075"/>
                </a:lnTo>
                <a:lnTo>
                  <a:pt x="885825" y="92075"/>
                </a:lnTo>
                <a:cubicBezTo>
                  <a:pt x="974196" y="89429"/>
                  <a:pt x="1001712" y="86783"/>
                  <a:pt x="1054100" y="76200"/>
                </a:cubicBezTo>
                <a:cubicBezTo>
                  <a:pt x="1106488" y="65617"/>
                  <a:pt x="1159933" y="41275"/>
                  <a:pt x="1200150" y="28575"/>
                </a:cubicBezTo>
                <a:cubicBezTo>
                  <a:pt x="1240367" y="15875"/>
                  <a:pt x="1295400" y="0"/>
                  <a:pt x="1295400" y="0"/>
                </a:cubicBezTo>
              </a:path>
            </a:pathLst>
          </a:custGeom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Straight Connector 87"/>
          <p:cNvCxnSpPr/>
          <p:nvPr/>
        </p:nvCxnSpPr>
        <p:spPr>
          <a:xfrm>
            <a:off x="5283200" y="2569104"/>
            <a:ext cx="914400" cy="0"/>
          </a:xfrm>
          <a:prstGeom prst="line">
            <a:avLst/>
          </a:prstGeom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2" name="Group 101"/>
          <p:cNvGrpSpPr/>
          <p:nvPr/>
        </p:nvGrpSpPr>
        <p:grpSpPr>
          <a:xfrm>
            <a:off x="3324225" y="3491442"/>
            <a:ext cx="1298575" cy="940858"/>
            <a:chOff x="3324225" y="3491442"/>
            <a:chExt cx="1298575" cy="940858"/>
          </a:xfrm>
        </p:grpSpPr>
        <p:sp>
          <p:nvSpPr>
            <p:cNvPr id="91" name="Freeform 90"/>
            <p:cNvSpPr/>
            <p:nvPr/>
          </p:nvSpPr>
          <p:spPr>
            <a:xfrm>
              <a:off x="3333750" y="3491442"/>
              <a:ext cx="1289050" cy="73554"/>
            </a:xfrm>
            <a:custGeom>
              <a:avLst/>
              <a:gdLst>
                <a:gd name="connsiteX0" fmla="*/ 0 w 1289050"/>
                <a:gd name="connsiteY0" fmla="*/ 64558 h 73554"/>
                <a:gd name="connsiteX1" fmla="*/ 342900 w 1289050"/>
                <a:gd name="connsiteY1" fmla="*/ 67733 h 73554"/>
                <a:gd name="connsiteX2" fmla="*/ 720725 w 1289050"/>
                <a:gd name="connsiteY2" fmla="*/ 29633 h 73554"/>
                <a:gd name="connsiteX3" fmla="*/ 1041400 w 1289050"/>
                <a:gd name="connsiteY3" fmla="*/ 4233 h 73554"/>
                <a:gd name="connsiteX4" fmla="*/ 1289050 w 1289050"/>
                <a:gd name="connsiteY4" fmla="*/ 4233 h 73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050" h="73554">
                  <a:moveTo>
                    <a:pt x="0" y="64558"/>
                  </a:moveTo>
                  <a:cubicBezTo>
                    <a:pt x="111389" y="69056"/>
                    <a:pt x="222779" y="73554"/>
                    <a:pt x="342900" y="67733"/>
                  </a:cubicBezTo>
                  <a:cubicBezTo>
                    <a:pt x="463021" y="61912"/>
                    <a:pt x="604308" y="40216"/>
                    <a:pt x="720725" y="29633"/>
                  </a:cubicBezTo>
                  <a:cubicBezTo>
                    <a:pt x="837142" y="19050"/>
                    <a:pt x="946679" y="8466"/>
                    <a:pt x="1041400" y="4233"/>
                  </a:cubicBezTo>
                  <a:cubicBezTo>
                    <a:pt x="1136121" y="0"/>
                    <a:pt x="1289050" y="4233"/>
                    <a:pt x="1289050" y="4233"/>
                  </a:cubicBezTo>
                </a:path>
              </a:pathLst>
            </a:cu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reeform 91"/>
            <p:cNvSpPr/>
            <p:nvPr/>
          </p:nvSpPr>
          <p:spPr>
            <a:xfrm>
              <a:off x="3324225" y="3644900"/>
              <a:ext cx="1298575" cy="82021"/>
            </a:xfrm>
            <a:custGeom>
              <a:avLst/>
              <a:gdLst>
                <a:gd name="connsiteX0" fmla="*/ 0 w 1298575"/>
                <a:gd name="connsiteY0" fmla="*/ 76200 h 82021"/>
                <a:gd name="connsiteX1" fmla="*/ 511175 w 1298575"/>
                <a:gd name="connsiteY1" fmla="*/ 76200 h 82021"/>
                <a:gd name="connsiteX2" fmla="*/ 844550 w 1298575"/>
                <a:gd name="connsiteY2" fmla="*/ 41275 h 82021"/>
                <a:gd name="connsiteX3" fmla="*/ 1133475 w 1298575"/>
                <a:gd name="connsiteY3" fmla="*/ 6350 h 82021"/>
                <a:gd name="connsiteX4" fmla="*/ 1298575 w 1298575"/>
                <a:gd name="connsiteY4" fmla="*/ 3175 h 82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8575" h="82021">
                  <a:moveTo>
                    <a:pt x="0" y="76200"/>
                  </a:moveTo>
                  <a:cubicBezTo>
                    <a:pt x="185208" y="79110"/>
                    <a:pt x="370417" y="82021"/>
                    <a:pt x="511175" y="76200"/>
                  </a:cubicBezTo>
                  <a:cubicBezTo>
                    <a:pt x="651933" y="70379"/>
                    <a:pt x="844550" y="41275"/>
                    <a:pt x="844550" y="41275"/>
                  </a:cubicBezTo>
                  <a:cubicBezTo>
                    <a:pt x="948267" y="29633"/>
                    <a:pt x="1057804" y="12700"/>
                    <a:pt x="1133475" y="6350"/>
                  </a:cubicBezTo>
                  <a:cubicBezTo>
                    <a:pt x="1209146" y="0"/>
                    <a:pt x="1298575" y="3175"/>
                    <a:pt x="1298575" y="3175"/>
                  </a:cubicBezTo>
                </a:path>
              </a:pathLst>
            </a:cu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Freeform 92"/>
            <p:cNvSpPr/>
            <p:nvPr/>
          </p:nvSpPr>
          <p:spPr>
            <a:xfrm>
              <a:off x="3330575" y="3794125"/>
              <a:ext cx="1292225" cy="86783"/>
            </a:xfrm>
            <a:custGeom>
              <a:avLst/>
              <a:gdLst>
                <a:gd name="connsiteX0" fmla="*/ 0 w 1292225"/>
                <a:gd name="connsiteY0" fmla="*/ 82550 h 86783"/>
                <a:gd name="connsiteX1" fmla="*/ 409575 w 1292225"/>
                <a:gd name="connsiteY1" fmla="*/ 82550 h 86783"/>
                <a:gd name="connsiteX2" fmla="*/ 663575 w 1292225"/>
                <a:gd name="connsiteY2" fmla="*/ 79375 h 86783"/>
                <a:gd name="connsiteX3" fmla="*/ 930275 w 1292225"/>
                <a:gd name="connsiteY3" fmla="*/ 38100 h 86783"/>
                <a:gd name="connsiteX4" fmla="*/ 1149350 w 1292225"/>
                <a:gd name="connsiteY4" fmla="*/ 6350 h 86783"/>
                <a:gd name="connsiteX5" fmla="*/ 1292225 w 1292225"/>
                <a:gd name="connsiteY5" fmla="*/ 0 h 86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2225" h="86783">
                  <a:moveTo>
                    <a:pt x="0" y="82550"/>
                  </a:moveTo>
                  <a:lnTo>
                    <a:pt x="409575" y="82550"/>
                  </a:lnTo>
                  <a:cubicBezTo>
                    <a:pt x="520171" y="82021"/>
                    <a:pt x="576792" y="86783"/>
                    <a:pt x="663575" y="79375"/>
                  </a:cubicBezTo>
                  <a:cubicBezTo>
                    <a:pt x="750358" y="71967"/>
                    <a:pt x="930275" y="38100"/>
                    <a:pt x="930275" y="38100"/>
                  </a:cubicBezTo>
                  <a:cubicBezTo>
                    <a:pt x="1011237" y="25929"/>
                    <a:pt x="1089025" y="12700"/>
                    <a:pt x="1149350" y="6350"/>
                  </a:cubicBezTo>
                  <a:cubicBezTo>
                    <a:pt x="1209675" y="0"/>
                    <a:pt x="1292225" y="0"/>
                    <a:pt x="1292225" y="0"/>
                  </a:cubicBezTo>
                </a:path>
              </a:pathLst>
            </a:cu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5" name="Straight Connector 94"/>
            <p:cNvCxnSpPr/>
            <p:nvPr/>
          </p:nvCxnSpPr>
          <p:spPr>
            <a:xfrm flipV="1">
              <a:off x="4346575" y="3962400"/>
              <a:ext cx="276225" cy="0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Freeform 97"/>
            <p:cNvSpPr/>
            <p:nvPr/>
          </p:nvSpPr>
          <p:spPr>
            <a:xfrm flipV="1">
              <a:off x="3333750" y="4358746"/>
              <a:ext cx="1289050" cy="73554"/>
            </a:xfrm>
            <a:custGeom>
              <a:avLst/>
              <a:gdLst>
                <a:gd name="connsiteX0" fmla="*/ 0 w 1289050"/>
                <a:gd name="connsiteY0" fmla="*/ 64558 h 73554"/>
                <a:gd name="connsiteX1" fmla="*/ 342900 w 1289050"/>
                <a:gd name="connsiteY1" fmla="*/ 67733 h 73554"/>
                <a:gd name="connsiteX2" fmla="*/ 720725 w 1289050"/>
                <a:gd name="connsiteY2" fmla="*/ 29633 h 73554"/>
                <a:gd name="connsiteX3" fmla="*/ 1041400 w 1289050"/>
                <a:gd name="connsiteY3" fmla="*/ 4233 h 73554"/>
                <a:gd name="connsiteX4" fmla="*/ 1289050 w 1289050"/>
                <a:gd name="connsiteY4" fmla="*/ 4233 h 73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050" h="73554">
                  <a:moveTo>
                    <a:pt x="0" y="64558"/>
                  </a:moveTo>
                  <a:cubicBezTo>
                    <a:pt x="111389" y="69056"/>
                    <a:pt x="222779" y="73554"/>
                    <a:pt x="342900" y="67733"/>
                  </a:cubicBezTo>
                  <a:cubicBezTo>
                    <a:pt x="463021" y="61912"/>
                    <a:pt x="604308" y="40216"/>
                    <a:pt x="720725" y="29633"/>
                  </a:cubicBezTo>
                  <a:cubicBezTo>
                    <a:pt x="837142" y="19050"/>
                    <a:pt x="946679" y="8466"/>
                    <a:pt x="1041400" y="4233"/>
                  </a:cubicBezTo>
                  <a:cubicBezTo>
                    <a:pt x="1136121" y="0"/>
                    <a:pt x="1289050" y="4233"/>
                    <a:pt x="1289050" y="4233"/>
                  </a:cubicBezTo>
                </a:path>
              </a:pathLst>
            </a:cu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flipV="1">
              <a:off x="3324225" y="4196821"/>
              <a:ext cx="1298575" cy="82021"/>
            </a:xfrm>
            <a:custGeom>
              <a:avLst/>
              <a:gdLst>
                <a:gd name="connsiteX0" fmla="*/ 0 w 1298575"/>
                <a:gd name="connsiteY0" fmla="*/ 76200 h 82021"/>
                <a:gd name="connsiteX1" fmla="*/ 511175 w 1298575"/>
                <a:gd name="connsiteY1" fmla="*/ 76200 h 82021"/>
                <a:gd name="connsiteX2" fmla="*/ 844550 w 1298575"/>
                <a:gd name="connsiteY2" fmla="*/ 41275 h 82021"/>
                <a:gd name="connsiteX3" fmla="*/ 1133475 w 1298575"/>
                <a:gd name="connsiteY3" fmla="*/ 6350 h 82021"/>
                <a:gd name="connsiteX4" fmla="*/ 1298575 w 1298575"/>
                <a:gd name="connsiteY4" fmla="*/ 3175 h 82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8575" h="82021">
                  <a:moveTo>
                    <a:pt x="0" y="76200"/>
                  </a:moveTo>
                  <a:cubicBezTo>
                    <a:pt x="185208" y="79110"/>
                    <a:pt x="370417" y="82021"/>
                    <a:pt x="511175" y="76200"/>
                  </a:cubicBezTo>
                  <a:cubicBezTo>
                    <a:pt x="651933" y="70379"/>
                    <a:pt x="844550" y="41275"/>
                    <a:pt x="844550" y="41275"/>
                  </a:cubicBezTo>
                  <a:cubicBezTo>
                    <a:pt x="948267" y="29633"/>
                    <a:pt x="1057804" y="12700"/>
                    <a:pt x="1133475" y="6350"/>
                  </a:cubicBezTo>
                  <a:cubicBezTo>
                    <a:pt x="1209146" y="0"/>
                    <a:pt x="1298575" y="3175"/>
                    <a:pt x="1298575" y="3175"/>
                  </a:cubicBezTo>
                </a:path>
              </a:pathLst>
            </a:cu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flipV="1">
              <a:off x="3330575" y="4042834"/>
              <a:ext cx="1292225" cy="86783"/>
            </a:xfrm>
            <a:custGeom>
              <a:avLst/>
              <a:gdLst>
                <a:gd name="connsiteX0" fmla="*/ 0 w 1292225"/>
                <a:gd name="connsiteY0" fmla="*/ 82550 h 86783"/>
                <a:gd name="connsiteX1" fmla="*/ 409575 w 1292225"/>
                <a:gd name="connsiteY1" fmla="*/ 82550 h 86783"/>
                <a:gd name="connsiteX2" fmla="*/ 663575 w 1292225"/>
                <a:gd name="connsiteY2" fmla="*/ 79375 h 86783"/>
                <a:gd name="connsiteX3" fmla="*/ 930275 w 1292225"/>
                <a:gd name="connsiteY3" fmla="*/ 38100 h 86783"/>
                <a:gd name="connsiteX4" fmla="*/ 1149350 w 1292225"/>
                <a:gd name="connsiteY4" fmla="*/ 6350 h 86783"/>
                <a:gd name="connsiteX5" fmla="*/ 1292225 w 1292225"/>
                <a:gd name="connsiteY5" fmla="*/ 0 h 86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2225" h="86783">
                  <a:moveTo>
                    <a:pt x="0" y="82550"/>
                  </a:moveTo>
                  <a:lnTo>
                    <a:pt x="409575" y="82550"/>
                  </a:lnTo>
                  <a:cubicBezTo>
                    <a:pt x="520171" y="82021"/>
                    <a:pt x="576792" y="86783"/>
                    <a:pt x="663575" y="79375"/>
                  </a:cubicBezTo>
                  <a:cubicBezTo>
                    <a:pt x="750358" y="71967"/>
                    <a:pt x="930275" y="38100"/>
                    <a:pt x="930275" y="38100"/>
                  </a:cubicBezTo>
                  <a:cubicBezTo>
                    <a:pt x="1011237" y="25929"/>
                    <a:pt x="1089025" y="12700"/>
                    <a:pt x="1149350" y="6350"/>
                  </a:cubicBezTo>
                  <a:cubicBezTo>
                    <a:pt x="1209675" y="0"/>
                    <a:pt x="1292225" y="0"/>
                    <a:pt x="1292225" y="0"/>
                  </a:cubicBezTo>
                </a:path>
              </a:pathLst>
            </a:cu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Group 102"/>
          <p:cNvGrpSpPr/>
          <p:nvPr/>
        </p:nvGrpSpPr>
        <p:grpSpPr>
          <a:xfrm flipH="1">
            <a:off x="4873625" y="3491442"/>
            <a:ext cx="1298575" cy="940858"/>
            <a:chOff x="3324225" y="3491442"/>
            <a:chExt cx="1298575" cy="940858"/>
          </a:xfrm>
        </p:grpSpPr>
        <p:sp>
          <p:nvSpPr>
            <p:cNvPr id="104" name="Freeform 103"/>
            <p:cNvSpPr/>
            <p:nvPr/>
          </p:nvSpPr>
          <p:spPr>
            <a:xfrm>
              <a:off x="3333750" y="3491442"/>
              <a:ext cx="1289050" cy="73554"/>
            </a:xfrm>
            <a:custGeom>
              <a:avLst/>
              <a:gdLst>
                <a:gd name="connsiteX0" fmla="*/ 0 w 1289050"/>
                <a:gd name="connsiteY0" fmla="*/ 64558 h 73554"/>
                <a:gd name="connsiteX1" fmla="*/ 342900 w 1289050"/>
                <a:gd name="connsiteY1" fmla="*/ 67733 h 73554"/>
                <a:gd name="connsiteX2" fmla="*/ 720725 w 1289050"/>
                <a:gd name="connsiteY2" fmla="*/ 29633 h 73554"/>
                <a:gd name="connsiteX3" fmla="*/ 1041400 w 1289050"/>
                <a:gd name="connsiteY3" fmla="*/ 4233 h 73554"/>
                <a:gd name="connsiteX4" fmla="*/ 1289050 w 1289050"/>
                <a:gd name="connsiteY4" fmla="*/ 4233 h 73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050" h="73554">
                  <a:moveTo>
                    <a:pt x="0" y="64558"/>
                  </a:moveTo>
                  <a:cubicBezTo>
                    <a:pt x="111389" y="69056"/>
                    <a:pt x="222779" y="73554"/>
                    <a:pt x="342900" y="67733"/>
                  </a:cubicBezTo>
                  <a:cubicBezTo>
                    <a:pt x="463021" y="61912"/>
                    <a:pt x="604308" y="40216"/>
                    <a:pt x="720725" y="29633"/>
                  </a:cubicBezTo>
                  <a:cubicBezTo>
                    <a:pt x="837142" y="19050"/>
                    <a:pt x="946679" y="8466"/>
                    <a:pt x="1041400" y="4233"/>
                  </a:cubicBezTo>
                  <a:cubicBezTo>
                    <a:pt x="1136121" y="0"/>
                    <a:pt x="1289050" y="4233"/>
                    <a:pt x="1289050" y="4233"/>
                  </a:cubicBezTo>
                </a:path>
              </a:pathLst>
            </a:cu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Freeform 104"/>
            <p:cNvSpPr/>
            <p:nvPr/>
          </p:nvSpPr>
          <p:spPr>
            <a:xfrm>
              <a:off x="3324225" y="3644900"/>
              <a:ext cx="1298575" cy="82021"/>
            </a:xfrm>
            <a:custGeom>
              <a:avLst/>
              <a:gdLst>
                <a:gd name="connsiteX0" fmla="*/ 0 w 1298575"/>
                <a:gd name="connsiteY0" fmla="*/ 76200 h 82021"/>
                <a:gd name="connsiteX1" fmla="*/ 511175 w 1298575"/>
                <a:gd name="connsiteY1" fmla="*/ 76200 h 82021"/>
                <a:gd name="connsiteX2" fmla="*/ 844550 w 1298575"/>
                <a:gd name="connsiteY2" fmla="*/ 41275 h 82021"/>
                <a:gd name="connsiteX3" fmla="*/ 1133475 w 1298575"/>
                <a:gd name="connsiteY3" fmla="*/ 6350 h 82021"/>
                <a:gd name="connsiteX4" fmla="*/ 1298575 w 1298575"/>
                <a:gd name="connsiteY4" fmla="*/ 3175 h 82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8575" h="82021">
                  <a:moveTo>
                    <a:pt x="0" y="76200"/>
                  </a:moveTo>
                  <a:cubicBezTo>
                    <a:pt x="185208" y="79110"/>
                    <a:pt x="370417" y="82021"/>
                    <a:pt x="511175" y="76200"/>
                  </a:cubicBezTo>
                  <a:cubicBezTo>
                    <a:pt x="651933" y="70379"/>
                    <a:pt x="844550" y="41275"/>
                    <a:pt x="844550" y="41275"/>
                  </a:cubicBezTo>
                  <a:cubicBezTo>
                    <a:pt x="948267" y="29633"/>
                    <a:pt x="1057804" y="12700"/>
                    <a:pt x="1133475" y="6350"/>
                  </a:cubicBezTo>
                  <a:cubicBezTo>
                    <a:pt x="1209146" y="0"/>
                    <a:pt x="1298575" y="3175"/>
                    <a:pt x="1298575" y="3175"/>
                  </a:cubicBezTo>
                </a:path>
              </a:pathLst>
            </a:cu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Freeform 105"/>
            <p:cNvSpPr/>
            <p:nvPr/>
          </p:nvSpPr>
          <p:spPr>
            <a:xfrm>
              <a:off x="3330575" y="3794125"/>
              <a:ext cx="1292225" cy="86783"/>
            </a:xfrm>
            <a:custGeom>
              <a:avLst/>
              <a:gdLst>
                <a:gd name="connsiteX0" fmla="*/ 0 w 1292225"/>
                <a:gd name="connsiteY0" fmla="*/ 82550 h 86783"/>
                <a:gd name="connsiteX1" fmla="*/ 409575 w 1292225"/>
                <a:gd name="connsiteY1" fmla="*/ 82550 h 86783"/>
                <a:gd name="connsiteX2" fmla="*/ 663575 w 1292225"/>
                <a:gd name="connsiteY2" fmla="*/ 79375 h 86783"/>
                <a:gd name="connsiteX3" fmla="*/ 930275 w 1292225"/>
                <a:gd name="connsiteY3" fmla="*/ 38100 h 86783"/>
                <a:gd name="connsiteX4" fmla="*/ 1149350 w 1292225"/>
                <a:gd name="connsiteY4" fmla="*/ 6350 h 86783"/>
                <a:gd name="connsiteX5" fmla="*/ 1292225 w 1292225"/>
                <a:gd name="connsiteY5" fmla="*/ 0 h 86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2225" h="86783">
                  <a:moveTo>
                    <a:pt x="0" y="82550"/>
                  </a:moveTo>
                  <a:lnTo>
                    <a:pt x="409575" y="82550"/>
                  </a:lnTo>
                  <a:cubicBezTo>
                    <a:pt x="520171" y="82021"/>
                    <a:pt x="576792" y="86783"/>
                    <a:pt x="663575" y="79375"/>
                  </a:cubicBezTo>
                  <a:cubicBezTo>
                    <a:pt x="750358" y="71967"/>
                    <a:pt x="930275" y="38100"/>
                    <a:pt x="930275" y="38100"/>
                  </a:cubicBezTo>
                  <a:cubicBezTo>
                    <a:pt x="1011237" y="25929"/>
                    <a:pt x="1089025" y="12700"/>
                    <a:pt x="1149350" y="6350"/>
                  </a:cubicBezTo>
                  <a:cubicBezTo>
                    <a:pt x="1209675" y="0"/>
                    <a:pt x="1292225" y="0"/>
                    <a:pt x="1292225" y="0"/>
                  </a:cubicBezTo>
                </a:path>
              </a:pathLst>
            </a:cu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7" name="Straight Connector 106"/>
            <p:cNvCxnSpPr/>
            <p:nvPr/>
          </p:nvCxnSpPr>
          <p:spPr>
            <a:xfrm flipV="1">
              <a:off x="4346575" y="3962400"/>
              <a:ext cx="276225" cy="0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Freeform 107"/>
            <p:cNvSpPr/>
            <p:nvPr/>
          </p:nvSpPr>
          <p:spPr>
            <a:xfrm flipV="1">
              <a:off x="3333750" y="4358746"/>
              <a:ext cx="1289050" cy="73554"/>
            </a:xfrm>
            <a:custGeom>
              <a:avLst/>
              <a:gdLst>
                <a:gd name="connsiteX0" fmla="*/ 0 w 1289050"/>
                <a:gd name="connsiteY0" fmla="*/ 64558 h 73554"/>
                <a:gd name="connsiteX1" fmla="*/ 342900 w 1289050"/>
                <a:gd name="connsiteY1" fmla="*/ 67733 h 73554"/>
                <a:gd name="connsiteX2" fmla="*/ 720725 w 1289050"/>
                <a:gd name="connsiteY2" fmla="*/ 29633 h 73554"/>
                <a:gd name="connsiteX3" fmla="*/ 1041400 w 1289050"/>
                <a:gd name="connsiteY3" fmla="*/ 4233 h 73554"/>
                <a:gd name="connsiteX4" fmla="*/ 1289050 w 1289050"/>
                <a:gd name="connsiteY4" fmla="*/ 4233 h 73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050" h="73554">
                  <a:moveTo>
                    <a:pt x="0" y="64558"/>
                  </a:moveTo>
                  <a:cubicBezTo>
                    <a:pt x="111389" y="69056"/>
                    <a:pt x="222779" y="73554"/>
                    <a:pt x="342900" y="67733"/>
                  </a:cubicBezTo>
                  <a:cubicBezTo>
                    <a:pt x="463021" y="61912"/>
                    <a:pt x="604308" y="40216"/>
                    <a:pt x="720725" y="29633"/>
                  </a:cubicBezTo>
                  <a:cubicBezTo>
                    <a:pt x="837142" y="19050"/>
                    <a:pt x="946679" y="8466"/>
                    <a:pt x="1041400" y="4233"/>
                  </a:cubicBezTo>
                  <a:cubicBezTo>
                    <a:pt x="1136121" y="0"/>
                    <a:pt x="1289050" y="4233"/>
                    <a:pt x="1289050" y="4233"/>
                  </a:cubicBezTo>
                </a:path>
              </a:pathLst>
            </a:cu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Freeform 108"/>
            <p:cNvSpPr/>
            <p:nvPr/>
          </p:nvSpPr>
          <p:spPr>
            <a:xfrm flipV="1">
              <a:off x="3324225" y="4196821"/>
              <a:ext cx="1298575" cy="82021"/>
            </a:xfrm>
            <a:custGeom>
              <a:avLst/>
              <a:gdLst>
                <a:gd name="connsiteX0" fmla="*/ 0 w 1298575"/>
                <a:gd name="connsiteY0" fmla="*/ 76200 h 82021"/>
                <a:gd name="connsiteX1" fmla="*/ 511175 w 1298575"/>
                <a:gd name="connsiteY1" fmla="*/ 76200 h 82021"/>
                <a:gd name="connsiteX2" fmla="*/ 844550 w 1298575"/>
                <a:gd name="connsiteY2" fmla="*/ 41275 h 82021"/>
                <a:gd name="connsiteX3" fmla="*/ 1133475 w 1298575"/>
                <a:gd name="connsiteY3" fmla="*/ 6350 h 82021"/>
                <a:gd name="connsiteX4" fmla="*/ 1298575 w 1298575"/>
                <a:gd name="connsiteY4" fmla="*/ 3175 h 82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8575" h="82021">
                  <a:moveTo>
                    <a:pt x="0" y="76200"/>
                  </a:moveTo>
                  <a:cubicBezTo>
                    <a:pt x="185208" y="79110"/>
                    <a:pt x="370417" y="82021"/>
                    <a:pt x="511175" y="76200"/>
                  </a:cubicBezTo>
                  <a:cubicBezTo>
                    <a:pt x="651933" y="70379"/>
                    <a:pt x="844550" y="41275"/>
                    <a:pt x="844550" y="41275"/>
                  </a:cubicBezTo>
                  <a:cubicBezTo>
                    <a:pt x="948267" y="29633"/>
                    <a:pt x="1057804" y="12700"/>
                    <a:pt x="1133475" y="6350"/>
                  </a:cubicBezTo>
                  <a:cubicBezTo>
                    <a:pt x="1209146" y="0"/>
                    <a:pt x="1298575" y="3175"/>
                    <a:pt x="1298575" y="3175"/>
                  </a:cubicBezTo>
                </a:path>
              </a:pathLst>
            </a:cu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Freeform 109"/>
            <p:cNvSpPr/>
            <p:nvPr/>
          </p:nvSpPr>
          <p:spPr>
            <a:xfrm flipV="1">
              <a:off x="3330575" y="4042834"/>
              <a:ext cx="1292225" cy="86783"/>
            </a:xfrm>
            <a:custGeom>
              <a:avLst/>
              <a:gdLst>
                <a:gd name="connsiteX0" fmla="*/ 0 w 1292225"/>
                <a:gd name="connsiteY0" fmla="*/ 82550 h 86783"/>
                <a:gd name="connsiteX1" fmla="*/ 409575 w 1292225"/>
                <a:gd name="connsiteY1" fmla="*/ 82550 h 86783"/>
                <a:gd name="connsiteX2" fmla="*/ 663575 w 1292225"/>
                <a:gd name="connsiteY2" fmla="*/ 79375 h 86783"/>
                <a:gd name="connsiteX3" fmla="*/ 930275 w 1292225"/>
                <a:gd name="connsiteY3" fmla="*/ 38100 h 86783"/>
                <a:gd name="connsiteX4" fmla="*/ 1149350 w 1292225"/>
                <a:gd name="connsiteY4" fmla="*/ 6350 h 86783"/>
                <a:gd name="connsiteX5" fmla="*/ 1292225 w 1292225"/>
                <a:gd name="connsiteY5" fmla="*/ 0 h 86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2225" h="86783">
                  <a:moveTo>
                    <a:pt x="0" y="82550"/>
                  </a:moveTo>
                  <a:lnTo>
                    <a:pt x="409575" y="82550"/>
                  </a:lnTo>
                  <a:cubicBezTo>
                    <a:pt x="520171" y="82021"/>
                    <a:pt x="576792" y="86783"/>
                    <a:pt x="663575" y="79375"/>
                  </a:cubicBezTo>
                  <a:cubicBezTo>
                    <a:pt x="750358" y="71967"/>
                    <a:pt x="930275" y="38100"/>
                    <a:pt x="930275" y="38100"/>
                  </a:cubicBezTo>
                  <a:cubicBezTo>
                    <a:pt x="1011237" y="25929"/>
                    <a:pt x="1089025" y="12700"/>
                    <a:pt x="1149350" y="6350"/>
                  </a:cubicBezTo>
                  <a:cubicBezTo>
                    <a:pt x="1209675" y="0"/>
                    <a:pt x="1292225" y="0"/>
                    <a:pt x="1292225" y="0"/>
                  </a:cubicBezTo>
                </a:path>
              </a:pathLst>
            </a:cu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0" name="Slide Number Placeholder 6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F338-804B-4446-AEF3-7C851ECB5279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4389966" y="1655233"/>
            <a:ext cx="232833" cy="158326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419598" y="3517900"/>
            <a:ext cx="207433" cy="11049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446860" y="2260602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a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46860" y="3996297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b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827861" y="1612901"/>
            <a:ext cx="342462" cy="1611643"/>
            <a:chOff x="3064925" y="1612901"/>
            <a:chExt cx="342462" cy="1611643"/>
          </a:xfrm>
        </p:grpSpPr>
        <p:sp>
          <p:nvSpPr>
            <p:cNvPr id="4" name="TextBox 3"/>
            <p:cNvSpPr txBox="1"/>
            <p:nvPr/>
          </p:nvSpPr>
          <p:spPr>
            <a:xfrm>
              <a:off x="3064925" y="1775884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064925" y="1938867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064925" y="2101850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64925" y="2264833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064925" y="2427816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64925" y="2590799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064925" y="2753782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064925" y="2916767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064925" y="1612901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827861" y="3517894"/>
            <a:ext cx="342462" cy="1285675"/>
            <a:chOff x="3043761" y="3517894"/>
            <a:chExt cx="342462" cy="1285675"/>
          </a:xfrm>
        </p:grpSpPr>
        <p:sp>
          <p:nvSpPr>
            <p:cNvPr id="17" name="TextBox 16"/>
            <p:cNvSpPr txBox="1"/>
            <p:nvPr/>
          </p:nvSpPr>
          <p:spPr>
            <a:xfrm>
              <a:off x="3043761" y="3680877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043761" y="3843860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043761" y="4006843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043761" y="4169826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043761" y="4332809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043761" y="4495792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043761" y="3517894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360343" y="3454393"/>
            <a:ext cx="352543" cy="1256044"/>
            <a:chOff x="4559294" y="3454393"/>
            <a:chExt cx="352543" cy="1256044"/>
          </a:xfrm>
        </p:grpSpPr>
        <p:sp>
          <p:nvSpPr>
            <p:cNvPr id="28" name="TextBox 27"/>
            <p:cNvSpPr txBox="1"/>
            <p:nvPr/>
          </p:nvSpPr>
          <p:spPr>
            <a:xfrm>
              <a:off x="4559294" y="3612438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559294" y="3770483"/>
              <a:ext cx="3525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C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559294" y="3928528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559294" y="4086572"/>
              <a:ext cx="3525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C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559294" y="4244616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559294" y="4402660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559294" y="3454393"/>
              <a:ext cx="3525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C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343391" y="1612901"/>
            <a:ext cx="352543" cy="1611643"/>
            <a:chOff x="4241799" y="1612901"/>
            <a:chExt cx="352543" cy="1611643"/>
          </a:xfrm>
        </p:grpSpPr>
        <p:sp>
          <p:nvSpPr>
            <p:cNvPr id="38" name="TextBox 37"/>
            <p:cNvSpPr txBox="1"/>
            <p:nvPr/>
          </p:nvSpPr>
          <p:spPr>
            <a:xfrm>
              <a:off x="4241799" y="1805515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241799" y="2019294"/>
              <a:ext cx="3525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C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241799" y="2194976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241799" y="2349493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241799" y="2540003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241799" y="2719918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241799" y="2916767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241799" y="1612901"/>
              <a:ext cx="3525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C</a:t>
              </a:r>
            </a:p>
          </p:txBody>
        </p:sp>
      </p:grpSp>
      <p:sp>
        <p:nvSpPr>
          <p:cNvPr id="42" name="Oval 41"/>
          <p:cNvSpPr>
            <a:spLocks noChangeAspect="1"/>
          </p:cNvSpPr>
          <p:nvPr/>
        </p:nvSpPr>
        <p:spPr>
          <a:xfrm>
            <a:off x="3962400" y="4235450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>
            <a:spLocks noChangeAspect="1"/>
          </p:cNvSpPr>
          <p:nvPr/>
        </p:nvSpPr>
        <p:spPr>
          <a:xfrm>
            <a:off x="5035550" y="4241800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>
            <a:spLocks noChangeAspect="1"/>
          </p:cNvSpPr>
          <p:nvPr/>
        </p:nvSpPr>
        <p:spPr>
          <a:xfrm>
            <a:off x="4889500" y="2432050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>
            <a:spLocks noChangeAspect="1"/>
          </p:cNvSpPr>
          <p:nvPr/>
        </p:nvSpPr>
        <p:spPr>
          <a:xfrm>
            <a:off x="4038600" y="2438400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3" name="Group 132"/>
          <p:cNvGrpSpPr/>
          <p:nvPr/>
        </p:nvGrpSpPr>
        <p:grpSpPr>
          <a:xfrm>
            <a:off x="4627033" y="3627967"/>
            <a:ext cx="1299633" cy="1094317"/>
            <a:chOff x="4627033" y="3627967"/>
            <a:chExt cx="1299633" cy="1094317"/>
          </a:xfrm>
        </p:grpSpPr>
        <p:sp>
          <p:nvSpPr>
            <p:cNvPr id="61" name="Freeform 60"/>
            <p:cNvSpPr/>
            <p:nvPr/>
          </p:nvSpPr>
          <p:spPr>
            <a:xfrm flipH="1">
              <a:off x="4627033" y="3794125"/>
              <a:ext cx="1289050" cy="73554"/>
            </a:xfrm>
            <a:custGeom>
              <a:avLst/>
              <a:gdLst>
                <a:gd name="connsiteX0" fmla="*/ 0 w 1289050"/>
                <a:gd name="connsiteY0" fmla="*/ 64558 h 73554"/>
                <a:gd name="connsiteX1" fmla="*/ 342900 w 1289050"/>
                <a:gd name="connsiteY1" fmla="*/ 67733 h 73554"/>
                <a:gd name="connsiteX2" fmla="*/ 720725 w 1289050"/>
                <a:gd name="connsiteY2" fmla="*/ 29633 h 73554"/>
                <a:gd name="connsiteX3" fmla="*/ 1041400 w 1289050"/>
                <a:gd name="connsiteY3" fmla="*/ 4233 h 73554"/>
                <a:gd name="connsiteX4" fmla="*/ 1289050 w 1289050"/>
                <a:gd name="connsiteY4" fmla="*/ 4233 h 73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050" h="73554">
                  <a:moveTo>
                    <a:pt x="0" y="64558"/>
                  </a:moveTo>
                  <a:cubicBezTo>
                    <a:pt x="111389" y="69056"/>
                    <a:pt x="222779" y="73554"/>
                    <a:pt x="342900" y="67733"/>
                  </a:cubicBezTo>
                  <a:cubicBezTo>
                    <a:pt x="463021" y="61912"/>
                    <a:pt x="604308" y="40216"/>
                    <a:pt x="720725" y="29633"/>
                  </a:cubicBezTo>
                  <a:cubicBezTo>
                    <a:pt x="837142" y="19050"/>
                    <a:pt x="946679" y="8466"/>
                    <a:pt x="1041400" y="4233"/>
                  </a:cubicBezTo>
                  <a:cubicBezTo>
                    <a:pt x="1136121" y="0"/>
                    <a:pt x="1289050" y="4233"/>
                    <a:pt x="1289050" y="4233"/>
                  </a:cubicBezTo>
                </a:path>
              </a:pathLst>
            </a:cu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 61"/>
            <p:cNvSpPr/>
            <p:nvPr/>
          </p:nvSpPr>
          <p:spPr>
            <a:xfrm flipH="1">
              <a:off x="4627033" y="3947583"/>
              <a:ext cx="1298575" cy="82021"/>
            </a:xfrm>
            <a:custGeom>
              <a:avLst/>
              <a:gdLst>
                <a:gd name="connsiteX0" fmla="*/ 0 w 1298575"/>
                <a:gd name="connsiteY0" fmla="*/ 76200 h 82021"/>
                <a:gd name="connsiteX1" fmla="*/ 511175 w 1298575"/>
                <a:gd name="connsiteY1" fmla="*/ 76200 h 82021"/>
                <a:gd name="connsiteX2" fmla="*/ 844550 w 1298575"/>
                <a:gd name="connsiteY2" fmla="*/ 41275 h 82021"/>
                <a:gd name="connsiteX3" fmla="*/ 1133475 w 1298575"/>
                <a:gd name="connsiteY3" fmla="*/ 6350 h 82021"/>
                <a:gd name="connsiteX4" fmla="*/ 1298575 w 1298575"/>
                <a:gd name="connsiteY4" fmla="*/ 3175 h 82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8575" h="82021">
                  <a:moveTo>
                    <a:pt x="0" y="76200"/>
                  </a:moveTo>
                  <a:cubicBezTo>
                    <a:pt x="185208" y="79110"/>
                    <a:pt x="370417" y="82021"/>
                    <a:pt x="511175" y="76200"/>
                  </a:cubicBezTo>
                  <a:cubicBezTo>
                    <a:pt x="651933" y="70379"/>
                    <a:pt x="844550" y="41275"/>
                    <a:pt x="844550" y="41275"/>
                  </a:cubicBezTo>
                  <a:cubicBezTo>
                    <a:pt x="948267" y="29633"/>
                    <a:pt x="1057804" y="12700"/>
                    <a:pt x="1133475" y="6350"/>
                  </a:cubicBezTo>
                  <a:cubicBezTo>
                    <a:pt x="1209146" y="0"/>
                    <a:pt x="1298575" y="3175"/>
                    <a:pt x="1298575" y="3175"/>
                  </a:cubicBezTo>
                </a:path>
              </a:pathLst>
            </a:cu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flipH="1">
              <a:off x="4627033" y="4096808"/>
              <a:ext cx="1292225" cy="86783"/>
            </a:xfrm>
            <a:custGeom>
              <a:avLst/>
              <a:gdLst>
                <a:gd name="connsiteX0" fmla="*/ 0 w 1292225"/>
                <a:gd name="connsiteY0" fmla="*/ 82550 h 86783"/>
                <a:gd name="connsiteX1" fmla="*/ 409575 w 1292225"/>
                <a:gd name="connsiteY1" fmla="*/ 82550 h 86783"/>
                <a:gd name="connsiteX2" fmla="*/ 663575 w 1292225"/>
                <a:gd name="connsiteY2" fmla="*/ 79375 h 86783"/>
                <a:gd name="connsiteX3" fmla="*/ 930275 w 1292225"/>
                <a:gd name="connsiteY3" fmla="*/ 38100 h 86783"/>
                <a:gd name="connsiteX4" fmla="*/ 1149350 w 1292225"/>
                <a:gd name="connsiteY4" fmla="*/ 6350 h 86783"/>
                <a:gd name="connsiteX5" fmla="*/ 1292225 w 1292225"/>
                <a:gd name="connsiteY5" fmla="*/ 0 h 86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2225" h="86783">
                  <a:moveTo>
                    <a:pt x="0" y="82550"/>
                  </a:moveTo>
                  <a:lnTo>
                    <a:pt x="409575" y="82550"/>
                  </a:lnTo>
                  <a:cubicBezTo>
                    <a:pt x="520171" y="82021"/>
                    <a:pt x="576792" y="86783"/>
                    <a:pt x="663575" y="79375"/>
                  </a:cubicBezTo>
                  <a:cubicBezTo>
                    <a:pt x="750358" y="71967"/>
                    <a:pt x="930275" y="38100"/>
                    <a:pt x="930275" y="38100"/>
                  </a:cubicBezTo>
                  <a:cubicBezTo>
                    <a:pt x="1011237" y="25929"/>
                    <a:pt x="1089025" y="12700"/>
                    <a:pt x="1149350" y="6350"/>
                  </a:cubicBezTo>
                  <a:cubicBezTo>
                    <a:pt x="1209675" y="0"/>
                    <a:pt x="1292225" y="0"/>
                    <a:pt x="1292225" y="0"/>
                  </a:cubicBezTo>
                </a:path>
              </a:pathLst>
            </a:cu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4" name="Straight Connector 63"/>
            <p:cNvCxnSpPr/>
            <p:nvPr/>
          </p:nvCxnSpPr>
          <p:spPr>
            <a:xfrm flipH="1" flipV="1">
              <a:off x="4627033" y="4260850"/>
              <a:ext cx="276225" cy="0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Freeform 64"/>
            <p:cNvSpPr/>
            <p:nvPr/>
          </p:nvSpPr>
          <p:spPr>
            <a:xfrm flipH="1" flipV="1">
              <a:off x="4627033" y="4648730"/>
              <a:ext cx="1289050" cy="73554"/>
            </a:xfrm>
            <a:custGeom>
              <a:avLst/>
              <a:gdLst>
                <a:gd name="connsiteX0" fmla="*/ 0 w 1289050"/>
                <a:gd name="connsiteY0" fmla="*/ 64558 h 73554"/>
                <a:gd name="connsiteX1" fmla="*/ 342900 w 1289050"/>
                <a:gd name="connsiteY1" fmla="*/ 67733 h 73554"/>
                <a:gd name="connsiteX2" fmla="*/ 720725 w 1289050"/>
                <a:gd name="connsiteY2" fmla="*/ 29633 h 73554"/>
                <a:gd name="connsiteX3" fmla="*/ 1041400 w 1289050"/>
                <a:gd name="connsiteY3" fmla="*/ 4233 h 73554"/>
                <a:gd name="connsiteX4" fmla="*/ 1289050 w 1289050"/>
                <a:gd name="connsiteY4" fmla="*/ 4233 h 73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050" h="73554">
                  <a:moveTo>
                    <a:pt x="0" y="64558"/>
                  </a:moveTo>
                  <a:cubicBezTo>
                    <a:pt x="111389" y="69056"/>
                    <a:pt x="222779" y="73554"/>
                    <a:pt x="342900" y="67733"/>
                  </a:cubicBezTo>
                  <a:cubicBezTo>
                    <a:pt x="463021" y="61912"/>
                    <a:pt x="604308" y="40216"/>
                    <a:pt x="720725" y="29633"/>
                  </a:cubicBezTo>
                  <a:cubicBezTo>
                    <a:pt x="837142" y="19050"/>
                    <a:pt x="946679" y="8466"/>
                    <a:pt x="1041400" y="4233"/>
                  </a:cubicBezTo>
                  <a:cubicBezTo>
                    <a:pt x="1136121" y="0"/>
                    <a:pt x="1289050" y="4233"/>
                    <a:pt x="1289050" y="4233"/>
                  </a:cubicBezTo>
                </a:path>
              </a:pathLst>
            </a:cu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 65"/>
            <p:cNvSpPr/>
            <p:nvPr/>
          </p:nvSpPr>
          <p:spPr>
            <a:xfrm flipH="1" flipV="1">
              <a:off x="4627033" y="4491038"/>
              <a:ext cx="1298575" cy="82021"/>
            </a:xfrm>
            <a:custGeom>
              <a:avLst/>
              <a:gdLst>
                <a:gd name="connsiteX0" fmla="*/ 0 w 1298575"/>
                <a:gd name="connsiteY0" fmla="*/ 76200 h 82021"/>
                <a:gd name="connsiteX1" fmla="*/ 511175 w 1298575"/>
                <a:gd name="connsiteY1" fmla="*/ 76200 h 82021"/>
                <a:gd name="connsiteX2" fmla="*/ 844550 w 1298575"/>
                <a:gd name="connsiteY2" fmla="*/ 41275 h 82021"/>
                <a:gd name="connsiteX3" fmla="*/ 1133475 w 1298575"/>
                <a:gd name="connsiteY3" fmla="*/ 6350 h 82021"/>
                <a:gd name="connsiteX4" fmla="*/ 1298575 w 1298575"/>
                <a:gd name="connsiteY4" fmla="*/ 3175 h 82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8575" h="82021">
                  <a:moveTo>
                    <a:pt x="0" y="76200"/>
                  </a:moveTo>
                  <a:cubicBezTo>
                    <a:pt x="185208" y="79110"/>
                    <a:pt x="370417" y="82021"/>
                    <a:pt x="511175" y="76200"/>
                  </a:cubicBezTo>
                  <a:cubicBezTo>
                    <a:pt x="651933" y="70379"/>
                    <a:pt x="844550" y="41275"/>
                    <a:pt x="844550" y="41275"/>
                  </a:cubicBezTo>
                  <a:cubicBezTo>
                    <a:pt x="948267" y="29633"/>
                    <a:pt x="1057804" y="12700"/>
                    <a:pt x="1133475" y="6350"/>
                  </a:cubicBezTo>
                  <a:cubicBezTo>
                    <a:pt x="1209146" y="0"/>
                    <a:pt x="1298575" y="3175"/>
                    <a:pt x="1298575" y="3175"/>
                  </a:cubicBezTo>
                </a:path>
              </a:pathLst>
            </a:cu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 66"/>
            <p:cNvSpPr/>
            <p:nvPr/>
          </p:nvSpPr>
          <p:spPr>
            <a:xfrm flipH="1" flipV="1">
              <a:off x="4627033" y="4337051"/>
              <a:ext cx="1292225" cy="86783"/>
            </a:xfrm>
            <a:custGeom>
              <a:avLst/>
              <a:gdLst>
                <a:gd name="connsiteX0" fmla="*/ 0 w 1292225"/>
                <a:gd name="connsiteY0" fmla="*/ 82550 h 86783"/>
                <a:gd name="connsiteX1" fmla="*/ 409575 w 1292225"/>
                <a:gd name="connsiteY1" fmla="*/ 82550 h 86783"/>
                <a:gd name="connsiteX2" fmla="*/ 663575 w 1292225"/>
                <a:gd name="connsiteY2" fmla="*/ 79375 h 86783"/>
                <a:gd name="connsiteX3" fmla="*/ 930275 w 1292225"/>
                <a:gd name="connsiteY3" fmla="*/ 38100 h 86783"/>
                <a:gd name="connsiteX4" fmla="*/ 1149350 w 1292225"/>
                <a:gd name="connsiteY4" fmla="*/ 6350 h 86783"/>
                <a:gd name="connsiteX5" fmla="*/ 1292225 w 1292225"/>
                <a:gd name="connsiteY5" fmla="*/ 0 h 86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2225" h="86783">
                  <a:moveTo>
                    <a:pt x="0" y="82550"/>
                  </a:moveTo>
                  <a:lnTo>
                    <a:pt x="409575" y="82550"/>
                  </a:lnTo>
                  <a:cubicBezTo>
                    <a:pt x="520171" y="82021"/>
                    <a:pt x="576792" y="86783"/>
                    <a:pt x="663575" y="79375"/>
                  </a:cubicBezTo>
                  <a:cubicBezTo>
                    <a:pt x="750358" y="71967"/>
                    <a:pt x="930275" y="38100"/>
                    <a:pt x="930275" y="38100"/>
                  </a:cubicBezTo>
                  <a:cubicBezTo>
                    <a:pt x="1011237" y="25929"/>
                    <a:pt x="1089025" y="12700"/>
                    <a:pt x="1149350" y="6350"/>
                  </a:cubicBezTo>
                  <a:cubicBezTo>
                    <a:pt x="1209675" y="0"/>
                    <a:pt x="1292225" y="0"/>
                    <a:pt x="1292225" y="0"/>
                  </a:cubicBezTo>
                </a:path>
              </a:pathLst>
            </a:cu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flipH="1">
              <a:off x="4627033" y="3627967"/>
              <a:ext cx="1299633" cy="80433"/>
            </a:xfrm>
            <a:custGeom>
              <a:avLst/>
              <a:gdLst>
                <a:gd name="connsiteX0" fmla="*/ 0 w 1299633"/>
                <a:gd name="connsiteY0" fmla="*/ 80433 h 80433"/>
                <a:gd name="connsiteX1" fmla="*/ 300567 w 1299633"/>
                <a:gd name="connsiteY1" fmla="*/ 76200 h 80433"/>
                <a:gd name="connsiteX2" fmla="*/ 673100 w 1299633"/>
                <a:gd name="connsiteY2" fmla="*/ 29633 h 80433"/>
                <a:gd name="connsiteX3" fmla="*/ 1049867 w 1299633"/>
                <a:gd name="connsiteY3" fmla="*/ 8466 h 80433"/>
                <a:gd name="connsiteX4" fmla="*/ 1299633 w 1299633"/>
                <a:gd name="connsiteY4" fmla="*/ 0 h 8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9633" h="80433">
                  <a:moveTo>
                    <a:pt x="0" y="80433"/>
                  </a:moveTo>
                  <a:lnTo>
                    <a:pt x="300567" y="76200"/>
                  </a:lnTo>
                  <a:cubicBezTo>
                    <a:pt x="412750" y="67733"/>
                    <a:pt x="548217" y="40922"/>
                    <a:pt x="673100" y="29633"/>
                  </a:cubicBezTo>
                  <a:cubicBezTo>
                    <a:pt x="797983" y="18344"/>
                    <a:pt x="945445" y="13405"/>
                    <a:pt x="1049867" y="8466"/>
                  </a:cubicBezTo>
                  <a:cubicBezTo>
                    <a:pt x="1154289" y="3527"/>
                    <a:pt x="1299633" y="0"/>
                    <a:pt x="1299633" y="0"/>
                  </a:cubicBezTo>
                </a:path>
              </a:pathLst>
            </a:cu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0" name="Straight Connector 69"/>
          <p:cNvCxnSpPr>
            <a:cxnSpLocks noChangeAspect="1"/>
          </p:cNvCxnSpPr>
          <p:nvPr/>
        </p:nvCxnSpPr>
        <p:spPr>
          <a:xfrm flipH="1">
            <a:off x="5026026" y="3587013"/>
            <a:ext cx="88515" cy="9144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cxnSpLocks noChangeAspect="1"/>
          </p:cNvCxnSpPr>
          <p:nvPr/>
        </p:nvCxnSpPr>
        <p:spPr>
          <a:xfrm flipH="1">
            <a:off x="5026026" y="3760581"/>
            <a:ext cx="88515" cy="9144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cxnSpLocks noChangeAspect="1"/>
          </p:cNvCxnSpPr>
          <p:nvPr/>
        </p:nvCxnSpPr>
        <p:spPr>
          <a:xfrm flipH="1">
            <a:off x="5026026" y="3934149"/>
            <a:ext cx="88515" cy="9144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cxnSpLocks noChangeAspect="1"/>
          </p:cNvCxnSpPr>
          <p:nvPr/>
        </p:nvCxnSpPr>
        <p:spPr>
          <a:xfrm flipH="1">
            <a:off x="5026026" y="4090785"/>
            <a:ext cx="88515" cy="9144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2" name="Group 111"/>
          <p:cNvGrpSpPr/>
          <p:nvPr/>
        </p:nvGrpSpPr>
        <p:grpSpPr>
          <a:xfrm>
            <a:off x="3063873" y="1822462"/>
            <a:ext cx="1313394" cy="1261509"/>
            <a:chOff x="3063873" y="1822462"/>
            <a:chExt cx="1313394" cy="1261509"/>
          </a:xfrm>
        </p:grpSpPr>
        <p:cxnSp>
          <p:nvCxnSpPr>
            <p:cNvPr id="91" name="Straight Connector 90"/>
            <p:cNvCxnSpPr/>
            <p:nvPr/>
          </p:nvCxnSpPr>
          <p:spPr>
            <a:xfrm>
              <a:off x="3063873" y="2454804"/>
              <a:ext cx="914400" cy="0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rot="10800000" flipV="1">
              <a:off x="3076279" y="3083971"/>
              <a:ext cx="1300988" cy="0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Freeform 92"/>
            <p:cNvSpPr/>
            <p:nvPr/>
          </p:nvSpPr>
          <p:spPr>
            <a:xfrm>
              <a:off x="3081867" y="2751666"/>
              <a:ext cx="1295400" cy="25400"/>
            </a:xfrm>
            <a:custGeom>
              <a:avLst/>
              <a:gdLst>
                <a:gd name="connsiteX0" fmla="*/ 0 w 1295400"/>
                <a:gd name="connsiteY0" fmla="*/ 15875 h 25400"/>
                <a:gd name="connsiteX1" fmla="*/ 546100 w 1295400"/>
                <a:gd name="connsiteY1" fmla="*/ 19050 h 25400"/>
                <a:gd name="connsiteX2" fmla="*/ 965200 w 1295400"/>
                <a:gd name="connsiteY2" fmla="*/ 25400 h 25400"/>
                <a:gd name="connsiteX3" fmla="*/ 1165225 w 1295400"/>
                <a:gd name="connsiteY3" fmla="*/ 12700 h 25400"/>
                <a:gd name="connsiteX4" fmla="*/ 1295400 w 1295400"/>
                <a:gd name="connsiteY4" fmla="*/ 0 h 2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400" h="25400">
                  <a:moveTo>
                    <a:pt x="0" y="15875"/>
                  </a:moveTo>
                  <a:lnTo>
                    <a:pt x="546100" y="19050"/>
                  </a:lnTo>
                  <a:lnTo>
                    <a:pt x="965200" y="25400"/>
                  </a:lnTo>
                  <a:cubicBezTo>
                    <a:pt x="1068387" y="24342"/>
                    <a:pt x="1110192" y="16933"/>
                    <a:pt x="1165225" y="12700"/>
                  </a:cubicBezTo>
                  <a:cubicBezTo>
                    <a:pt x="1220258" y="8467"/>
                    <a:pt x="1295400" y="0"/>
                    <a:pt x="1295400" y="0"/>
                  </a:cubicBezTo>
                </a:path>
              </a:pathLst>
            </a:cu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Freeform 93"/>
            <p:cNvSpPr/>
            <p:nvPr/>
          </p:nvSpPr>
          <p:spPr>
            <a:xfrm>
              <a:off x="3081867" y="2519892"/>
              <a:ext cx="1295400" cy="92075"/>
            </a:xfrm>
            <a:custGeom>
              <a:avLst/>
              <a:gdLst>
                <a:gd name="connsiteX0" fmla="*/ 0 w 1295400"/>
                <a:gd name="connsiteY0" fmla="*/ 92075 h 92075"/>
                <a:gd name="connsiteX1" fmla="*/ 523875 w 1295400"/>
                <a:gd name="connsiteY1" fmla="*/ 92075 h 92075"/>
                <a:gd name="connsiteX2" fmla="*/ 885825 w 1295400"/>
                <a:gd name="connsiteY2" fmla="*/ 92075 h 92075"/>
                <a:gd name="connsiteX3" fmla="*/ 1054100 w 1295400"/>
                <a:gd name="connsiteY3" fmla="*/ 76200 h 92075"/>
                <a:gd name="connsiteX4" fmla="*/ 1200150 w 1295400"/>
                <a:gd name="connsiteY4" fmla="*/ 28575 h 92075"/>
                <a:gd name="connsiteX5" fmla="*/ 1295400 w 1295400"/>
                <a:gd name="connsiteY5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5400" h="92075">
                  <a:moveTo>
                    <a:pt x="0" y="92075"/>
                  </a:moveTo>
                  <a:lnTo>
                    <a:pt x="523875" y="92075"/>
                  </a:lnTo>
                  <a:lnTo>
                    <a:pt x="885825" y="92075"/>
                  </a:lnTo>
                  <a:cubicBezTo>
                    <a:pt x="974196" y="89429"/>
                    <a:pt x="1001712" y="86783"/>
                    <a:pt x="1054100" y="76200"/>
                  </a:cubicBezTo>
                  <a:cubicBezTo>
                    <a:pt x="1106488" y="65617"/>
                    <a:pt x="1159933" y="41275"/>
                    <a:pt x="1200150" y="28575"/>
                  </a:cubicBezTo>
                  <a:cubicBezTo>
                    <a:pt x="1240367" y="15875"/>
                    <a:pt x="1295400" y="0"/>
                    <a:pt x="1295400" y="0"/>
                  </a:cubicBezTo>
                </a:path>
              </a:pathLst>
            </a:cu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5" name="Straight Connector 94"/>
            <p:cNvCxnSpPr/>
            <p:nvPr/>
          </p:nvCxnSpPr>
          <p:spPr>
            <a:xfrm rot="10800000">
              <a:off x="3076279" y="1822462"/>
              <a:ext cx="1300988" cy="0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Freeform 95"/>
            <p:cNvSpPr/>
            <p:nvPr/>
          </p:nvSpPr>
          <p:spPr>
            <a:xfrm flipV="1">
              <a:off x="3081867" y="2129367"/>
              <a:ext cx="1295400" cy="25400"/>
            </a:xfrm>
            <a:custGeom>
              <a:avLst/>
              <a:gdLst>
                <a:gd name="connsiteX0" fmla="*/ 0 w 1295400"/>
                <a:gd name="connsiteY0" fmla="*/ 15875 h 25400"/>
                <a:gd name="connsiteX1" fmla="*/ 546100 w 1295400"/>
                <a:gd name="connsiteY1" fmla="*/ 19050 h 25400"/>
                <a:gd name="connsiteX2" fmla="*/ 965200 w 1295400"/>
                <a:gd name="connsiteY2" fmla="*/ 25400 h 25400"/>
                <a:gd name="connsiteX3" fmla="*/ 1165225 w 1295400"/>
                <a:gd name="connsiteY3" fmla="*/ 12700 h 25400"/>
                <a:gd name="connsiteX4" fmla="*/ 1295400 w 1295400"/>
                <a:gd name="connsiteY4" fmla="*/ 0 h 2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400" h="25400">
                  <a:moveTo>
                    <a:pt x="0" y="15875"/>
                  </a:moveTo>
                  <a:lnTo>
                    <a:pt x="546100" y="19050"/>
                  </a:lnTo>
                  <a:lnTo>
                    <a:pt x="965200" y="25400"/>
                  </a:lnTo>
                  <a:cubicBezTo>
                    <a:pt x="1068387" y="24342"/>
                    <a:pt x="1110192" y="16933"/>
                    <a:pt x="1165225" y="12700"/>
                  </a:cubicBezTo>
                  <a:cubicBezTo>
                    <a:pt x="1220258" y="8467"/>
                    <a:pt x="1295400" y="0"/>
                    <a:pt x="1295400" y="0"/>
                  </a:cubicBezTo>
                </a:path>
              </a:pathLst>
            </a:cu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 96"/>
            <p:cNvSpPr/>
            <p:nvPr/>
          </p:nvSpPr>
          <p:spPr>
            <a:xfrm flipV="1">
              <a:off x="3081867" y="2294466"/>
              <a:ext cx="1295400" cy="92075"/>
            </a:xfrm>
            <a:custGeom>
              <a:avLst/>
              <a:gdLst>
                <a:gd name="connsiteX0" fmla="*/ 0 w 1295400"/>
                <a:gd name="connsiteY0" fmla="*/ 92075 h 92075"/>
                <a:gd name="connsiteX1" fmla="*/ 523875 w 1295400"/>
                <a:gd name="connsiteY1" fmla="*/ 92075 h 92075"/>
                <a:gd name="connsiteX2" fmla="*/ 885825 w 1295400"/>
                <a:gd name="connsiteY2" fmla="*/ 92075 h 92075"/>
                <a:gd name="connsiteX3" fmla="*/ 1054100 w 1295400"/>
                <a:gd name="connsiteY3" fmla="*/ 76200 h 92075"/>
                <a:gd name="connsiteX4" fmla="*/ 1200150 w 1295400"/>
                <a:gd name="connsiteY4" fmla="*/ 28575 h 92075"/>
                <a:gd name="connsiteX5" fmla="*/ 1295400 w 1295400"/>
                <a:gd name="connsiteY5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5400" h="92075">
                  <a:moveTo>
                    <a:pt x="0" y="92075"/>
                  </a:moveTo>
                  <a:lnTo>
                    <a:pt x="523875" y="92075"/>
                  </a:lnTo>
                  <a:lnTo>
                    <a:pt x="885825" y="92075"/>
                  </a:lnTo>
                  <a:cubicBezTo>
                    <a:pt x="974196" y="89429"/>
                    <a:pt x="1001712" y="86783"/>
                    <a:pt x="1054100" y="76200"/>
                  </a:cubicBezTo>
                  <a:cubicBezTo>
                    <a:pt x="1106488" y="65617"/>
                    <a:pt x="1159933" y="41275"/>
                    <a:pt x="1200150" y="28575"/>
                  </a:cubicBezTo>
                  <a:cubicBezTo>
                    <a:pt x="1240367" y="15875"/>
                    <a:pt x="1295400" y="0"/>
                    <a:pt x="1295400" y="0"/>
                  </a:cubicBezTo>
                </a:path>
              </a:pathLst>
            </a:cu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Freeform 97"/>
            <p:cNvSpPr/>
            <p:nvPr/>
          </p:nvSpPr>
          <p:spPr>
            <a:xfrm>
              <a:off x="3077634" y="1976966"/>
              <a:ext cx="1299633" cy="16933"/>
            </a:xfrm>
            <a:custGeom>
              <a:avLst/>
              <a:gdLst>
                <a:gd name="connsiteX0" fmla="*/ 0 w 1299633"/>
                <a:gd name="connsiteY0" fmla="*/ 4233 h 16933"/>
                <a:gd name="connsiteX1" fmla="*/ 571500 w 1299633"/>
                <a:gd name="connsiteY1" fmla="*/ 0 h 16933"/>
                <a:gd name="connsiteX2" fmla="*/ 935566 w 1299633"/>
                <a:gd name="connsiteY2" fmla="*/ 4233 h 16933"/>
                <a:gd name="connsiteX3" fmla="*/ 1164166 w 1299633"/>
                <a:gd name="connsiteY3" fmla="*/ 12700 h 16933"/>
                <a:gd name="connsiteX4" fmla="*/ 1299633 w 1299633"/>
                <a:gd name="connsiteY4" fmla="*/ 16933 h 16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9633" h="16933">
                  <a:moveTo>
                    <a:pt x="0" y="4233"/>
                  </a:moveTo>
                  <a:lnTo>
                    <a:pt x="571500" y="0"/>
                  </a:lnTo>
                  <a:cubicBezTo>
                    <a:pt x="727428" y="0"/>
                    <a:pt x="836788" y="2116"/>
                    <a:pt x="935566" y="4233"/>
                  </a:cubicBezTo>
                  <a:cubicBezTo>
                    <a:pt x="1034344" y="6350"/>
                    <a:pt x="1164166" y="12700"/>
                    <a:pt x="1164166" y="12700"/>
                  </a:cubicBezTo>
                  <a:lnTo>
                    <a:pt x="1299633" y="16933"/>
                  </a:lnTo>
                </a:path>
              </a:pathLst>
            </a:cu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flipV="1">
              <a:off x="3077634" y="2912532"/>
              <a:ext cx="1299633" cy="16933"/>
            </a:xfrm>
            <a:custGeom>
              <a:avLst/>
              <a:gdLst>
                <a:gd name="connsiteX0" fmla="*/ 0 w 1299633"/>
                <a:gd name="connsiteY0" fmla="*/ 4233 h 16933"/>
                <a:gd name="connsiteX1" fmla="*/ 571500 w 1299633"/>
                <a:gd name="connsiteY1" fmla="*/ 0 h 16933"/>
                <a:gd name="connsiteX2" fmla="*/ 935566 w 1299633"/>
                <a:gd name="connsiteY2" fmla="*/ 4233 h 16933"/>
                <a:gd name="connsiteX3" fmla="*/ 1164166 w 1299633"/>
                <a:gd name="connsiteY3" fmla="*/ 12700 h 16933"/>
                <a:gd name="connsiteX4" fmla="*/ 1299633 w 1299633"/>
                <a:gd name="connsiteY4" fmla="*/ 16933 h 16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9633" h="16933">
                  <a:moveTo>
                    <a:pt x="0" y="4233"/>
                  </a:moveTo>
                  <a:lnTo>
                    <a:pt x="571500" y="0"/>
                  </a:lnTo>
                  <a:cubicBezTo>
                    <a:pt x="727428" y="0"/>
                    <a:pt x="836788" y="2116"/>
                    <a:pt x="935566" y="4233"/>
                  </a:cubicBezTo>
                  <a:cubicBezTo>
                    <a:pt x="1034344" y="6350"/>
                    <a:pt x="1164166" y="12700"/>
                    <a:pt x="1164166" y="12700"/>
                  </a:cubicBezTo>
                  <a:lnTo>
                    <a:pt x="1299633" y="16933"/>
                  </a:lnTo>
                </a:path>
              </a:pathLst>
            </a:cu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3" name="Group 112"/>
          <p:cNvGrpSpPr/>
          <p:nvPr/>
        </p:nvGrpSpPr>
        <p:grpSpPr>
          <a:xfrm flipH="1">
            <a:off x="4609040" y="1822462"/>
            <a:ext cx="1313394" cy="1261509"/>
            <a:chOff x="3063873" y="1822462"/>
            <a:chExt cx="1313394" cy="1261509"/>
          </a:xfrm>
        </p:grpSpPr>
        <p:cxnSp>
          <p:nvCxnSpPr>
            <p:cNvPr id="114" name="Straight Connector 113"/>
            <p:cNvCxnSpPr/>
            <p:nvPr/>
          </p:nvCxnSpPr>
          <p:spPr>
            <a:xfrm>
              <a:off x="3063873" y="2454804"/>
              <a:ext cx="914400" cy="0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rot="10800000" flipV="1">
              <a:off x="3076279" y="3083971"/>
              <a:ext cx="1300988" cy="0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Freeform 115"/>
            <p:cNvSpPr/>
            <p:nvPr/>
          </p:nvSpPr>
          <p:spPr>
            <a:xfrm>
              <a:off x="3081867" y="2751666"/>
              <a:ext cx="1295400" cy="25400"/>
            </a:xfrm>
            <a:custGeom>
              <a:avLst/>
              <a:gdLst>
                <a:gd name="connsiteX0" fmla="*/ 0 w 1295400"/>
                <a:gd name="connsiteY0" fmla="*/ 15875 h 25400"/>
                <a:gd name="connsiteX1" fmla="*/ 546100 w 1295400"/>
                <a:gd name="connsiteY1" fmla="*/ 19050 h 25400"/>
                <a:gd name="connsiteX2" fmla="*/ 965200 w 1295400"/>
                <a:gd name="connsiteY2" fmla="*/ 25400 h 25400"/>
                <a:gd name="connsiteX3" fmla="*/ 1165225 w 1295400"/>
                <a:gd name="connsiteY3" fmla="*/ 12700 h 25400"/>
                <a:gd name="connsiteX4" fmla="*/ 1295400 w 1295400"/>
                <a:gd name="connsiteY4" fmla="*/ 0 h 2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400" h="25400">
                  <a:moveTo>
                    <a:pt x="0" y="15875"/>
                  </a:moveTo>
                  <a:lnTo>
                    <a:pt x="546100" y="19050"/>
                  </a:lnTo>
                  <a:lnTo>
                    <a:pt x="965200" y="25400"/>
                  </a:lnTo>
                  <a:cubicBezTo>
                    <a:pt x="1068387" y="24342"/>
                    <a:pt x="1110192" y="16933"/>
                    <a:pt x="1165225" y="12700"/>
                  </a:cubicBezTo>
                  <a:cubicBezTo>
                    <a:pt x="1220258" y="8467"/>
                    <a:pt x="1295400" y="0"/>
                    <a:pt x="1295400" y="0"/>
                  </a:cubicBezTo>
                </a:path>
              </a:pathLst>
            </a:cu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Freeform 116"/>
            <p:cNvSpPr/>
            <p:nvPr/>
          </p:nvSpPr>
          <p:spPr>
            <a:xfrm>
              <a:off x="3081867" y="2519892"/>
              <a:ext cx="1295400" cy="92075"/>
            </a:xfrm>
            <a:custGeom>
              <a:avLst/>
              <a:gdLst>
                <a:gd name="connsiteX0" fmla="*/ 0 w 1295400"/>
                <a:gd name="connsiteY0" fmla="*/ 92075 h 92075"/>
                <a:gd name="connsiteX1" fmla="*/ 523875 w 1295400"/>
                <a:gd name="connsiteY1" fmla="*/ 92075 h 92075"/>
                <a:gd name="connsiteX2" fmla="*/ 885825 w 1295400"/>
                <a:gd name="connsiteY2" fmla="*/ 92075 h 92075"/>
                <a:gd name="connsiteX3" fmla="*/ 1054100 w 1295400"/>
                <a:gd name="connsiteY3" fmla="*/ 76200 h 92075"/>
                <a:gd name="connsiteX4" fmla="*/ 1200150 w 1295400"/>
                <a:gd name="connsiteY4" fmla="*/ 28575 h 92075"/>
                <a:gd name="connsiteX5" fmla="*/ 1295400 w 1295400"/>
                <a:gd name="connsiteY5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5400" h="92075">
                  <a:moveTo>
                    <a:pt x="0" y="92075"/>
                  </a:moveTo>
                  <a:lnTo>
                    <a:pt x="523875" y="92075"/>
                  </a:lnTo>
                  <a:lnTo>
                    <a:pt x="885825" y="92075"/>
                  </a:lnTo>
                  <a:cubicBezTo>
                    <a:pt x="974196" y="89429"/>
                    <a:pt x="1001712" y="86783"/>
                    <a:pt x="1054100" y="76200"/>
                  </a:cubicBezTo>
                  <a:cubicBezTo>
                    <a:pt x="1106488" y="65617"/>
                    <a:pt x="1159933" y="41275"/>
                    <a:pt x="1200150" y="28575"/>
                  </a:cubicBezTo>
                  <a:cubicBezTo>
                    <a:pt x="1240367" y="15875"/>
                    <a:pt x="1295400" y="0"/>
                    <a:pt x="1295400" y="0"/>
                  </a:cubicBezTo>
                </a:path>
              </a:pathLst>
            </a:cu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8" name="Straight Connector 117"/>
            <p:cNvCxnSpPr/>
            <p:nvPr/>
          </p:nvCxnSpPr>
          <p:spPr>
            <a:xfrm rot="10800000">
              <a:off x="3076279" y="1822462"/>
              <a:ext cx="1300988" cy="0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Freeform 118"/>
            <p:cNvSpPr/>
            <p:nvPr/>
          </p:nvSpPr>
          <p:spPr>
            <a:xfrm flipV="1">
              <a:off x="3081867" y="2129367"/>
              <a:ext cx="1295400" cy="25400"/>
            </a:xfrm>
            <a:custGeom>
              <a:avLst/>
              <a:gdLst>
                <a:gd name="connsiteX0" fmla="*/ 0 w 1295400"/>
                <a:gd name="connsiteY0" fmla="*/ 15875 h 25400"/>
                <a:gd name="connsiteX1" fmla="*/ 546100 w 1295400"/>
                <a:gd name="connsiteY1" fmla="*/ 19050 h 25400"/>
                <a:gd name="connsiteX2" fmla="*/ 965200 w 1295400"/>
                <a:gd name="connsiteY2" fmla="*/ 25400 h 25400"/>
                <a:gd name="connsiteX3" fmla="*/ 1165225 w 1295400"/>
                <a:gd name="connsiteY3" fmla="*/ 12700 h 25400"/>
                <a:gd name="connsiteX4" fmla="*/ 1295400 w 1295400"/>
                <a:gd name="connsiteY4" fmla="*/ 0 h 2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400" h="25400">
                  <a:moveTo>
                    <a:pt x="0" y="15875"/>
                  </a:moveTo>
                  <a:lnTo>
                    <a:pt x="546100" y="19050"/>
                  </a:lnTo>
                  <a:lnTo>
                    <a:pt x="965200" y="25400"/>
                  </a:lnTo>
                  <a:cubicBezTo>
                    <a:pt x="1068387" y="24342"/>
                    <a:pt x="1110192" y="16933"/>
                    <a:pt x="1165225" y="12700"/>
                  </a:cubicBezTo>
                  <a:cubicBezTo>
                    <a:pt x="1220258" y="8467"/>
                    <a:pt x="1295400" y="0"/>
                    <a:pt x="1295400" y="0"/>
                  </a:cubicBezTo>
                </a:path>
              </a:pathLst>
            </a:cu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Freeform 119"/>
            <p:cNvSpPr/>
            <p:nvPr/>
          </p:nvSpPr>
          <p:spPr>
            <a:xfrm flipV="1">
              <a:off x="3081867" y="2294466"/>
              <a:ext cx="1295400" cy="92075"/>
            </a:xfrm>
            <a:custGeom>
              <a:avLst/>
              <a:gdLst>
                <a:gd name="connsiteX0" fmla="*/ 0 w 1295400"/>
                <a:gd name="connsiteY0" fmla="*/ 92075 h 92075"/>
                <a:gd name="connsiteX1" fmla="*/ 523875 w 1295400"/>
                <a:gd name="connsiteY1" fmla="*/ 92075 h 92075"/>
                <a:gd name="connsiteX2" fmla="*/ 885825 w 1295400"/>
                <a:gd name="connsiteY2" fmla="*/ 92075 h 92075"/>
                <a:gd name="connsiteX3" fmla="*/ 1054100 w 1295400"/>
                <a:gd name="connsiteY3" fmla="*/ 76200 h 92075"/>
                <a:gd name="connsiteX4" fmla="*/ 1200150 w 1295400"/>
                <a:gd name="connsiteY4" fmla="*/ 28575 h 92075"/>
                <a:gd name="connsiteX5" fmla="*/ 1295400 w 1295400"/>
                <a:gd name="connsiteY5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5400" h="92075">
                  <a:moveTo>
                    <a:pt x="0" y="92075"/>
                  </a:moveTo>
                  <a:lnTo>
                    <a:pt x="523875" y="92075"/>
                  </a:lnTo>
                  <a:lnTo>
                    <a:pt x="885825" y="92075"/>
                  </a:lnTo>
                  <a:cubicBezTo>
                    <a:pt x="974196" y="89429"/>
                    <a:pt x="1001712" y="86783"/>
                    <a:pt x="1054100" y="76200"/>
                  </a:cubicBezTo>
                  <a:cubicBezTo>
                    <a:pt x="1106488" y="65617"/>
                    <a:pt x="1159933" y="41275"/>
                    <a:pt x="1200150" y="28575"/>
                  </a:cubicBezTo>
                  <a:cubicBezTo>
                    <a:pt x="1240367" y="15875"/>
                    <a:pt x="1295400" y="0"/>
                    <a:pt x="1295400" y="0"/>
                  </a:cubicBezTo>
                </a:path>
              </a:pathLst>
            </a:cu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Freeform 120"/>
            <p:cNvSpPr/>
            <p:nvPr/>
          </p:nvSpPr>
          <p:spPr>
            <a:xfrm>
              <a:off x="3077634" y="1976966"/>
              <a:ext cx="1299633" cy="16933"/>
            </a:xfrm>
            <a:custGeom>
              <a:avLst/>
              <a:gdLst>
                <a:gd name="connsiteX0" fmla="*/ 0 w 1299633"/>
                <a:gd name="connsiteY0" fmla="*/ 4233 h 16933"/>
                <a:gd name="connsiteX1" fmla="*/ 571500 w 1299633"/>
                <a:gd name="connsiteY1" fmla="*/ 0 h 16933"/>
                <a:gd name="connsiteX2" fmla="*/ 935566 w 1299633"/>
                <a:gd name="connsiteY2" fmla="*/ 4233 h 16933"/>
                <a:gd name="connsiteX3" fmla="*/ 1164166 w 1299633"/>
                <a:gd name="connsiteY3" fmla="*/ 12700 h 16933"/>
                <a:gd name="connsiteX4" fmla="*/ 1299633 w 1299633"/>
                <a:gd name="connsiteY4" fmla="*/ 16933 h 16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9633" h="16933">
                  <a:moveTo>
                    <a:pt x="0" y="4233"/>
                  </a:moveTo>
                  <a:lnTo>
                    <a:pt x="571500" y="0"/>
                  </a:lnTo>
                  <a:cubicBezTo>
                    <a:pt x="727428" y="0"/>
                    <a:pt x="836788" y="2116"/>
                    <a:pt x="935566" y="4233"/>
                  </a:cubicBezTo>
                  <a:cubicBezTo>
                    <a:pt x="1034344" y="6350"/>
                    <a:pt x="1164166" y="12700"/>
                    <a:pt x="1164166" y="12700"/>
                  </a:cubicBezTo>
                  <a:lnTo>
                    <a:pt x="1299633" y="16933"/>
                  </a:lnTo>
                </a:path>
              </a:pathLst>
            </a:cu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Freeform 121"/>
            <p:cNvSpPr/>
            <p:nvPr/>
          </p:nvSpPr>
          <p:spPr>
            <a:xfrm flipV="1">
              <a:off x="3077634" y="2912532"/>
              <a:ext cx="1299633" cy="16933"/>
            </a:xfrm>
            <a:custGeom>
              <a:avLst/>
              <a:gdLst>
                <a:gd name="connsiteX0" fmla="*/ 0 w 1299633"/>
                <a:gd name="connsiteY0" fmla="*/ 4233 h 16933"/>
                <a:gd name="connsiteX1" fmla="*/ 571500 w 1299633"/>
                <a:gd name="connsiteY1" fmla="*/ 0 h 16933"/>
                <a:gd name="connsiteX2" fmla="*/ 935566 w 1299633"/>
                <a:gd name="connsiteY2" fmla="*/ 4233 h 16933"/>
                <a:gd name="connsiteX3" fmla="*/ 1164166 w 1299633"/>
                <a:gd name="connsiteY3" fmla="*/ 12700 h 16933"/>
                <a:gd name="connsiteX4" fmla="*/ 1299633 w 1299633"/>
                <a:gd name="connsiteY4" fmla="*/ 16933 h 16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9633" h="16933">
                  <a:moveTo>
                    <a:pt x="0" y="4233"/>
                  </a:moveTo>
                  <a:lnTo>
                    <a:pt x="571500" y="0"/>
                  </a:lnTo>
                  <a:cubicBezTo>
                    <a:pt x="727428" y="0"/>
                    <a:pt x="836788" y="2116"/>
                    <a:pt x="935566" y="4233"/>
                  </a:cubicBezTo>
                  <a:cubicBezTo>
                    <a:pt x="1034344" y="6350"/>
                    <a:pt x="1164166" y="12700"/>
                    <a:pt x="1164166" y="12700"/>
                  </a:cubicBezTo>
                  <a:lnTo>
                    <a:pt x="1299633" y="16933"/>
                  </a:lnTo>
                </a:path>
              </a:pathLst>
            </a:cu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4" name="Group 133"/>
          <p:cNvGrpSpPr/>
          <p:nvPr/>
        </p:nvGrpSpPr>
        <p:grpSpPr>
          <a:xfrm flipH="1">
            <a:off x="3119967" y="3627967"/>
            <a:ext cx="1299633" cy="1094317"/>
            <a:chOff x="4627033" y="3627967"/>
            <a:chExt cx="1299633" cy="1094317"/>
          </a:xfrm>
        </p:grpSpPr>
        <p:sp>
          <p:nvSpPr>
            <p:cNvPr id="135" name="Freeform 134"/>
            <p:cNvSpPr/>
            <p:nvPr/>
          </p:nvSpPr>
          <p:spPr>
            <a:xfrm flipH="1">
              <a:off x="4627033" y="3794125"/>
              <a:ext cx="1289050" cy="73554"/>
            </a:xfrm>
            <a:custGeom>
              <a:avLst/>
              <a:gdLst>
                <a:gd name="connsiteX0" fmla="*/ 0 w 1289050"/>
                <a:gd name="connsiteY0" fmla="*/ 64558 h 73554"/>
                <a:gd name="connsiteX1" fmla="*/ 342900 w 1289050"/>
                <a:gd name="connsiteY1" fmla="*/ 67733 h 73554"/>
                <a:gd name="connsiteX2" fmla="*/ 720725 w 1289050"/>
                <a:gd name="connsiteY2" fmla="*/ 29633 h 73554"/>
                <a:gd name="connsiteX3" fmla="*/ 1041400 w 1289050"/>
                <a:gd name="connsiteY3" fmla="*/ 4233 h 73554"/>
                <a:gd name="connsiteX4" fmla="*/ 1289050 w 1289050"/>
                <a:gd name="connsiteY4" fmla="*/ 4233 h 73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050" h="73554">
                  <a:moveTo>
                    <a:pt x="0" y="64558"/>
                  </a:moveTo>
                  <a:cubicBezTo>
                    <a:pt x="111389" y="69056"/>
                    <a:pt x="222779" y="73554"/>
                    <a:pt x="342900" y="67733"/>
                  </a:cubicBezTo>
                  <a:cubicBezTo>
                    <a:pt x="463021" y="61912"/>
                    <a:pt x="604308" y="40216"/>
                    <a:pt x="720725" y="29633"/>
                  </a:cubicBezTo>
                  <a:cubicBezTo>
                    <a:pt x="837142" y="19050"/>
                    <a:pt x="946679" y="8466"/>
                    <a:pt x="1041400" y="4233"/>
                  </a:cubicBezTo>
                  <a:cubicBezTo>
                    <a:pt x="1136121" y="0"/>
                    <a:pt x="1289050" y="4233"/>
                    <a:pt x="1289050" y="4233"/>
                  </a:cubicBezTo>
                </a:path>
              </a:pathLst>
            </a:cu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Freeform 135"/>
            <p:cNvSpPr/>
            <p:nvPr/>
          </p:nvSpPr>
          <p:spPr>
            <a:xfrm flipH="1">
              <a:off x="4627033" y="3947583"/>
              <a:ext cx="1298575" cy="82021"/>
            </a:xfrm>
            <a:custGeom>
              <a:avLst/>
              <a:gdLst>
                <a:gd name="connsiteX0" fmla="*/ 0 w 1298575"/>
                <a:gd name="connsiteY0" fmla="*/ 76200 h 82021"/>
                <a:gd name="connsiteX1" fmla="*/ 511175 w 1298575"/>
                <a:gd name="connsiteY1" fmla="*/ 76200 h 82021"/>
                <a:gd name="connsiteX2" fmla="*/ 844550 w 1298575"/>
                <a:gd name="connsiteY2" fmla="*/ 41275 h 82021"/>
                <a:gd name="connsiteX3" fmla="*/ 1133475 w 1298575"/>
                <a:gd name="connsiteY3" fmla="*/ 6350 h 82021"/>
                <a:gd name="connsiteX4" fmla="*/ 1298575 w 1298575"/>
                <a:gd name="connsiteY4" fmla="*/ 3175 h 82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8575" h="82021">
                  <a:moveTo>
                    <a:pt x="0" y="76200"/>
                  </a:moveTo>
                  <a:cubicBezTo>
                    <a:pt x="185208" y="79110"/>
                    <a:pt x="370417" y="82021"/>
                    <a:pt x="511175" y="76200"/>
                  </a:cubicBezTo>
                  <a:cubicBezTo>
                    <a:pt x="651933" y="70379"/>
                    <a:pt x="844550" y="41275"/>
                    <a:pt x="844550" y="41275"/>
                  </a:cubicBezTo>
                  <a:cubicBezTo>
                    <a:pt x="948267" y="29633"/>
                    <a:pt x="1057804" y="12700"/>
                    <a:pt x="1133475" y="6350"/>
                  </a:cubicBezTo>
                  <a:cubicBezTo>
                    <a:pt x="1209146" y="0"/>
                    <a:pt x="1298575" y="3175"/>
                    <a:pt x="1298575" y="3175"/>
                  </a:cubicBezTo>
                </a:path>
              </a:pathLst>
            </a:cu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Freeform 136"/>
            <p:cNvSpPr/>
            <p:nvPr/>
          </p:nvSpPr>
          <p:spPr>
            <a:xfrm flipH="1">
              <a:off x="4627033" y="4096808"/>
              <a:ext cx="1292225" cy="86783"/>
            </a:xfrm>
            <a:custGeom>
              <a:avLst/>
              <a:gdLst>
                <a:gd name="connsiteX0" fmla="*/ 0 w 1292225"/>
                <a:gd name="connsiteY0" fmla="*/ 82550 h 86783"/>
                <a:gd name="connsiteX1" fmla="*/ 409575 w 1292225"/>
                <a:gd name="connsiteY1" fmla="*/ 82550 h 86783"/>
                <a:gd name="connsiteX2" fmla="*/ 663575 w 1292225"/>
                <a:gd name="connsiteY2" fmla="*/ 79375 h 86783"/>
                <a:gd name="connsiteX3" fmla="*/ 930275 w 1292225"/>
                <a:gd name="connsiteY3" fmla="*/ 38100 h 86783"/>
                <a:gd name="connsiteX4" fmla="*/ 1149350 w 1292225"/>
                <a:gd name="connsiteY4" fmla="*/ 6350 h 86783"/>
                <a:gd name="connsiteX5" fmla="*/ 1292225 w 1292225"/>
                <a:gd name="connsiteY5" fmla="*/ 0 h 86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2225" h="86783">
                  <a:moveTo>
                    <a:pt x="0" y="82550"/>
                  </a:moveTo>
                  <a:lnTo>
                    <a:pt x="409575" y="82550"/>
                  </a:lnTo>
                  <a:cubicBezTo>
                    <a:pt x="520171" y="82021"/>
                    <a:pt x="576792" y="86783"/>
                    <a:pt x="663575" y="79375"/>
                  </a:cubicBezTo>
                  <a:cubicBezTo>
                    <a:pt x="750358" y="71967"/>
                    <a:pt x="930275" y="38100"/>
                    <a:pt x="930275" y="38100"/>
                  </a:cubicBezTo>
                  <a:cubicBezTo>
                    <a:pt x="1011237" y="25929"/>
                    <a:pt x="1089025" y="12700"/>
                    <a:pt x="1149350" y="6350"/>
                  </a:cubicBezTo>
                  <a:cubicBezTo>
                    <a:pt x="1209675" y="0"/>
                    <a:pt x="1292225" y="0"/>
                    <a:pt x="1292225" y="0"/>
                  </a:cubicBezTo>
                </a:path>
              </a:pathLst>
            </a:cu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8" name="Straight Connector 137"/>
            <p:cNvCxnSpPr/>
            <p:nvPr/>
          </p:nvCxnSpPr>
          <p:spPr>
            <a:xfrm flipH="1" flipV="1">
              <a:off x="4627033" y="4260850"/>
              <a:ext cx="276225" cy="0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Freeform 138"/>
            <p:cNvSpPr/>
            <p:nvPr/>
          </p:nvSpPr>
          <p:spPr>
            <a:xfrm flipH="1" flipV="1">
              <a:off x="4627033" y="4648730"/>
              <a:ext cx="1289050" cy="73554"/>
            </a:xfrm>
            <a:custGeom>
              <a:avLst/>
              <a:gdLst>
                <a:gd name="connsiteX0" fmla="*/ 0 w 1289050"/>
                <a:gd name="connsiteY0" fmla="*/ 64558 h 73554"/>
                <a:gd name="connsiteX1" fmla="*/ 342900 w 1289050"/>
                <a:gd name="connsiteY1" fmla="*/ 67733 h 73554"/>
                <a:gd name="connsiteX2" fmla="*/ 720725 w 1289050"/>
                <a:gd name="connsiteY2" fmla="*/ 29633 h 73554"/>
                <a:gd name="connsiteX3" fmla="*/ 1041400 w 1289050"/>
                <a:gd name="connsiteY3" fmla="*/ 4233 h 73554"/>
                <a:gd name="connsiteX4" fmla="*/ 1289050 w 1289050"/>
                <a:gd name="connsiteY4" fmla="*/ 4233 h 73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050" h="73554">
                  <a:moveTo>
                    <a:pt x="0" y="64558"/>
                  </a:moveTo>
                  <a:cubicBezTo>
                    <a:pt x="111389" y="69056"/>
                    <a:pt x="222779" y="73554"/>
                    <a:pt x="342900" y="67733"/>
                  </a:cubicBezTo>
                  <a:cubicBezTo>
                    <a:pt x="463021" y="61912"/>
                    <a:pt x="604308" y="40216"/>
                    <a:pt x="720725" y="29633"/>
                  </a:cubicBezTo>
                  <a:cubicBezTo>
                    <a:pt x="837142" y="19050"/>
                    <a:pt x="946679" y="8466"/>
                    <a:pt x="1041400" y="4233"/>
                  </a:cubicBezTo>
                  <a:cubicBezTo>
                    <a:pt x="1136121" y="0"/>
                    <a:pt x="1289050" y="4233"/>
                    <a:pt x="1289050" y="4233"/>
                  </a:cubicBezTo>
                </a:path>
              </a:pathLst>
            </a:cu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Freeform 139"/>
            <p:cNvSpPr/>
            <p:nvPr/>
          </p:nvSpPr>
          <p:spPr>
            <a:xfrm flipH="1" flipV="1">
              <a:off x="4627033" y="4491038"/>
              <a:ext cx="1298575" cy="82021"/>
            </a:xfrm>
            <a:custGeom>
              <a:avLst/>
              <a:gdLst>
                <a:gd name="connsiteX0" fmla="*/ 0 w 1298575"/>
                <a:gd name="connsiteY0" fmla="*/ 76200 h 82021"/>
                <a:gd name="connsiteX1" fmla="*/ 511175 w 1298575"/>
                <a:gd name="connsiteY1" fmla="*/ 76200 h 82021"/>
                <a:gd name="connsiteX2" fmla="*/ 844550 w 1298575"/>
                <a:gd name="connsiteY2" fmla="*/ 41275 h 82021"/>
                <a:gd name="connsiteX3" fmla="*/ 1133475 w 1298575"/>
                <a:gd name="connsiteY3" fmla="*/ 6350 h 82021"/>
                <a:gd name="connsiteX4" fmla="*/ 1298575 w 1298575"/>
                <a:gd name="connsiteY4" fmla="*/ 3175 h 82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8575" h="82021">
                  <a:moveTo>
                    <a:pt x="0" y="76200"/>
                  </a:moveTo>
                  <a:cubicBezTo>
                    <a:pt x="185208" y="79110"/>
                    <a:pt x="370417" y="82021"/>
                    <a:pt x="511175" y="76200"/>
                  </a:cubicBezTo>
                  <a:cubicBezTo>
                    <a:pt x="651933" y="70379"/>
                    <a:pt x="844550" y="41275"/>
                    <a:pt x="844550" y="41275"/>
                  </a:cubicBezTo>
                  <a:cubicBezTo>
                    <a:pt x="948267" y="29633"/>
                    <a:pt x="1057804" y="12700"/>
                    <a:pt x="1133475" y="6350"/>
                  </a:cubicBezTo>
                  <a:cubicBezTo>
                    <a:pt x="1209146" y="0"/>
                    <a:pt x="1298575" y="3175"/>
                    <a:pt x="1298575" y="3175"/>
                  </a:cubicBezTo>
                </a:path>
              </a:pathLst>
            </a:cu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Freeform 140"/>
            <p:cNvSpPr/>
            <p:nvPr/>
          </p:nvSpPr>
          <p:spPr>
            <a:xfrm flipH="1" flipV="1">
              <a:off x="4627033" y="4337051"/>
              <a:ext cx="1292225" cy="86783"/>
            </a:xfrm>
            <a:custGeom>
              <a:avLst/>
              <a:gdLst>
                <a:gd name="connsiteX0" fmla="*/ 0 w 1292225"/>
                <a:gd name="connsiteY0" fmla="*/ 82550 h 86783"/>
                <a:gd name="connsiteX1" fmla="*/ 409575 w 1292225"/>
                <a:gd name="connsiteY1" fmla="*/ 82550 h 86783"/>
                <a:gd name="connsiteX2" fmla="*/ 663575 w 1292225"/>
                <a:gd name="connsiteY2" fmla="*/ 79375 h 86783"/>
                <a:gd name="connsiteX3" fmla="*/ 930275 w 1292225"/>
                <a:gd name="connsiteY3" fmla="*/ 38100 h 86783"/>
                <a:gd name="connsiteX4" fmla="*/ 1149350 w 1292225"/>
                <a:gd name="connsiteY4" fmla="*/ 6350 h 86783"/>
                <a:gd name="connsiteX5" fmla="*/ 1292225 w 1292225"/>
                <a:gd name="connsiteY5" fmla="*/ 0 h 86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2225" h="86783">
                  <a:moveTo>
                    <a:pt x="0" y="82550"/>
                  </a:moveTo>
                  <a:lnTo>
                    <a:pt x="409575" y="82550"/>
                  </a:lnTo>
                  <a:cubicBezTo>
                    <a:pt x="520171" y="82021"/>
                    <a:pt x="576792" y="86783"/>
                    <a:pt x="663575" y="79375"/>
                  </a:cubicBezTo>
                  <a:cubicBezTo>
                    <a:pt x="750358" y="71967"/>
                    <a:pt x="930275" y="38100"/>
                    <a:pt x="930275" y="38100"/>
                  </a:cubicBezTo>
                  <a:cubicBezTo>
                    <a:pt x="1011237" y="25929"/>
                    <a:pt x="1089025" y="12700"/>
                    <a:pt x="1149350" y="6350"/>
                  </a:cubicBezTo>
                  <a:cubicBezTo>
                    <a:pt x="1209675" y="0"/>
                    <a:pt x="1292225" y="0"/>
                    <a:pt x="1292225" y="0"/>
                  </a:cubicBezTo>
                </a:path>
              </a:pathLst>
            </a:cu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Freeform 141"/>
            <p:cNvSpPr/>
            <p:nvPr/>
          </p:nvSpPr>
          <p:spPr>
            <a:xfrm flipH="1">
              <a:off x="4627033" y="3627967"/>
              <a:ext cx="1299633" cy="80433"/>
            </a:xfrm>
            <a:custGeom>
              <a:avLst/>
              <a:gdLst>
                <a:gd name="connsiteX0" fmla="*/ 0 w 1299633"/>
                <a:gd name="connsiteY0" fmla="*/ 80433 h 80433"/>
                <a:gd name="connsiteX1" fmla="*/ 300567 w 1299633"/>
                <a:gd name="connsiteY1" fmla="*/ 76200 h 80433"/>
                <a:gd name="connsiteX2" fmla="*/ 673100 w 1299633"/>
                <a:gd name="connsiteY2" fmla="*/ 29633 h 80433"/>
                <a:gd name="connsiteX3" fmla="*/ 1049867 w 1299633"/>
                <a:gd name="connsiteY3" fmla="*/ 8466 h 80433"/>
                <a:gd name="connsiteX4" fmla="*/ 1299633 w 1299633"/>
                <a:gd name="connsiteY4" fmla="*/ 0 h 8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9633" h="80433">
                  <a:moveTo>
                    <a:pt x="0" y="80433"/>
                  </a:moveTo>
                  <a:lnTo>
                    <a:pt x="300567" y="76200"/>
                  </a:lnTo>
                  <a:cubicBezTo>
                    <a:pt x="412750" y="67733"/>
                    <a:pt x="548217" y="40922"/>
                    <a:pt x="673100" y="29633"/>
                  </a:cubicBezTo>
                  <a:cubicBezTo>
                    <a:pt x="797983" y="18344"/>
                    <a:pt x="945445" y="13405"/>
                    <a:pt x="1049867" y="8466"/>
                  </a:cubicBezTo>
                  <a:cubicBezTo>
                    <a:pt x="1154289" y="3527"/>
                    <a:pt x="1299633" y="0"/>
                    <a:pt x="1299633" y="0"/>
                  </a:cubicBezTo>
                </a:path>
              </a:pathLst>
            </a:cu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6" name="Straight Connector 75"/>
          <p:cNvCxnSpPr>
            <a:cxnSpLocks noChangeAspect="1"/>
          </p:cNvCxnSpPr>
          <p:nvPr/>
        </p:nvCxnSpPr>
        <p:spPr>
          <a:xfrm flipH="1">
            <a:off x="3963462" y="3587013"/>
            <a:ext cx="88515" cy="9144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cxnSpLocks noChangeAspect="1"/>
          </p:cNvCxnSpPr>
          <p:nvPr/>
        </p:nvCxnSpPr>
        <p:spPr>
          <a:xfrm flipH="1">
            <a:off x="3963462" y="3760581"/>
            <a:ext cx="88515" cy="9144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cxnSpLocks noChangeAspect="1"/>
          </p:cNvCxnSpPr>
          <p:nvPr/>
        </p:nvCxnSpPr>
        <p:spPr>
          <a:xfrm flipH="1">
            <a:off x="3963462" y="3934149"/>
            <a:ext cx="88515" cy="9144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cxnSpLocks noChangeAspect="1"/>
          </p:cNvCxnSpPr>
          <p:nvPr/>
        </p:nvCxnSpPr>
        <p:spPr>
          <a:xfrm flipH="1">
            <a:off x="3963462" y="4090785"/>
            <a:ext cx="88515" cy="9144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>
            <a:stCxn id="139" idx="4"/>
            <a:endCxn id="65" idx="4"/>
          </p:cNvCxnSpPr>
          <p:nvPr/>
        </p:nvCxnSpPr>
        <p:spPr>
          <a:xfrm>
            <a:off x="4419600" y="4718051"/>
            <a:ext cx="237067" cy="0"/>
          </a:xfrm>
          <a:prstGeom prst="line">
            <a:avLst/>
          </a:prstGeom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cxnSpLocks noChangeAspect="1"/>
          </p:cNvCxnSpPr>
          <p:nvPr/>
        </p:nvCxnSpPr>
        <p:spPr>
          <a:xfrm flipH="1">
            <a:off x="3938062" y="1766679"/>
            <a:ext cx="88515" cy="9144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cxnSpLocks noChangeAspect="1"/>
          </p:cNvCxnSpPr>
          <p:nvPr/>
        </p:nvCxnSpPr>
        <p:spPr>
          <a:xfrm flipH="1">
            <a:off x="3938062" y="1931781"/>
            <a:ext cx="88515" cy="9144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>
            <a:cxnSpLocks noChangeAspect="1"/>
          </p:cNvCxnSpPr>
          <p:nvPr/>
        </p:nvCxnSpPr>
        <p:spPr>
          <a:xfrm flipH="1">
            <a:off x="3938062" y="2092650"/>
            <a:ext cx="88515" cy="9144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cxnSpLocks noChangeAspect="1"/>
          </p:cNvCxnSpPr>
          <p:nvPr/>
        </p:nvCxnSpPr>
        <p:spPr>
          <a:xfrm flipH="1">
            <a:off x="3938062" y="2249286"/>
            <a:ext cx="88515" cy="9144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cxnSpLocks noChangeAspect="1"/>
          </p:cNvCxnSpPr>
          <p:nvPr/>
        </p:nvCxnSpPr>
        <p:spPr>
          <a:xfrm flipH="1">
            <a:off x="5000629" y="1766679"/>
            <a:ext cx="88515" cy="9144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cxnSpLocks noChangeAspect="1"/>
          </p:cNvCxnSpPr>
          <p:nvPr/>
        </p:nvCxnSpPr>
        <p:spPr>
          <a:xfrm flipH="1">
            <a:off x="5000629" y="1931781"/>
            <a:ext cx="88515" cy="9144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>
            <a:cxnSpLocks noChangeAspect="1"/>
          </p:cNvCxnSpPr>
          <p:nvPr/>
        </p:nvCxnSpPr>
        <p:spPr>
          <a:xfrm flipH="1">
            <a:off x="5000629" y="2092650"/>
            <a:ext cx="88515" cy="9144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cxnSpLocks noChangeAspect="1"/>
          </p:cNvCxnSpPr>
          <p:nvPr/>
        </p:nvCxnSpPr>
        <p:spPr>
          <a:xfrm flipH="1">
            <a:off x="5000629" y="2249286"/>
            <a:ext cx="88515" cy="9144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Slide Number Placeholder 9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F338-804B-4446-AEF3-7C851ECB5279}" type="slidenum">
              <a:rPr lang="en-US"/>
              <a:pPr/>
              <a:t>4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4326467" y="2794000"/>
            <a:ext cx="457200" cy="51646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493427" y="1854206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a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93427" y="3979337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b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870195" y="1447796"/>
            <a:ext cx="342462" cy="1145977"/>
            <a:chOff x="2870195" y="1447796"/>
            <a:chExt cx="342462" cy="1145977"/>
          </a:xfrm>
        </p:grpSpPr>
        <p:sp>
          <p:nvSpPr>
            <p:cNvPr id="5" name="TextBox 4"/>
            <p:cNvSpPr txBox="1"/>
            <p:nvPr/>
          </p:nvSpPr>
          <p:spPr>
            <a:xfrm>
              <a:off x="2870195" y="1447796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870195" y="1615436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870195" y="1783076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870195" y="1950716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70195" y="2118356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870195" y="2285996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870195" y="3585629"/>
            <a:ext cx="342462" cy="1145977"/>
            <a:chOff x="2891361" y="3594095"/>
            <a:chExt cx="342462" cy="1145977"/>
          </a:xfrm>
        </p:grpSpPr>
        <p:sp>
          <p:nvSpPr>
            <p:cNvPr id="11" name="TextBox 10"/>
            <p:cNvSpPr txBox="1"/>
            <p:nvPr/>
          </p:nvSpPr>
          <p:spPr>
            <a:xfrm>
              <a:off x="2891361" y="3594095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91361" y="3761735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891361" y="3929375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891361" y="4097015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891361" y="4264655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891361" y="4432295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753091" y="1278470"/>
            <a:ext cx="346697" cy="1480414"/>
            <a:chOff x="5795421" y="1278470"/>
            <a:chExt cx="346697" cy="1480414"/>
          </a:xfrm>
        </p:grpSpPr>
        <p:sp>
          <p:nvSpPr>
            <p:cNvPr id="20" name="TextBox 19"/>
            <p:cNvSpPr txBox="1"/>
            <p:nvPr/>
          </p:nvSpPr>
          <p:spPr>
            <a:xfrm>
              <a:off x="5795421" y="1278470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795421" y="1445990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95421" y="1613510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795421" y="1781030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795421" y="1948550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795421" y="2116070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799656" y="2283590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799656" y="2451107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</p:grpSp>
      <p:sp>
        <p:nvSpPr>
          <p:cNvPr id="53" name="Oval 52"/>
          <p:cNvSpPr>
            <a:spLocks noChangeAspect="1"/>
          </p:cNvSpPr>
          <p:nvPr/>
        </p:nvSpPr>
        <p:spPr>
          <a:xfrm>
            <a:off x="4140200" y="4171950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4718050" y="4241800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4438650" y="2012950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/>
          <p:cNvGrpSpPr/>
          <p:nvPr/>
        </p:nvGrpSpPr>
        <p:grpSpPr>
          <a:xfrm>
            <a:off x="3153833" y="1435100"/>
            <a:ext cx="2611967" cy="1206501"/>
            <a:chOff x="3153833" y="1435100"/>
            <a:chExt cx="2611967" cy="1206501"/>
          </a:xfrm>
        </p:grpSpPr>
        <p:sp>
          <p:nvSpPr>
            <p:cNvPr id="66" name="Freeform 65"/>
            <p:cNvSpPr/>
            <p:nvPr/>
          </p:nvSpPr>
          <p:spPr>
            <a:xfrm>
              <a:off x="3153833" y="1435100"/>
              <a:ext cx="2611967" cy="186972"/>
            </a:xfrm>
            <a:custGeom>
              <a:avLst/>
              <a:gdLst>
                <a:gd name="connsiteX0" fmla="*/ 0 w 2611967"/>
                <a:gd name="connsiteY0" fmla="*/ 182033 h 186972"/>
                <a:gd name="connsiteX1" fmla="*/ 516467 w 2611967"/>
                <a:gd name="connsiteY1" fmla="*/ 182033 h 186972"/>
                <a:gd name="connsiteX2" fmla="*/ 986367 w 2611967"/>
                <a:gd name="connsiteY2" fmla="*/ 152400 h 186972"/>
                <a:gd name="connsiteX3" fmla="*/ 1418167 w 2611967"/>
                <a:gd name="connsiteY3" fmla="*/ 63500 h 186972"/>
                <a:gd name="connsiteX4" fmla="*/ 1706034 w 2611967"/>
                <a:gd name="connsiteY4" fmla="*/ 16933 h 186972"/>
                <a:gd name="connsiteX5" fmla="*/ 2036234 w 2611967"/>
                <a:gd name="connsiteY5" fmla="*/ 0 h 186972"/>
                <a:gd name="connsiteX6" fmla="*/ 2611967 w 2611967"/>
                <a:gd name="connsiteY6" fmla="*/ 8467 h 186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11967" h="186972">
                  <a:moveTo>
                    <a:pt x="0" y="182033"/>
                  </a:moveTo>
                  <a:cubicBezTo>
                    <a:pt x="176036" y="184502"/>
                    <a:pt x="352073" y="186972"/>
                    <a:pt x="516467" y="182033"/>
                  </a:cubicBezTo>
                  <a:cubicBezTo>
                    <a:pt x="680861" y="177094"/>
                    <a:pt x="836084" y="172156"/>
                    <a:pt x="986367" y="152400"/>
                  </a:cubicBezTo>
                  <a:cubicBezTo>
                    <a:pt x="1136650" y="132645"/>
                    <a:pt x="1298222" y="86078"/>
                    <a:pt x="1418167" y="63500"/>
                  </a:cubicBezTo>
                  <a:cubicBezTo>
                    <a:pt x="1538112" y="40922"/>
                    <a:pt x="1603023" y="27516"/>
                    <a:pt x="1706034" y="16933"/>
                  </a:cubicBezTo>
                  <a:cubicBezTo>
                    <a:pt x="1809045" y="6350"/>
                    <a:pt x="2036234" y="0"/>
                    <a:pt x="2036234" y="0"/>
                  </a:cubicBezTo>
                  <a:lnTo>
                    <a:pt x="2611967" y="8467"/>
                  </a:lnTo>
                </a:path>
              </a:pathLst>
            </a:cu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 66"/>
            <p:cNvSpPr/>
            <p:nvPr/>
          </p:nvSpPr>
          <p:spPr>
            <a:xfrm>
              <a:off x="3170766" y="1611489"/>
              <a:ext cx="2595034" cy="179211"/>
            </a:xfrm>
            <a:custGeom>
              <a:avLst/>
              <a:gdLst>
                <a:gd name="connsiteX0" fmla="*/ 0 w 2595034"/>
                <a:gd name="connsiteY0" fmla="*/ 170744 h 179211"/>
                <a:gd name="connsiteX1" fmla="*/ 541867 w 2595034"/>
                <a:gd name="connsiteY1" fmla="*/ 174978 h 179211"/>
                <a:gd name="connsiteX2" fmla="*/ 973667 w 2595034"/>
                <a:gd name="connsiteY2" fmla="*/ 145344 h 179211"/>
                <a:gd name="connsiteX3" fmla="*/ 1435100 w 2595034"/>
                <a:gd name="connsiteY3" fmla="*/ 64911 h 179211"/>
                <a:gd name="connsiteX4" fmla="*/ 1773767 w 2595034"/>
                <a:gd name="connsiteY4" fmla="*/ 9878 h 179211"/>
                <a:gd name="connsiteX5" fmla="*/ 2595034 w 2595034"/>
                <a:gd name="connsiteY5" fmla="*/ 5644 h 179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5034" h="179211">
                  <a:moveTo>
                    <a:pt x="0" y="170744"/>
                  </a:moveTo>
                  <a:cubicBezTo>
                    <a:pt x="189794" y="174977"/>
                    <a:pt x="379589" y="179211"/>
                    <a:pt x="541867" y="174978"/>
                  </a:cubicBezTo>
                  <a:cubicBezTo>
                    <a:pt x="704145" y="170745"/>
                    <a:pt x="824795" y="163689"/>
                    <a:pt x="973667" y="145344"/>
                  </a:cubicBezTo>
                  <a:cubicBezTo>
                    <a:pt x="1122539" y="127000"/>
                    <a:pt x="1435100" y="64911"/>
                    <a:pt x="1435100" y="64911"/>
                  </a:cubicBezTo>
                  <a:cubicBezTo>
                    <a:pt x="1568450" y="42333"/>
                    <a:pt x="1580445" y="19756"/>
                    <a:pt x="1773767" y="9878"/>
                  </a:cubicBezTo>
                  <a:cubicBezTo>
                    <a:pt x="1967089" y="0"/>
                    <a:pt x="2595034" y="5644"/>
                    <a:pt x="2595034" y="5644"/>
                  </a:cubicBezTo>
                </a:path>
              </a:pathLst>
            </a:cu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>
              <a:off x="3162300" y="1790700"/>
              <a:ext cx="2603500" cy="160867"/>
            </a:xfrm>
            <a:custGeom>
              <a:avLst/>
              <a:gdLst>
                <a:gd name="connsiteX0" fmla="*/ 0 w 2603500"/>
                <a:gd name="connsiteY0" fmla="*/ 160867 h 160867"/>
                <a:gd name="connsiteX1" fmla="*/ 698500 w 2603500"/>
                <a:gd name="connsiteY1" fmla="*/ 152400 h 160867"/>
                <a:gd name="connsiteX2" fmla="*/ 1041400 w 2603500"/>
                <a:gd name="connsiteY2" fmla="*/ 135467 h 160867"/>
                <a:gd name="connsiteX3" fmla="*/ 1303866 w 2603500"/>
                <a:gd name="connsiteY3" fmla="*/ 88900 h 160867"/>
                <a:gd name="connsiteX4" fmla="*/ 1528233 w 2603500"/>
                <a:gd name="connsiteY4" fmla="*/ 33867 h 160867"/>
                <a:gd name="connsiteX5" fmla="*/ 1794933 w 2603500"/>
                <a:gd name="connsiteY5" fmla="*/ 8467 h 160867"/>
                <a:gd name="connsiteX6" fmla="*/ 2230966 w 2603500"/>
                <a:gd name="connsiteY6" fmla="*/ 0 h 160867"/>
                <a:gd name="connsiteX7" fmla="*/ 2603500 w 2603500"/>
                <a:gd name="connsiteY7" fmla="*/ 4233 h 160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03500" h="160867">
                  <a:moveTo>
                    <a:pt x="0" y="160867"/>
                  </a:moveTo>
                  <a:lnTo>
                    <a:pt x="698500" y="152400"/>
                  </a:lnTo>
                  <a:cubicBezTo>
                    <a:pt x="872067" y="148167"/>
                    <a:pt x="940506" y="146050"/>
                    <a:pt x="1041400" y="135467"/>
                  </a:cubicBezTo>
                  <a:cubicBezTo>
                    <a:pt x="1142294" y="124884"/>
                    <a:pt x="1222727" y="105833"/>
                    <a:pt x="1303866" y="88900"/>
                  </a:cubicBezTo>
                  <a:cubicBezTo>
                    <a:pt x="1385005" y="71967"/>
                    <a:pt x="1446389" y="47272"/>
                    <a:pt x="1528233" y="33867"/>
                  </a:cubicBezTo>
                  <a:cubicBezTo>
                    <a:pt x="1610077" y="20462"/>
                    <a:pt x="1677811" y="14111"/>
                    <a:pt x="1794933" y="8467"/>
                  </a:cubicBezTo>
                  <a:cubicBezTo>
                    <a:pt x="1912055" y="2823"/>
                    <a:pt x="2230966" y="0"/>
                    <a:pt x="2230966" y="0"/>
                  </a:cubicBezTo>
                  <a:lnTo>
                    <a:pt x="2603500" y="4233"/>
                  </a:lnTo>
                </a:path>
              </a:pathLst>
            </a:cu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Straight Connector 69"/>
            <p:cNvCxnSpPr/>
            <p:nvPr/>
          </p:nvCxnSpPr>
          <p:spPr>
            <a:xfrm>
              <a:off x="4897966" y="1951567"/>
              <a:ext cx="867834" cy="0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4897966" y="2125133"/>
              <a:ext cx="867834" cy="0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Freeform 73"/>
            <p:cNvSpPr/>
            <p:nvPr/>
          </p:nvSpPr>
          <p:spPr>
            <a:xfrm flipV="1">
              <a:off x="3153833" y="2454629"/>
              <a:ext cx="2611967" cy="186972"/>
            </a:xfrm>
            <a:custGeom>
              <a:avLst/>
              <a:gdLst>
                <a:gd name="connsiteX0" fmla="*/ 0 w 2611967"/>
                <a:gd name="connsiteY0" fmla="*/ 182033 h 186972"/>
                <a:gd name="connsiteX1" fmla="*/ 516467 w 2611967"/>
                <a:gd name="connsiteY1" fmla="*/ 182033 h 186972"/>
                <a:gd name="connsiteX2" fmla="*/ 986367 w 2611967"/>
                <a:gd name="connsiteY2" fmla="*/ 152400 h 186972"/>
                <a:gd name="connsiteX3" fmla="*/ 1418167 w 2611967"/>
                <a:gd name="connsiteY3" fmla="*/ 63500 h 186972"/>
                <a:gd name="connsiteX4" fmla="*/ 1706034 w 2611967"/>
                <a:gd name="connsiteY4" fmla="*/ 16933 h 186972"/>
                <a:gd name="connsiteX5" fmla="*/ 2036234 w 2611967"/>
                <a:gd name="connsiteY5" fmla="*/ 0 h 186972"/>
                <a:gd name="connsiteX6" fmla="*/ 2611967 w 2611967"/>
                <a:gd name="connsiteY6" fmla="*/ 8467 h 186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11967" h="186972">
                  <a:moveTo>
                    <a:pt x="0" y="182033"/>
                  </a:moveTo>
                  <a:cubicBezTo>
                    <a:pt x="176036" y="184502"/>
                    <a:pt x="352073" y="186972"/>
                    <a:pt x="516467" y="182033"/>
                  </a:cubicBezTo>
                  <a:cubicBezTo>
                    <a:pt x="680861" y="177094"/>
                    <a:pt x="836084" y="172156"/>
                    <a:pt x="986367" y="152400"/>
                  </a:cubicBezTo>
                  <a:cubicBezTo>
                    <a:pt x="1136650" y="132645"/>
                    <a:pt x="1298222" y="86078"/>
                    <a:pt x="1418167" y="63500"/>
                  </a:cubicBezTo>
                  <a:cubicBezTo>
                    <a:pt x="1538112" y="40922"/>
                    <a:pt x="1603023" y="27516"/>
                    <a:pt x="1706034" y="16933"/>
                  </a:cubicBezTo>
                  <a:cubicBezTo>
                    <a:pt x="1809045" y="6350"/>
                    <a:pt x="2036234" y="0"/>
                    <a:pt x="2036234" y="0"/>
                  </a:cubicBezTo>
                  <a:lnTo>
                    <a:pt x="2611967" y="8467"/>
                  </a:lnTo>
                </a:path>
              </a:pathLst>
            </a:cu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 74"/>
            <p:cNvSpPr/>
            <p:nvPr/>
          </p:nvSpPr>
          <p:spPr>
            <a:xfrm flipV="1">
              <a:off x="3170766" y="2286001"/>
              <a:ext cx="2595034" cy="179211"/>
            </a:xfrm>
            <a:custGeom>
              <a:avLst/>
              <a:gdLst>
                <a:gd name="connsiteX0" fmla="*/ 0 w 2595034"/>
                <a:gd name="connsiteY0" fmla="*/ 170744 h 179211"/>
                <a:gd name="connsiteX1" fmla="*/ 541867 w 2595034"/>
                <a:gd name="connsiteY1" fmla="*/ 174978 h 179211"/>
                <a:gd name="connsiteX2" fmla="*/ 973667 w 2595034"/>
                <a:gd name="connsiteY2" fmla="*/ 145344 h 179211"/>
                <a:gd name="connsiteX3" fmla="*/ 1435100 w 2595034"/>
                <a:gd name="connsiteY3" fmla="*/ 64911 h 179211"/>
                <a:gd name="connsiteX4" fmla="*/ 1773767 w 2595034"/>
                <a:gd name="connsiteY4" fmla="*/ 9878 h 179211"/>
                <a:gd name="connsiteX5" fmla="*/ 2595034 w 2595034"/>
                <a:gd name="connsiteY5" fmla="*/ 5644 h 179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5034" h="179211">
                  <a:moveTo>
                    <a:pt x="0" y="170744"/>
                  </a:moveTo>
                  <a:cubicBezTo>
                    <a:pt x="189794" y="174977"/>
                    <a:pt x="379589" y="179211"/>
                    <a:pt x="541867" y="174978"/>
                  </a:cubicBezTo>
                  <a:cubicBezTo>
                    <a:pt x="704145" y="170745"/>
                    <a:pt x="824795" y="163689"/>
                    <a:pt x="973667" y="145344"/>
                  </a:cubicBezTo>
                  <a:cubicBezTo>
                    <a:pt x="1122539" y="127000"/>
                    <a:pt x="1435100" y="64911"/>
                    <a:pt x="1435100" y="64911"/>
                  </a:cubicBezTo>
                  <a:cubicBezTo>
                    <a:pt x="1568450" y="42333"/>
                    <a:pt x="1580445" y="19756"/>
                    <a:pt x="1773767" y="9878"/>
                  </a:cubicBezTo>
                  <a:cubicBezTo>
                    <a:pt x="1967089" y="0"/>
                    <a:pt x="2595034" y="5644"/>
                    <a:pt x="2595034" y="5644"/>
                  </a:cubicBezTo>
                </a:path>
              </a:pathLst>
            </a:cu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 75"/>
            <p:cNvSpPr/>
            <p:nvPr/>
          </p:nvSpPr>
          <p:spPr>
            <a:xfrm flipV="1">
              <a:off x="3162300" y="2125134"/>
              <a:ext cx="2603500" cy="160867"/>
            </a:xfrm>
            <a:custGeom>
              <a:avLst/>
              <a:gdLst>
                <a:gd name="connsiteX0" fmla="*/ 0 w 2603500"/>
                <a:gd name="connsiteY0" fmla="*/ 160867 h 160867"/>
                <a:gd name="connsiteX1" fmla="*/ 698500 w 2603500"/>
                <a:gd name="connsiteY1" fmla="*/ 152400 h 160867"/>
                <a:gd name="connsiteX2" fmla="*/ 1041400 w 2603500"/>
                <a:gd name="connsiteY2" fmla="*/ 135467 h 160867"/>
                <a:gd name="connsiteX3" fmla="*/ 1303866 w 2603500"/>
                <a:gd name="connsiteY3" fmla="*/ 88900 h 160867"/>
                <a:gd name="connsiteX4" fmla="*/ 1528233 w 2603500"/>
                <a:gd name="connsiteY4" fmla="*/ 33867 h 160867"/>
                <a:gd name="connsiteX5" fmla="*/ 1794933 w 2603500"/>
                <a:gd name="connsiteY5" fmla="*/ 8467 h 160867"/>
                <a:gd name="connsiteX6" fmla="*/ 2230966 w 2603500"/>
                <a:gd name="connsiteY6" fmla="*/ 0 h 160867"/>
                <a:gd name="connsiteX7" fmla="*/ 2603500 w 2603500"/>
                <a:gd name="connsiteY7" fmla="*/ 4233 h 160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03500" h="160867">
                  <a:moveTo>
                    <a:pt x="0" y="160867"/>
                  </a:moveTo>
                  <a:lnTo>
                    <a:pt x="698500" y="152400"/>
                  </a:lnTo>
                  <a:cubicBezTo>
                    <a:pt x="872067" y="148167"/>
                    <a:pt x="940506" y="146050"/>
                    <a:pt x="1041400" y="135467"/>
                  </a:cubicBezTo>
                  <a:cubicBezTo>
                    <a:pt x="1142294" y="124884"/>
                    <a:pt x="1222727" y="105833"/>
                    <a:pt x="1303866" y="88900"/>
                  </a:cubicBezTo>
                  <a:cubicBezTo>
                    <a:pt x="1385005" y="71967"/>
                    <a:pt x="1446389" y="47272"/>
                    <a:pt x="1528233" y="33867"/>
                  </a:cubicBezTo>
                  <a:cubicBezTo>
                    <a:pt x="1610077" y="20462"/>
                    <a:pt x="1677811" y="14111"/>
                    <a:pt x="1794933" y="8467"/>
                  </a:cubicBezTo>
                  <a:cubicBezTo>
                    <a:pt x="1912055" y="2823"/>
                    <a:pt x="2230966" y="0"/>
                    <a:pt x="2230966" y="0"/>
                  </a:cubicBezTo>
                  <a:lnTo>
                    <a:pt x="2603500" y="4233"/>
                  </a:lnTo>
                </a:path>
              </a:pathLst>
            </a:cu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0" name="Right Arrow 79"/>
          <p:cNvSpPr/>
          <p:nvPr/>
        </p:nvSpPr>
        <p:spPr>
          <a:xfrm rot="5400000">
            <a:off x="4248150" y="2985232"/>
            <a:ext cx="412750" cy="139700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 82"/>
          <p:cNvSpPr/>
          <p:nvPr/>
        </p:nvSpPr>
        <p:spPr>
          <a:xfrm>
            <a:off x="3119967" y="3581386"/>
            <a:ext cx="2611967" cy="186972"/>
          </a:xfrm>
          <a:custGeom>
            <a:avLst/>
            <a:gdLst>
              <a:gd name="connsiteX0" fmla="*/ 0 w 2611967"/>
              <a:gd name="connsiteY0" fmla="*/ 182033 h 186972"/>
              <a:gd name="connsiteX1" fmla="*/ 516467 w 2611967"/>
              <a:gd name="connsiteY1" fmla="*/ 182033 h 186972"/>
              <a:gd name="connsiteX2" fmla="*/ 986367 w 2611967"/>
              <a:gd name="connsiteY2" fmla="*/ 152400 h 186972"/>
              <a:gd name="connsiteX3" fmla="*/ 1418167 w 2611967"/>
              <a:gd name="connsiteY3" fmla="*/ 63500 h 186972"/>
              <a:gd name="connsiteX4" fmla="*/ 1706034 w 2611967"/>
              <a:gd name="connsiteY4" fmla="*/ 16933 h 186972"/>
              <a:gd name="connsiteX5" fmla="*/ 2036234 w 2611967"/>
              <a:gd name="connsiteY5" fmla="*/ 0 h 186972"/>
              <a:gd name="connsiteX6" fmla="*/ 2611967 w 2611967"/>
              <a:gd name="connsiteY6" fmla="*/ 8467 h 186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1967" h="186972">
                <a:moveTo>
                  <a:pt x="0" y="182033"/>
                </a:moveTo>
                <a:cubicBezTo>
                  <a:pt x="176036" y="184502"/>
                  <a:pt x="352073" y="186972"/>
                  <a:pt x="516467" y="182033"/>
                </a:cubicBezTo>
                <a:cubicBezTo>
                  <a:pt x="680861" y="177094"/>
                  <a:pt x="836084" y="172156"/>
                  <a:pt x="986367" y="152400"/>
                </a:cubicBezTo>
                <a:cubicBezTo>
                  <a:pt x="1136650" y="132645"/>
                  <a:pt x="1298222" y="86078"/>
                  <a:pt x="1418167" y="63500"/>
                </a:cubicBezTo>
                <a:cubicBezTo>
                  <a:pt x="1538112" y="40922"/>
                  <a:pt x="1603023" y="27516"/>
                  <a:pt x="1706034" y="16933"/>
                </a:cubicBezTo>
                <a:cubicBezTo>
                  <a:pt x="1809045" y="6350"/>
                  <a:pt x="2036234" y="0"/>
                  <a:pt x="2036234" y="0"/>
                </a:cubicBezTo>
                <a:lnTo>
                  <a:pt x="2611967" y="8467"/>
                </a:lnTo>
              </a:path>
            </a:pathLst>
          </a:custGeom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reeform 83"/>
          <p:cNvSpPr/>
          <p:nvPr/>
        </p:nvSpPr>
        <p:spPr>
          <a:xfrm>
            <a:off x="3136900" y="3757775"/>
            <a:ext cx="2595034" cy="179211"/>
          </a:xfrm>
          <a:custGeom>
            <a:avLst/>
            <a:gdLst>
              <a:gd name="connsiteX0" fmla="*/ 0 w 2595034"/>
              <a:gd name="connsiteY0" fmla="*/ 170744 h 179211"/>
              <a:gd name="connsiteX1" fmla="*/ 541867 w 2595034"/>
              <a:gd name="connsiteY1" fmla="*/ 174978 h 179211"/>
              <a:gd name="connsiteX2" fmla="*/ 973667 w 2595034"/>
              <a:gd name="connsiteY2" fmla="*/ 145344 h 179211"/>
              <a:gd name="connsiteX3" fmla="*/ 1435100 w 2595034"/>
              <a:gd name="connsiteY3" fmla="*/ 64911 h 179211"/>
              <a:gd name="connsiteX4" fmla="*/ 1773767 w 2595034"/>
              <a:gd name="connsiteY4" fmla="*/ 9878 h 179211"/>
              <a:gd name="connsiteX5" fmla="*/ 2595034 w 2595034"/>
              <a:gd name="connsiteY5" fmla="*/ 5644 h 179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5034" h="179211">
                <a:moveTo>
                  <a:pt x="0" y="170744"/>
                </a:moveTo>
                <a:cubicBezTo>
                  <a:pt x="189794" y="174977"/>
                  <a:pt x="379589" y="179211"/>
                  <a:pt x="541867" y="174978"/>
                </a:cubicBezTo>
                <a:cubicBezTo>
                  <a:pt x="704145" y="170745"/>
                  <a:pt x="824795" y="163689"/>
                  <a:pt x="973667" y="145344"/>
                </a:cubicBezTo>
                <a:cubicBezTo>
                  <a:pt x="1122539" y="127000"/>
                  <a:pt x="1435100" y="64911"/>
                  <a:pt x="1435100" y="64911"/>
                </a:cubicBezTo>
                <a:cubicBezTo>
                  <a:pt x="1568450" y="42333"/>
                  <a:pt x="1580445" y="19756"/>
                  <a:pt x="1773767" y="9878"/>
                </a:cubicBezTo>
                <a:cubicBezTo>
                  <a:pt x="1967089" y="0"/>
                  <a:pt x="2595034" y="5644"/>
                  <a:pt x="2595034" y="5644"/>
                </a:cubicBezTo>
              </a:path>
            </a:pathLst>
          </a:custGeom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reeform 84"/>
          <p:cNvSpPr/>
          <p:nvPr/>
        </p:nvSpPr>
        <p:spPr>
          <a:xfrm>
            <a:off x="3128434" y="3936986"/>
            <a:ext cx="2603500" cy="160867"/>
          </a:xfrm>
          <a:custGeom>
            <a:avLst/>
            <a:gdLst>
              <a:gd name="connsiteX0" fmla="*/ 0 w 2603500"/>
              <a:gd name="connsiteY0" fmla="*/ 160867 h 160867"/>
              <a:gd name="connsiteX1" fmla="*/ 698500 w 2603500"/>
              <a:gd name="connsiteY1" fmla="*/ 152400 h 160867"/>
              <a:gd name="connsiteX2" fmla="*/ 1041400 w 2603500"/>
              <a:gd name="connsiteY2" fmla="*/ 135467 h 160867"/>
              <a:gd name="connsiteX3" fmla="*/ 1303866 w 2603500"/>
              <a:gd name="connsiteY3" fmla="*/ 88900 h 160867"/>
              <a:gd name="connsiteX4" fmla="*/ 1528233 w 2603500"/>
              <a:gd name="connsiteY4" fmla="*/ 33867 h 160867"/>
              <a:gd name="connsiteX5" fmla="*/ 1794933 w 2603500"/>
              <a:gd name="connsiteY5" fmla="*/ 8467 h 160867"/>
              <a:gd name="connsiteX6" fmla="*/ 2230966 w 2603500"/>
              <a:gd name="connsiteY6" fmla="*/ 0 h 160867"/>
              <a:gd name="connsiteX7" fmla="*/ 2603500 w 2603500"/>
              <a:gd name="connsiteY7" fmla="*/ 4233 h 160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03500" h="160867">
                <a:moveTo>
                  <a:pt x="0" y="160867"/>
                </a:moveTo>
                <a:lnTo>
                  <a:pt x="698500" y="152400"/>
                </a:lnTo>
                <a:cubicBezTo>
                  <a:pt x="872067" y="148167"/>
                  <a:pt x="940506" y="146050"/>
                  <a:pt x="1041400" y="135467"/>
                </a:cubicBezTo>
                <a:cubicBezTo>
                  <a:pt x="1142294" y="124884"/>
                  <a:pt x="1222727" y="105833"/>
                  <a:pt x="1303866" y="88900"/>
                </a:cubicBezTo>
                <a:cubicBezTo>
                  <a:pt x="1385005" y="71967"/>
                  <a:pt x="1446389" y="47272"/>
                  <a:pt x="1528233" y="33867"/>
                </a:cubicBezTo>
                <a:cubicBezTo>
                  <a:pt x="1610077" y="20462"/>
                  <a:pt x="1677811" y="14111"/>
                  <a:pt x="1794933" y="8467"/>
                </a:cubicBezTo>
                <a:cubicBezTo>
                  <a:pt x="1912055" y="2823"/>
                  <a:pt x="2230966" y="0"/>
                  <a:pt x="2230966" y="0"/>
                </a:cubicBezTo>
                <a:lnTo>
                  <a:pt x="2603500" y="4233"/>
                </a:lnTo>
              </a:path>
            </a:pathLst>
          </a:custGeom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7" name="Straight Connector 86"/>
          <p:cNvCxnSpPr>
            <a:stCxn id="54" idx="6"/>
          </p:cNvCxnSpPr>
          <p:nvPr/>
        </p:nvCxnSpPr>
        <p:spPr>
          <a:xfrm>
            <a:off x="4763262" y="4264406"/>
            <a:ext cx="968672" cy="0"/>
          </a:xfrm>
          <a:prstGeom prst="line">
            <a:avLst/>
          </a:prstGeom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Freeform 87"/>
          <p:cNvSpPr/>
          <p:nvPr/>
        </p:nvSpPr>
        <p:spPr>
          <a:xfrm flipV="1">
            <a:off x="3119967" y="4600915"/>
            <a:ext cx="2611967" cy="186972"/>
          </a:xfrm>
          <a:custGeom>
            <a:avLst/>
            <a:gdLst>
              <a:gd name="connsiteX0" fmla="*/ 0 w 2611967"/>
              <a:gd name="connsiteY0" fmla="*/ 182033 h 186972"/>
              <a:gd name="connsiteX1" fmla="*/ 516467 w 2611967"/>
              <a:gd name="connsiteY1" fmla="*/ 182033 h 186972"/>
              <a:gd name="connsiteX2" fmla="*/ 986367 w 2611967"/>
              <a:gd name="connsiteY2" fmla="*/ 152400 h 186972"/>
              <a:gd name="connsiteX3" fmla="*/ 1418167 w 2611967"/>
              <a:gd name="connsiteY3" fmla="*/ 63500 h 186972"/>
              <a:gd name="connsiteX4" fmla="*/ 1706034 w 2611967"/>
              <a:gd name="connsiteY4" fmla="*/ 16933 h 186972"/>
              <a:gd name="connsiteX5" fmla="*/ 2036234 w 2611967"/>
              <a:gd name="connsiteY5" fmla="*/ 0 h 186972"/>
              <a:gd name="connsiteX6" fmla="*/ 2611967 w 2611967"/>
              <a:gd name="connsiteY6" fmla="*/ 8467 h 186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1967" h="186972">
                <a:moveTo>
                  <a:pt x="0" y="182033"/>
                </a:moveTo>
                <a:cubicBezTo>
                  <a:pt x="176036" y="184502"/>
                  <a:pt x="352073" y="186972"/>
                  <a:pt x="516467" y="182033"/>
                </a:cubicBezTo>
                <a:cubicBezTo>
                  <a:pt x="680861" y="177094"/>
                  <a:pt x="836084" y="172156"/>
                  <a:pt x="986367" y="152400"/>
                </a:cubicBezTo>
                <a:cubicBezTo>
                  <a:pt x="1136650" y="132645"/>
                  <a:pt x="1298222" y="86078"/>
                  <a:pt x="1418167" y="63500"/>
                </a:cubicBezTo>
                <a:cubicBezTo>
                  <a:pt x="1538112" y="40922"/>
                  <a:pt x="1603023" y="27516"/>
                  <a:pt x="1706034" y="16933"/>
                </a:cubicBezTo>
                <a:cubicBezTo>
                  <a:pt x="1809045" y="6350"/>
                  <a:pt x="2036234" y="0"/>
                  <a:pt x="2036234" y="0"/>
                </a:cubicBezTo>
                <a:lnTo>
                  <a:pt x="2611967" y="8467"/>
                </a:lnTo>
              </a:path>
            </a:pathLst>
          </a:custGeom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Freeform 88"/>
          <p:cNvSpPr/>
          <p:nvPr/>
        </p:nvSpPr>
        <p:spPr>
          <a:xfrm flipV="1">
            <a:off x="3136900" y="4432287"/>
            <a:ext cx="2595034" cy="179211"/>
          </a:xfrm>
          <a:custGeom>
            <a:avLst/>
            <a:gdLst>
              <a:gd name="connsiteX0" fmla="*/ 0 w 2595034"/>
              <a:gd name="connsiteY0" fmla="*/ 170744 h 179211"/>
              <a:gd name="connsiteX1" fmla="*/ 541867 w 2595034"/>
              <a:gd name="connsiteY1" fmla="*/ 174978 h 179211"/>
              <a:gd name="connsiteX2" fmla="*/ 973667 w 2595034"/>
              <a:gd name="connsiteY2" fmla="*/ 145344 h 179211"/>
              <a:gd name="connsiteX3" fmla="*/ 1435100 w 2595034"/>
              <a:gd name="connsiteY3" fmla="*/ 64911 h 179211"/>
              <a:gd name="connsiteX4" fmla="*/ 1773767 w 2595034"/>
              <a:gd name="connsiteY4" fmla="*/ 9878 h 179211"/>
              <a:gd name="connsiteX5" fmla="*/ 2595034 w 2595034"/>
              <a:gd name="connsiteY5" fmla="*/ 5644 h 179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5034" h="179211">
                <a:moveTo>
                  <a:pt x="0" y="170744"/>
                </a:moveTo>
                <a:cubicBezTo>
                  <a:pt x="189794" y="174977"/>
                  <a:pt x="379589" y="179211"/>
                  <a:pt x="541867" y="174978"/>
                </a:cubicBezTo>
                <a:cubicBezTo>
                  <a:pt x="704145" y="170745"/>
                  <a:pt x="824795" y="163689"/>
                  <a:pt x="973667" y="145344"/>
                </a:cubicBezTo>
                <a:cubicBezTo>
                  <a:pt x="1122539" y="127000"/>
                  <a:pt x="1435100" y="64911"/>
                  <a:pt x="1435100" y="64911"/>
                </a:cubicBezTo>
                <a:cubicBezTo>
                  <a:pt x="1568450" y="42333"/>
                  <a:pt x="1580445" y="19756"/>
                  <a:pt x="1773767" y="9878"/>
                </a:cubicBezTo>
                <a:cubicBezTo>
                  <a:pt x="1967089" y="0"/>
                  <a:pt x="2595034" y="5644"/>
                  <a:pt x="2595034" y="5644"/>
                </a:cubicBezTo>
              </a:path>
            </a:pathLst>
          </a:custGeom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reeform 89"/>
          <p:cNvSpPr/>
          <p:nvPr/>
        </p:nvSpPr>
        <p:spPr>
          <a:xfrm flipV="1">
            <a:off x="3128434" y="4271420"/>
            <a:ext cx="2603500" cy="160867"/>
          </a:xfrm>
          <a:custGeom>
            <a:avLst/>
            <a:gdLst>
              <a:gd name="connsiteX0" fmla="*/ 0 w 2603500"/>
              <a:gd name="connsiteY0" fmla="*/ 160867 h 160867"/>
              <a:gd name="connsiteX1" fmla="*/ 698500 w 2603500"/>
              <a:gd name="connsiteY1" fmla="*/ 152400 h 160867"/>
              <a:gd name="connsiteX2" fmla="*/ 1041400 w 2603500"/>
              <a:gd name="connsiteY2" fmla="*/ 135467 h 160867"/>
              <a:gd name="connsiteX3" fmla="*/ 1303866 w 2603500"/>
              <a:gd name="connsiteY3" fmla="*/ 88900 h 160867"/>
              <a:gd name="connsiteX4" fmla="*/ 1528233 w 2603500"/>
              <a:gd name="connsiteY4" fmla="*/ 33867 h 160867"/>
              <a:gd name="connsiteX5" fmla="*/ 1794933 w 2603500"/>
              <a:gd name="connsiteY5" fmla="*/ 8467 h 160867"/>
              <a:gd name="connsiteX6" fmla="*/ 2230966 w 2603500"/>
              <a:gd name="connsiteY6" fmla="*/ 0 h 160867"/>
              <a:gd name="connsiteX7" fmla="*/ 2603500 w 2603500"/>
              <a:gd name="connsiteY7" fmla="*/ 4233 h 160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03500" h="160867">
                <a:moveTo>
                  <a:pt x="0" y="160867"/>
                </a:moveTo>
                <a:lnTo>
                  <a:pt x="698500" y="152400"/>
                </a:lnTo>
                <a:cubicBezTo>
                  <a:pt x="872067" y="148167"/>
                  <a:pt x="940506" y="146050"/>
                  <a:pt x="1041400" y="135467"/>
                </a:cubicBezTo>
                <a:cubicBezTo>
                  <a:pt x="1142294" y="124884"/>
                  <a:pt x="1222727" y="105833"/>
                  <a:pt x="1303866" y="88900"/>
                </a:cubicBezTo>
                <a:cubicBezTo>
                  <a:pt x="1385005" y="71967"/>
                  <a:pt x="1446389" y="47272"/>
                  <a:pt x="1528233" y="33867"/>
                </a:cubicBezTo>
                <a:cubicBezTo>
                  <a:pt x="1610077" y="20462"/>
                  <a:pt x="1677811" y="14111"/>
                  <a:pt x="1794933" y="8467"/>
                </a:cubicBezTo>
                <a:cubicBezTo>
                  <a:pt x="1912055" y="2823"/>
                  <a:pt x="2230966" y="0"/>
                  <a:pt x="2230966" y="0"/>
                </a:cubicBezTo>
                <a:lnTo>
                  <a:pt x="2603500" y="4233"/>
                </a:lnTo>
              </a:path>
            </a:pathLst>
          </a:custGeom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reeform 90"/>
          <p:cNvSpPr/>
          <p:nvPr/>
        </p:nvSpPr>
        <p:spPr>
          <a:xfrm>
            <a:off x="4199467" y="4108450"/>
            <a:ext cx="1519766" cy="78317"/>
          </a:xfrm>
          <a:custGeom>
            <a:avLst/>
            <a:gdLst>
              <a:gd name="connsiteX0" fmla="*/ 1519766 w 1519766"/>
              <a:gd name="connsiteY0" fmla="*/ 6350 h 78317"/>
              <a:gd name="connsiteX1" fmla="*/ 1049866 w 1519766"/>
              <a:gd name="connsiteY1" fmla="*/ 2117 h 78317"/>
              <a:gd name="connsiteX2" fmla="*/ 651933 w 1519766"/>
              <a:gd name="connsiteY2" fmla="*/ 19050 h 78317"/>
              <a:gd name="connsiteX3" fmla="*/ 381000 w 1519766"/>
              <a:gd name="connsiteY3" fmla="*/ 44450 h 78317"/>
              <a:gd name="connsiteX4" fmla="*/ 122766 w 1519766"/>
              <a:gd name="connsiteY4" fmla="*/ 69850 h 78317"/>
              <a:gd name="connsiteX5" fmla="*/ 0 w 1519766"/>
              <a:gd name="connsiteY5" fmla="*/ 78317 h 78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9766" h="78317">
                <a:moveTo>
                  <a:pt x="1519766" y="6350"/>
                </a:moveTo>
                <a:cubicBezTo>
                  <a:pt x="1357135" y="3175"/>
                  <a:pt x="1194505" y="0"/>
                  <a:pt x="1049866" y="2117"/>
                </a:cubicBezTo>
                <a:cubicBezTo>
                  <a:pt x="905227" y="4234"/>
                  <a:pt x="763411" y="11995"/>
                  <a:pt x="651933" y="19050"/>
                </a:cubicBezTo>
                <a:cubicBezTo>
                  <a:pt x="540455" y="26106"/>
                  <a:pt x="381000" y="44450"/>
                  <a:pt x="381000" y="44450"/>
                </a:cubicBezTo>
                <a:lnTo>
                  <a:pt x="122766" y="69850"/>
                </a:lnTo>
                <a:cubicBezTo>
                  <a:pt x="59266" y="75494"/>
                  <a:pt x="0" y="78317"/>
                  <a:pt x="0" y="78317"/>
                </a:cubicBezTo>
              </a:path>
            </a:pathLst>
          </a:custGeom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Connector 92"/>
          <p:cNvCxnSpPr>
            <a:cxnSpLocks noChangeAspect="1"/>
          </p:cNvCxnSpPr>
          <p:nvPr/>
        </p:nvCxnSpPr>
        <p:spPr>
          <a:xfrm flipH="1">
            <a:off x="4746626" y="3557383"/>
            <a:ext cx="88515" cy="9144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>
            <a:cxnSpLocks noChangeAspect="1"/>
          </p:cNvCxnSpPr>
          <p:nvPr/>
        </p:nvCxnSpPr>
        <p:spPr>
          <a:xfrm flipH="1">
            <a:off x="4746626" y="3739417"/>
            <a:ext cx="88515" cy="9144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>
            <a:cxnSpLocks noChangeAspect="1"/>
          </p:cNvCxnSpPr>
          <p:nvPr/>
        </p:nvCxnSpPr>
        <p:spPr>
          <a:xfrm flipH="1">
            <a:off x="4746626" y="3917218"/>
            <a:ext cx="88515" cy="9144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cxnSpLocks noChangeAspect="1"/>
          </p:cNvCxnSpPr>
          <p:nvPr/>
        </p:nvCxnSpPr>
        <p:spPr>
          <a:xfrm flipH="1">
            <a:off x="4746626" y="4082320"/>
            <a:ext cx="88515" cy="9144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cxnSpLocks noChangeAspect="1"/>
          </p:cNvCxnSpPr>
          <p:nvPr/>
        </p:nvCxnSpPr>
        <p:spPr>
          <a:xfrm flipH="1">
            <a:off x="4124326" y="3675915"/>
            <a:ext cx="88515" cy="9144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>
            <a:cxnSpLocks noChangeAspect="1"/>
          </p:cNvCxnSpPr>
          <p:nvPr/>
        </p:nvCxnSpPr>
        <p:spPr>
          <a:xfrm flipH="1">
            <a:off x="4124326" y="3841017"/>
            <a:ext cx="88515" cy="9144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cxnSpLocks noChangeAspect="1"/>
          </p:cNvCxnSpPr>
          <p:nvPr/>
        </p:nvCxnSpPr>
        <p:spPr>
          <a:xfrm flipH="1">
            <a:off x="4124326" y="4018818"/>
            <a:ext cx="88515" cy="9144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5461000" y="3471333"/>
            <a:ext cx="190500" cy="145626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5414449" y="3399374"/>
            <a:ext cx="346697" cy="1543909"/>
            <a:chOff x="5414449" y="3399374"/>
            <a:chExt cx="346697" cy="1543909"/>
          </a:xfrm>
        </p:grpSpPr>
        <p:sp>
          <p:nvSpPr>
            <p:cNvPr id="30" name="TextBox 29"/>
            <p:cNvSpPr txBox="1"/>
            <p:nvPr/>
          </p:nvSpPr>
          <p:spPr>
            <a:xfrm>
              <a:off x="5414449" y="3399374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414449" y="3575964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414449" y="3752554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414449" y="3929144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414449" y="4105734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414449" y="4282324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418684" y="4458914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418684" y="4635506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</p:grpSp>
      <p:sp>
        <p:nvSpPr>
          <p:cNvPr id="49" name="Rectangle 48"/>
          <p:cNvSpPr/>
          <p:nvPr/>
        </p:nvSpPr>
        <p:spPr>
          <a:xfrm>
            <a:off x="4381500" y="3517900"/>
            <a:ext cx="186267" cy="128693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4317994" y="3461672"/>
            <a:ext cx="352543" cy="1401183"/>
            <a:chOff x="4191004" y="3461672"/>
            <a:chExt cx="352543" cy="1401183"/>
          </a:xfrm>
        </p:grpSpPr>
        <p:sp>
          <p:nvSpPr>
            <p:cNvPr id="41" name="TextBox 40"/>
            <p:cNvSpPr txBox="1"/>
            <p:nvPr/>
          </p:nvSpPr>
          <p:spPr>
            <a:xfrm>
              <a:off x="4191004" y="3461672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191004" y="3643906"/>
              <a:ext cx="3525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C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191004" y="3826140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191004" y="4008374"/>
              <a:ext cx="3525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C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191004" y="4190608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195239" y="4372842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195239" y="4555078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</p:grpSp>
      <p:sp>
        <p:nvSpPr>
          <p:cNvPr id="77" name="Slide Number Placeholder 7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F338-804B-4446-AEF3-7C851ECB5279}" type="slidenum">
              <a:rPr lang="en-US"/>
              <a:pPr/>
              <a:t>5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-6"/>
          <p:cNvPicPr>
            <a:picLocks noChangeAspect="1"/>
          </p:cNvPicPr>
          <p:nvPr/>
        </p:nvPicPr>
        <p:blipFill>
          <a:blip r:embed="rId3"/>
          <a:srcRect l="1607" t="12986" r="2559" b="1691"/>
          <a:stretch>
            <a:fillRect/>
          </a:stretch>
        </p:blipFill>
        <p:spPr>
          <a:xfrm>
            <a:off x="2203450" y="2152650"/>
            <a:ext cx="4381500" cy="2425700"/>
          </a:xfrm>
          <a:prstGeom prst="rect">
            <a:avLst/>
          </a:prstGeom>
        </p:spPr>
      </p:pic>
      <p:cxnSp>
        <p:nvCxnSpPr>
          <p:cNvPr id="53" name="Straight Connector 52"/>
          <p:cNvCxnSpPr>
            <a:cxnSpLocks/>
          </p:cNvCxnSpPr>
          <p:nvPr/>
        </p:nvCxnSpPr>
        <p:spPr>
          <a:xfrm rot="5400000">
            <a:off x="4164948" y="2742547"/>
            <a:ext cx="444500" cy="143934"/>
          </a:xfrm>
          <a:prstGeom prst="line">
            <a:avLst/>
          </a:prstGeom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6" name="Group 65"/>
          <p:cNvGrpSpPr/>
          <p:nvPr/>
        </p:nvGrpSpPr>
        <p:grpSpPr>
          <a:xfrm>
            <a:off x="3789453" y="2565398"/>
            <a:ext cx="1224279" cy="1592320"/>
            <a:chOff x="3789453" y="2565398"/>
            <a:chExt cx="1224279" cy="1592320"/>
          </a:xfrm>
        </p:grpSpPr>
        <p:cxnSp>
          <p:nvCxnSpPr>
            <p:cNvPr id="8" name="Straight Connector 7"/>
            <p:cNvCxnSpPr>
              <a:cxnSpLocks/>
            </p:cNvCxnSpPr>
            <p:nvPr/>
          </p:nvCxnSpPr>
          <p:spPr>
            <a:xfrm flipV="1">
              <a:off x="3842969" y="3975100"/>
              <a:ext cx="500432" cy="174342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cxnSpLocks/>
            </p:cNvCxnSpPr>
            <p:nvPr/>
          </p:nvCxnSpPr>
          <p:spPr>
            <a:xfrm rot="16200000" flipH="1">
              <a:off x="4713085" y="3404985"/>
              <a:ext cx="446026" cy="126938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cxnSpLocks/>
            </p:cNvCxnSpPr>
            <p:nvPr/>
          </p:nvCxnSpPr>
          <p:spPr>
            <a:xfrm flipV="1">
              <a:off x="3986902" y="3509433"/>
              <a:ext cx="500432" cy="174342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cxnSpLocks noChangeAspect="1"/>
            </p:cNvCxnSpPr>
            <p:nvPr/>
          </p:nvCxnSpPr>
          <p:spPr>
            <a:xfrm flipV="1">
              <a:off x="3834500" y="3039532"/>
              <a:ext cx="469281" cy="137765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cxnSpLocks/>
            </p:cNvCxnSpPr>
            <p:nvPr/>
          </p:nvCxnSpPr>
          <p:spPr>
            <a:xfrm flipV="1">
              <a:off x="3965733" y="2565398"/>
              <a:ext cx="500426" cy="165196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cxnSpLocks/>
            </p:cNvCxnSpPr>
            <p:nvPr/>
          </p:nvCxnSpPr>
          <p:spPr>
            <a:xfrm flipH="1" flipV="1">
              <a:off x="4490666" y="2569630"/>
              <a:ext cx="500426" cy="165196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cxnSpLocks noChangeAspect="1"/>
            </p:cNvCxnSpPr>
            <p:nvPr/>
          </p:nvCxnSpPr>
          <p:spPr>
            <a:xfrm flipH="1" flipV="1">
              <a:off x="4367900" y="3039531"/>
              <a:ext cx="487566" cy="162134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cxnSpLocks noChangeAspect="1"/>
            </p:cNvCxnSpPr>
            <p:nvPr/>
          </p:nvCxnSpPr>
          <p:spPr>
            <a:xfrm flipH="1" flipV="1">
              <a:off x="4494899" y="3517896"/>
              <a:ext cx="487566" cy="162134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cxnSpLocks/>
            </p:cNvCxnSpPr>
            <p:nvPr/>
          </p:nvCxnSpPr>
          <p:spPr>
            <a:xfrm flipH="1" flipV="1">
              <a:off x="4376366" y="4004729"/>
              <a:ext cx="487566" cy="152989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cxnSpLocks/>
            </p:cNvCxnSpPr>
            <p:nvPr/>
          </p:nvCxnSpPr>
          <p:spPr>
            <a:xfrm rot="16200000" flipH="1">
              <a:off x="4180417" y="3206750"/>
              <a:ext cx="444500" cy="143934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>
              <a:cxnSpLocks/>
            </p:cNvCxnSpPr>
            <p:nvPr/>
          </p:nvCxnSpPr>
          <p:spPr>
            <a:xfrm rot="16200000" flipH="1">
              <a:off x="3664682" y="3385281"/>
              <a:ext cx="444500" cy="143934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>
              <a:cxnSpLocks/>
            </p:cNvCxnSpPr>
            <p:nvPr/>
          </p:nvCxnSpPr>
          <p:spPr>
            <a:xfrm rot="5400000">
              <a:off x="4719515" y="2899180"/>
              <a:ext cx="444500" cy="143934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cxnSpLocks/>
            </p:cNvCxnSpPr>
            <p:nvPr/>
          </p:nvCxnSpPr>
          <p:spPr>
            <a:xfrm rot="5400000">
              <a:off x="4711049" y="3851680"/>
              <a:ext cx="444500" cy="143934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cxnSpLocks/>
            </p:cNvCxnSpPr>
            <p:nvPr/>
          </p:nvCxnSpPr>
          <p:spPr>
            <a:xfrm rot="5400000">
              <a:off x="4177649" y="3690813"/>
              <a:ext cx="444500" cy="143934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cxnSpLocks/>
            </p:cNvCxnSpPr>
            <p:nvPr/>
          </p:nvCxnSpPr>
          <p:spPr>
            <a:xfrm rot="5400000">
              <a:off x="3668184" y="3834748"/>
              <a:ext cx="433264" cy="163634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cxnSpLocks noChangeAspect="1"/>
            </p:cNvCxnSpPr>
            <p:nvPr/>
          </p:nvCxnSpPr>
          <p:spPr>
            <a:xfrm rot="5400000">
              <a:off x="3692307" y="2958882"/>
              <a:ext cx="312206" cy="117913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cxnSpLocks noChangeAspect="1"/>
            </p:cNvCxnSpPr>
            <p:nvPr/>
          </p:nvCxnSpPr>
          <p:spPr>
            <a:xfrm rot="5400000">
              <a:off x="3897184" y="2769251"/>
              <a:ext cx="70095" cy="26473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3765550" y="2556046"/>
            <a:ext cx="1280960" cy="1631400"/>
            <a:chOff x="3765550" y="2556046"/>
            <a:chExt cx="1280960" cy="1631400"/>
          </a:xfrm>
        </p:grpSpPr>
        <p:sp>
          <p:nvSpPr>
            <p:cNvPr id="29" name="Hexagon 28"/>
            <p:cNvSpPr>
              <a:spLocks noChangeAspect="1"/>
            </p:cNvSpPr>
            <p:nvPr/>
          </p:nvSpPr>
          <p:spPr>
            <a:xfrm rot="20638723">
              <a:off x="3765550" y="3151719"/>
              <a:ext cx="89177" cy="76877"/>
            </a:xfrm>
            <a:prstGeom prst="hexagon">
              <a:avLst/>
            </a:prstGeom>
            <a:solidFill>
              <a:srgbClr val="FFFF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stealth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Hexagon 29"/>
            <p:cNvSpPr>
              <a:spLocks noChangeAspect="1"/>
            </p:cNvSpPr>
            <p:nvPr/>
          </p:nvSpPr>
          <p:spPr>
            <a:xfrm rot="20638723">
              <a:off x="4298950" y="2999319"/>
              <a:ext cx="89177" cy="76877"/>
            </a:xfrm>
            <a:prstGeom prst="hexagon">
              <a:avLst/>
            </a:prstGeom>
            <a:solidFill>
              <a:srgbClr val="FFFF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stealth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exagon 30"/>
            <p:cNvSpPr>
              <a:spLocks noChangeAspect="1"/>
            </p:cNvSpPr>
            <p:nvPr/>
          </p:nvSpPr>
          <p:spPr>
            <a:xfrm rot="20638723">
              <a:off x="4845050" y="3161244"/>
              <a:ext cx="89177" cy="76877"/>
            </a:xfrm>
            <a:prstGeom prst="hexagon">
              <a:avLst/>
            </a:prstGeom>
            <a:solidFill>
              <a:srgbClr val="FFFF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stealth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Hexagon 31"/>
            <p:cNvSpPr>
              <a:spLocks noChangeAspect="1"/>
            </p:cNvSpPr>
            <p:nvPr/>
          </p:nvSpPr>
          <p:spPr>
            <a:xfrm rot="20638723">
              <a:off x="4848226" y="4110569"/>
              <a:ext cx="89177" cy="76877"/>
            </a:xfrm>
            <a:prstGeom prst="hexagon">
              <a:avLst/>
            </a:prstGeom>
            <a:solidFill>
              <a:srgbClr val="FFFF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stealth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Hexagon 32"/>
            <p:cNvSpPr>
              <a:spLocks noChangeAspect="1"/>
            </p:cNvSpPr>
            <p:nvPr/>
          </p:nvSpPr>
          <p:spPr>
            <a:xfrm rot="20638723">
              <a:off x="4302126" y="3939119"/>
              <a:ext cx="89177" cy="76877"/>
            </a:xfrm>
            <a:prstGeom prst="hexagon">
              <a:avLst/>
            </a:prstGeom>
            <a:solidFill>
              <a:srgbClr val="FFFF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stealth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exagon 33"/>
            <p:cNvSpPr>
              <a:spLocks noChangeAspect="1"/>
            </p:cNvSpPr>
            <p:nvPr/>
          </p:nvSpPr>
          <p:spPr>
            <a:xfrm rot="20638723">
              <a:off x="3787775" y="4107394"/>
              <a:ext cx="89177" cy="76877"/>
            </a:xfrm>
            <a:prstGeom prst="hexagon">
              <a:avLst/>
            </a:prstGeom>
            <a:solidFill>
              <a:srgbClr val="FFFF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stealth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Isosceles Triangle 34"/>
            <p:cNvSpPr>
              <a:spLocks noChangeAspect="1"/>
            </p:cNvSpPr>
            <p:nvPr/>
          </p:nvSpPr>
          <p:spPr>
            <a:xfrm rot="12701238">
              <a:off x="3898939" y="2708446"/>
              <a:ext cx="90297" cy="77842"/>
            </a:xfrm>
            <a:prstGeom prst="triangle">
              <a:avLst/>
            </a:prstGeom>
            <a:solidFill>
              <a:srgbClr val="FFFF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stealth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Isosceles Triangle 35"/>
            <p:cNvSpPr>
              <a:spLocks noChangeAspect="1"/>
            </p:cNvSpPr>
            <p:nvPr/>
          </p:nvSpPr>
          <p:spPr>
            <a:xfrm rot="12701238">
              <a:off x="4425989" y="2556046"/>
              <a:ext cx="90297" cy="77842"/>
            </a:xfrm>
            <a:prstGeom prst="triangle">
              <a:avLst/>
            </a:prstGeom>
            <a:solidFill>
              <a:srgbClr val="FFFF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stealth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Isosceles Triangle 36"/>
            <p:cNvSpPr>
              <a:spLocks noChangeAspect="1"/>
            </p:cNvSpPr>
            <p:nvPr/>
          </p:nvSpPr>
          <p:spPr>
            <a:xfrm rot="12701238">
              <a:off x="4956213" y="2717971"/>
              <a:ext cx="90297" cy="77842"/>
            </a:xfrm>
            <a:prstGeom prst="triangle">
              <a:avLst/>
            </a:prstGeom>
            <a:solidFill>
              <a:srgbClr val="FFFF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stealth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Isosceles Triangle 37"/>
            <p:cNvSpPr>
              <a:spLocks noChangeAspect="1"/>
            </p:cNvSpPr>
            <p:nvPr/>
          </p:nvSpPr>
          <p:spPr>
            <a:xfrm rot="12701238">
              <a:off x="4956213" y="3657770"/>
              <a:ext cx="90297" cy="77842"/>
            </a:xfrm>
            <a:prstGeom prst="triangle">
              <a:avLst/>
            </a:prstGeom>
            <a:solidFill>
              <a:srgbClr val="FFFF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stealth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Isosceles Triangle 38"/>
            <p:cNvSpPr>
              <a:spLocks noChangeAspect="1"/>
            </p:cNvSpPr>
            <p:nvPr/>
          </p:nvSpPr>
          <p:spPr>
            <a:xfrm rot="12701238">
              <a:off x="4435513" y="3492670"/>
              <a:ext cx="90297" cy="77842"/>
            </a:xfrm>
            <a:prstGeom prst="triangle">
              <a:avLst/>
            </a:prstGeom>
            <a:solidFill>
              <a:srgbClr val="FFFF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stealth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Isosceles Triangle 39"/>
            <p:cNvSpPr>
              <a:spLocks noChangeAspect="1"/>
            </p:cNvSpPr>
            <p:nvPr/>
          </p:nvSpPr>
          <p:spPr>
            <a:xfrm rot="12701238">
              <a:off x="3927512" y="3670470"/>
              <a:ext cx="90297" cy="77842"/>
            </a:xfrm>
            <a:prstGeom prst="triangle">
              <a:avLst/>
            </a:prstGeom>
            <a:solidFill>
              <a:srgbClr val="FFFF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stealth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2" name="Straight Arrow Connector 61"/>
          <p:cNvCxnSpPr>
            <a:cxnSpLocks noChangeAspect="1"/>
          </p:cNvCxnSpPr>
          <p:nvPr/>
        </p:nvCxnSpPr>
        <p:spPr>
          <a:xfrm>
            <a:off x="4267200" y="2032036"/>
            <a:ext cx="1086316" cy="1588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4563533" y="1642533"/>
            <a:ext cx="4839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</a:t>
            </a:r>
            <a:r>
              <a:rPr lang="en-US" sz="1400" b="1" i="1">
                <a:latin typeface="Times New Roman"/>
                <a:cs typeface="Times New Roman"/>
              </a:rPr>
              <a:t>'</a:t>
            </a:r>
            <a:r>
              <a:rPr lang="en-US" sz="1400" b="1">
                <a:latin typeface="Times"/>
                <a:cs typeface="Times"/>
              </a:rPr>
              <a:t>C</a:t>
            </a:r>
          </a:p>
        </p:txBody>
      </p:sp>
      <p:sp>
        <p:nvSpPr>
          <p:cNvPr id="41" name="Slide Number Placeholder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F338-804B-4446-AEF3-7C851ECB5279}" type="slidenum">
              <a:rPr lang="en-US"/>
              <a:pPr/>
              <a:t>6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-7"/>
          <p:cNvPicPr>
            <a:picLocks noChangeAspect="1"/>
          </p:cNvPicPr>
          <p:nvPr/>
        </p:nvPicPr>
        <p:blipFill>
          <a:blip r:embed="rId3"/>
          <a:srcRect l="2411" t="4295" r="3423" b="3408"/>
          <a:stretch>
            <a:fillRect/>
          </a:stretch>
        </p:blipFill>
        <p:spPr>
          <a:xfrm>
            <a:off x="2292350" y="1993900"/>
            <a:ext cx="4305300" cy="2451100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3966832" y="2455986"/>
            <a:ext cx="1212557" cy="1570268"/>
            <a:chOff x="3966832" y="2455986"/>
            <a:chExt cx="1212557" cy="1570268"/>
          </a:xfrm>
        </p:grpSpPr>
        <p:cxnSp>
          <p:nvCxnSpPr>
            <p:cNvPr id="15" name="Straight Connector 14"/>
            <p:cNvCxnSpPr>
              <a:cxnSpLocks noChangeAspect="1"/>
            </p:cNvCxnSpPr>
            <p:nvPr/>
          </p:nvCxnSpPr>
          <p:spPr>
            <a:xfrm rot="5400000" flipH="1" flipV="1">
              <a:off x="4152972" y="2730345"/>
              <a:ext cx="169968" cy="542247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cxnSpLocks/>
            </p:cNvCxnSpPr>
            <p:nvPr/>
          </p:nvCxnSpPr>
          <p:spPr>
            <a:xfrm rot="16200000" flipV="1">
              <a:off x="4684938" y="2740632"/>
              <a:ext cx="160820" cy="514815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cxnSpLocks/>
            </p:cNvCxnSpPr>
            <p:nvPr/>
          </p:nvCxnSpPr>
          <p:spPr>
            <a:xfrm rot="5400000">
              <a:off x="4367531" y="3554198"/>
              <a:ext cx="443010" cy="134654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cxnSpLocks noChangeAspect="1"/>
            </p:cNvCxnSpPr>
            <p:nvPr/>
          </p:nvCxnSpPr>
          <p:spPr>
            <a:xfrm rot="16200000" flipH="1">
              <a:off x="4887571" y="3240024"/>
              <a:ext cx="434322" cy="132014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cxnSpLocks noChangeAspect="1"/>
            </p:cNvCxnSpPr>
            <p:nvPr/>
          </p:nvCxnSpPr>
          <p:spPr>
            <a:xfrm rot="5400000" flipH="1" flipV="1">
              <a:off x="4313840" y="3204479"/>
              <a:ext cx="169968" cy="542247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cxnSpLocks noChangeAspect="1"/>
            </p:cNvCxnSpPr>
            <p:nvPr/>
          </p:nvCxnSpPr>
          <p:spPr>
            <a:xfrm rot="5400000" flipH="1" flipV="1">
              <a:off x="4174141" y="3670146"/>
              <a:ext cx="169968" cy="542247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cxnSpLocks/>
            </p:cNvCxnSpPr>
            <p:nvPr/>
          </p:nvCxnSpPr>
          <p:spPr>
            <a:xfrm rot="16200000" flipV="1">
              <a:off x="4841572" y="3223232"/>
              <a:ext cx="160820" cy="514815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cxnSpLocks noChangeAspect="1"/>
            </p:cNvCxnSpPr>
            <p:nvPr/>
          </p:nvCxnSpPr>
          <p:spPr>
            <a:xfrm rot="5400000">
              <a:off x="5010777" y="3663740"/>
              <a:ext cx="249022" cy="75691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>
              <a:cxnSpLocks/>
              <a:stCxn id="49" idx="0"/>
            </p:cNvCxnSpPr>
            <p:nvPr/>
          </p:nvCxnSpPr>
          <p:spPr>
            <a:xfrm rot="5400000">
              <a:off x="3906774" y="3684347"/>
              <a:ext cx="291020" cy="111015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>
              <a:cxnSpLocks noChangeAspect="1"/>
            </p:cNvCxnSpPr>
            <p:nvPr/>
          </p:nvCxnSpPr>
          <p:spPr>
            <a:xfrm rot="16200000" flipH="1">
              <a:off x="3837704" y="3252724"/>
              <a:ext cx="434322" cy="132014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>
              <a:cxnSpLocks/>
            </p:cNvCxnSpPr>
            <p:nvPr/>
          </p:nvCxnSpPr>
          <p:spPr>
            <a:xfrm rot="5400000">
              <a:off x="3924046" y="2719487"/>
              <a:ext cx="291020" cy="101871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cxnSpLocks/>
            </p:cNvCxnSpPr>
            <p:nvPr/>
          </p:nvCxnSpPr>
          <p:spPr>
            <a:xfrm rot="5400000">
              <a:off x="4350597" y="2610164"/>
              <a:ext cx="443010" cy="134654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cxnSpLocks/>
            </p:cNvCxnSpPr>
            <p:nvPr/>
          </p:nvCxnSpPr>
          <p:spPr>
            <a:xfrm rot="5400000">
              <a:off x="4969679" y="2727954"/>
              <a:ext cx="291020" cy="101871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>
              <a:cxnSpLocks/>
            </p:cNvCxnSpPr>
            <p:nvPr/>
          </p:nvCxnSpPr>
          <p:spPr>
            <a:xfrm rot="16200000" flipV="1">
              <a:off x="4719144" y="3685004"/>
              <a:ext cx="151676" cy="514815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Rectangle 88"/>
          <p:cNvSpPr/>
          <p:nvPr/>
        </p:nvSpPr>
        <p:spPr>
          <a:xfrm>
            <a:off x="3716867" y="2959100"/>
            <a:ext cx="97366" cy="16086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3556000" y="2819400"/>
            <a:ext cx="71967" cy="13546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3767666" y="2540000"/>
            <a:ext cx="101600" cy="135466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3450167" y="2523067"/>
            <a:ext cx="118533" cy="160866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379633" y="1608667"/>
            <a:ext cx="67733" cy="9736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cxnSpLocks noChangeAspect="1"/>
          </p:cNvCxnSpPr>
          <p:nvPr/>
        </p:nvCxnSpPr>
        <p:spPr>
          <a:xfrm>
            <a:off x="3887264" y="2607769"/>
            <a:ext cx="162551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691461" y="244262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4</a:t>
            </a:r>
          </a:p>
        </p:txBody>
      </p:sp>
      <p:cxnSp>
        <p:nvCxnSpPr>
          <p:cNvPr id="31" name="Straight Connector 30"/>
          <p:cNvCxnSpPr>
            <a:cxnSpLocks/>
          </p:cNvCxnSpPr>
          <p:nvPr/>
        </p:nvCxnSpPr>
        <p:spPr>
          <a:xfrm rot="16200000" flipH="1">
            <a:off x="4435913" y="3155987"/>
            <a:ext cx="321437" cy="112405"/>
          </a:xfrm>
          <a:prstGeom prst="line">
            <a:avLst/>
          </a:prstGeom>
          <a:ln w="190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Isosceles Triangle 44"/>
          <p:cNvSpPr>
            <a:spLocks noChangeAspect="1"/>
          </p:cNvSpPr>
          <p:nvPr/>
        </p:nvSpPr>
        <p:spPr>
          <a:xfrm rot="12701238">
            <a:off x="4600618" y="2419517"/>
            <a:ext cx="90297" cy="77842"/>
          </a:xfrm>
          <a:prstGeom prst="triangle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Arrow Connector 75"/>
          <p:cNvCxnSpPr>
            <a:cxnSpLocks noChangeAspect="1"/>
          </p:cNvCxnSpPr>
          <p:nvPr/>
        </p:nvCxnSpPr>
        <p:spPr>
          <a:xfrm>
            <a:off x="3777197" y="3086136"/>
            <a:ext cx="162551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3627964" y="285325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3</a:t>
            </a:r>
          </a:p>
        </p:txBody>
      </p:sp>
      <p:cxnSp>
        <p:nvCxnSpPr>
          <p:cNvPr id="78" name="Straight Arrow Connector 77"/>
          <p:cNvCxnSpPr>
            <a:cxnSpLocks/>
          </p:cNvCxnSpPr>
          <p:nvPr/>
        </p:nvCxnSpPr>
        <p:spPr>
          <a:xfrm rot="16200000" flipV="1">
            <a:off x="3552281" y="2564887"/>
            <a:ext cx="199003" cy="64564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3390891" y="2446856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2</a:t>
            </a:r>
          </a:p>
        </p:txBody>
      </p:sp>
      <p:cxnSp>
        <p:nvCxnSpPr>
          <p:cNvPr id="82" name="Straight Arrow Connector 81"/>
          <p:cNvCxnSpPr>
            <a:cxnSpLocks/>
          </p:cNvCxnSpPr>
          <p:nvPr/>
        </p:nvCxnSpPr>
        <p:spPr>
          <a:xfrm flipV="1">
            <a:off x="3527431" y="2963333"/>
            <a:ext cx="164036" cy="119247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3454392" y="273472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1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3942290" y="2436284"/>
            <a:ext cx="1287317" cy="1624164"/>
            <a:chOff x="3942290" y="2436284"/>
            <a:chExt cx="1287317" cy="1624164"/>
          </a:xfrm>
        </p:grpSpPr>
        <p:sp>
          <p:nvSpPr>
            <p:cNvPr id="38" name="Hexagon 37"/>
            <p:cNvSpPr>
              <a:spLocks noChangeAspect="1"/>
            </p:cNvSpPr>
            <p:nvPr/>
          </p:nvSpPr>
          <p:spPr>
            <a:xfrm rot="20638723">
              <a:off x="3942290" y="3037417"/>
              <a:ext cx="89177" cy="76877"/>
            </a:xfrm>
            <a:prstGeom prst="hexagon">
              <a:avLst/>
            </a:prstGeom>
            <a:solidFill>
              <a:srgbClr val="FFFF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stealth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Hexagon 38"/>
            <p:cNvSpPr>
              <a:spLocks noChangeAspect="1"/>
            </p:cNvSpPr>
            <p:nvPr/>
          </p:nvSpPr>
          <p:spPr>
            <a:xfrm rot="20638723">
              <a:off x="4469344" y="2880784"/>
              <a:ext cx="89177" cy="76877"/>
            </a:xfrm>
            <a:prstGeom prst="hexagon">
              <a:avLst/>
            </a:prstGeom>
            <a:solidFill>
              <a:srgbClr val="FFFF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stealth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Hexagon 39"/>
            <p:cNvSpPr>
              <a:spLocks noChangeAspect="1"/>
            </p:cNvSpPr>
            <p:nvPr/>
          </p:nvSpPr>
          <p:spPr>
            <a:xfrm rot="20638723">
              <a:off x="4996397" y="3038476"/>
              <a:ext cx="89177" cy="76877"/>
            </a:xfrm>
            <a:prstGeom prst="hexagon">
              <a:avLst/>
            </a:prstGeom>
            <a:solidFill>
              <a:srgbClr val="FFFF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stealth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Hexagon 40"/>
            <p:cNvSpPr>
              <a:spLocks noChangeAspect="1"/>
            </p:cNvSpPr>
            <p:nvPr/>
          </p:nvSpPr>
          <p:spPr>
            <a:xfrm rot="20638723">
              <a:off x="4993223" y="3961348"/>
              <a:ext cx="89177" cy="76877"/>
            </a:xfrm>
            <a:prstGeom prst="hexagon">
              <a:avLst/>
            </a:prstGeom>
            <a:solidFill>
              <a:srgbClr val="FFFF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stealth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Hexagon 41"/>
            <p:cNvSpPr>
              <a:spLocks noChangeAspect="1"/>
            </p:cNvSpPr>
            <p:nvPr/>
          </p:nvSpPr>
          <p:spPr>
            <a:xfrm rot="20638723">
              <a:off x="4471461" y="3817413"/>
              <a:ext cx="89177" cy="76877"/>
            </a:xfrm>
            <a:prstGeom prst="hexagon">
              <a:avLst/>
            </a:prstGeom>
            <a:solidFill>
              <a:srgbClr val="FFFF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stealth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Hexagon 42"/>
            <p:cNvSpPr>
              <a:spLocks noChangeAspect="1"/>
            </p:cNvSpPr>
            <p:nvPr/>
          </p:nvSpPr>
          <p:spPr>
            <a:xfrm rot="20638723">
              <a:off x="3948640" y="3983571"/>
              <a:ext cx="89177" cy="76877"/>
            </a:xfrm>
            <a:prstGeom prst="hexagon">
              <a:avLst/>
            </a:prstGeom>
            <a:solidFill>
              <a:srgbClr val="FFFF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stealth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Isosceles Triangle 43"/>
            <p:cNvSpPr>
              <a:spLocks noChangeAspect="1"/>
            </p:cNvSpPr>
            <p:nvPr/>
          </p:nvSpPr>
          <p:spPr>
            <a:xfrm rot="12701238">
              <a:off x="4076739" y="2572980"/>
              <a:ext cx="90297" cy="77842"/>
            </a:xfrm>
            <a:prstGeom prst="triangle">
              <a:avLst/>
            </a:prstGeom>
            <a:solidFill>
              <a:srgbClr val="FFFF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stealth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Isosceles Triangle 45"/>
            <p:cNvSpPr>
              <a:spLocks noChangeAspect="1"/>
            </p:cNvSpPr>
            <p:nvPr/>
          </p:nvSpPr>
          <p:spPr>
            <a:xfrm rot="12701238">
              <a:off x="5122378" y="2568743"/>
              <a:ext cx="90297" cy="77842"/>
            </a:xfrm>
            <a:prstGeom prst="triangle">
              <a:avLst/>
            </a:prstGeom>
            <a:solidFill>
              <a:srgbClr val="FFFF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stealth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Isosceles Triangle 46"/>
            <p:cNvSpPr>
              <a:spLocks noChangeAspect="1"/>
            </p:cNvSpPr>
            <p:nvPr/>
          </p:nvSpPr>
          <p:spPr>
            <a:xfrm rot="12701238">
              <a:off x="5139310" y="3519129"/>
              <a:ext cx="90297" cy="77842"/>
            </a:xfrm>
            <a:prstGeom prst="triangle">
              <a:avLst/>
            </a:prstGeom>
            <a:solidFill>
              <a:srgbClr val="FFFF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stealth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Isosceles Triangle 47"/>
            <p:cNvSpPr>
              <a:spLocks noChangeAspect="1"/>
            </p:cNvSpPr>
            <p:nvPr/>
          </p:nvSpPr>
          <p:spPr>
            <a:xfrm rot="12701238">
              <a:off x="4612257" y="3368845"/>
              <a:ext cx="90297" cy="77842"/>
            </a:xfrm>
            <a:prstGeom prst="triangle">
              <a:avLst/>
            </a:prstGeom>
            <a:solidFill>
              <a:srgbClr val="FFFF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stealth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Isosceles Triangle 48"/>
            <p:cNvSpPr>
              <a:spLocks noChangeAspect="1"/>
            </p:cNvSpPr>
            <p:nvPr/>
          </p:nvSpPr>
          <p:spPr>
            <a:xfrm rot="12701238">
              <a:off x="4083087" y="3522304"/>
              <a:ext cx="90297" cy="77842"/>
            </a:xfrm>
            <a:prstGeom prst="triangle">
              <a:avLst/>
            </a:prstGeom>
            <a:solidFill>
              <a:srgbClr val="FFFF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stealth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>
              <a:spLocks noChangeAspect="1"/>
            </p:cNvSpPr>
            <p:nvPr/>
          </p:nvSpPr>
          <p:spPr>
            <a:xfrm>
              <a:off x="4127500" y="3541183"/>
              <a:ext cx="17779" cy="17779"/>
            </a:xfrm>
            <a:prstGeom prst="ellipse">
              <a:avLst/>
            </a:prstGeom>
            <a:solidFill>
              <a:schemeClr val="tx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>
              <a:off x="4656666" y="3388784"/>
              <a:ext cx="17779" cy="17779"/>
            </a:xfrm>
            <a:prstGeom prst="ellipse">
              <a:avLst/>
            </a:prstGeom>
            <a:solidFill>
              <a:schemeClr val="tx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>
              <a:spLocks noChangeAspect="1"/>
            </p:cNvSpPr>
            <p:nvPr/>
          </p:nvSpPr>
          <p:spPr>
            <a:xfrm>
              <a:off x="5181599" y="3536951"/>
              <a:ext cx="17779" cy="17779"/>
            </a:xfrm>
            <a:prstGeom prst="ellipse">
              <a:avLst/>
            </a:prstGeom>
            <a:solidFill>
              <a:schemeClr val="tx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>
              <a:spLocks noChangeAspect="1"/>
            </p:cNvSpPr>
            <p:nvPr/>
          </p:nvSpPr>
          <p:spPr>
            <a:xfrm>
              <a:off x="4119034" y="2592916"/>
              <a:ext cx="17779" cy="17779"/>
            </a:xfrm>
            <a:prstGeom prst="ellipse">
              <a:avLst/>
            </a:prstGeom>
            <a:solidFill>
              <a:schemeClr val="tx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>
              <a:spLocks noChangeAspect="1"/>
            </p:cNvSpPr>
            <p:nvPr/>
          </p:nvSpPr>
          <p:spPr>
            <a:xfrm>
              <a:off x="4643967" y="2436284"/>
              <a:ext cx="17779" cy="17779"/>
            </a:xfrm>
            <a:prstGeom prst="ellipse">
              <a:avLst/>
            </a:prstGeom>
            <a:solidFill>
              <a:schemeClr val="tx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>
              <a:spLocks noChangeAspect="1"/>
            </p:cNvSpPr>
            <p:nvPr/>
          </p:nvSpPr>
          <p:spPr>
            <a:xfrm>
              <a:off x="5164667" y="2588684"/>
              <a:ext cx="17779" cy="17779"/>
            </a:xfrm>
            <a:prstGeom prst="ellipse">
              <a:avLst/>
            </a:prstGeom>
            <a:solidFill>
              <a:schemeClr val="tx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Slide Number Placeholder 5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F338-804B-4446-AEF3-7C851ECB5279}" type="slidenum">
              <a:rPr lang="en-US"/>
              <a:pPr/>
              <a:t>7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-8"/>
          <p:cNvPicPr>
            <a:picLocks noChangeAspect="1"/>
          </p:cNvPicPr>
          <p:nvPr/>
        </p:nvPicPr>
        <p:blipFill>
          <a:blip r:embed="rId3"/>
          <a:srcRect l="1940" t="5875" r="2782" b="1174"/>
          <a:stretch>
            <a:fillRect/>
          </a:stretch>
        </p:blipFill>
        <p:spPr>
          <a:xfrm>
            <a:off x="2349500" y="2076450"/>
            <a:ext cx="4356100" cy="25654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614333" y="3251200"/>
            <a:ext cx="93134" cy="9313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800600" y="2730500"/>
            <a:ext cx="67733" cy="9736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589866" y="2438401"/>
            <a:ext cx="465667" cy="20743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140203" y="2696633"/>
            <a:ext cx="266700" cy="88901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/>
          <p:cNvCxnSpPr>
            <a:cxnSpLocks/>
          </p:cNvCxnSpPr>
          <p:nvPr/>
        </p:nvCxnSpPr>
        <p:spPr>
          <a:xfrm>
            <a:off x="3844928" y="2556972"/>
            <a:ext cx="217421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>
            <a:cxnSpLocks/>
          </p:cNvCxnSpPr>
          <p:nvPr/>
        </p:nvCxnSpPr>
        <p:spPr>
          <a:xfrm>
            <a:off x="4441830" y="2739002"/>
            <a:ext cx="199131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cxnSpLocks/>
          </p:cNvCxnSpPr>
          <p:nvPr/>
        </p:nvCxnSpPr>
        <p:spPr>
          <a:xfrm>
            <a:off x="4755097" y="2734769"/>
            <a:ext cx="199131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cxnSpLocks/>
          </p:cNvCxnSpPr>
          <p:nvPr/>
        </p:nvCxnSpPr>
        <p:spPr>
          <a:xfrm>
            <a:off x="4577299" y="3234303"/>
            <a:ext cx="199131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4192065" y="2739003"/>
            <a:ext cx="199131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cxnSpLocks/>
          </p:cNvCxnSpPr>
          <p:nvPr/>
        </p:nvCxnSpPr>
        <p:spPr>
          <a:xfrm>
            <a:off x="3578230" y="2556968"/>
            <a:ext cx="226565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</p:cNvCxnSpPr>
          <p:nvPr/>
        </p:nvCxnSpPr>
        <p:spPr>
          <a:xfrm>
            <a:off x="4289432" y="3225836"/>
            <a:ext cx="199131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4031201" y="3217369"/>
            <a:ext cx="199131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</p:cNvCxnSpPr>
          <p:nvPr/>
        </p:nvCxnSpPr>
        <p:spPr>
          <a:xfrm>
            <a:off x="3734872" y="3056502"/>
            <a:ext cx="199131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611033" y="226906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32197" y="2781297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46595" y="2980261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11695" y="2463791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598334" y="2882902"/>
            <a:ext cx="266700" cy="28786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674535" y="3014133"/>
            <a:ext cx="266700" cy="93138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292603" y="2849033"/>
            <a:ext cx="266700" cy="88901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/>
          <p:cNvGrpSpPr/>
          <p:nvPr/>
        </p:nvGrpSpPr>
        <p:grpSpPr>
          <a:xfrm>
            <a:off x="4834529" y="2586285"/>
            <a:ext cx="1305358" cy="1643970"/>
            <a:chOff x="4834529" y="2586285"/>
            <a:chExt cx="1305358" cy="1643970"/>
          </a:xfrm>
        </p:grpSpPr>
        <p:cxnSp>
          <p:nvCxnSpPr>
            <p:cNvPr id="36" name="Straight Connector 35"/>
            <p:cNvCxnSpPr>
              <a:cxnSpLocks noChangeAspect="1"/>
            </p:cNvCxnSpPr>
            <p:nvPr/>
          </p:nvCxnSpPr>
          <p:spPr>
            <a:xfrm rot="5400000" flipH="1" flipV="1">
              <a:off x="5194371" y="2400145"/>
              <a:ext cx="169968" cy="542247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cxnSpLocks/>
            </p:cNvCxnSpPr>
            <p:nvPr/>
          </p:nvCxnSpPr>
          <p:spPr>
            <a:xfrm rot="5400000" flipH="1" flipV="1">
              <a:off x="5058865" y="2888079"/>
              <a:ext cx="142533" cy="542247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cxnSpLocks/>
            </p:cNvCxnSpPr>
            <p:nvPr/>
          </p:nvCxnSpPr>
          <p:spPr>
            <a:xfrm rot="5400000" flipH="1" flipV="1">
              <a:off x="5050359" y="3877663"/>
              <a:ext cx="142533" cy="542247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cxnSpLocks noChangeAspect="1"/>
            </p:cNvCxnSpPr>
            <p:nvPr/>
          </p:nvCxnSpPr>
          <p:spPr>
            <a:xfrm rot="5400000" flipH="1" flipV="1">
              <a:off x="5194372" y="3390745"/>
              <a:ext cx="169968" cy="542247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cxnSpLocks/>
            </p:cNvCxnSpPr>
            <p:nvPr/>
          </p:nvCxnSpPr>
          <p:spPr>
            <a:xfrm rot="16200000" flipV="1">
              <a:off x="5602174" y="3897729"/>
              <a:ext cx="151677" cy="505671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cxnSpLocks/>
            </p:cNvCxnSpPr>
            <p:nvPr/>
          </p:nvCxnSpPr>
          <p:spPr>
            <a:xfrm rot="16200000" flipV="1">
              <a:off x="5771497" y="3375287"/>
              <a:ext cx="167101" cy="569679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cxnSpLocks/>
            </p:cNvCxnSpPr>
            <p:nvPr/>
          </p:nvCxnSpPr>
          <p:spPr>
            <a:xfrm rot="16200000" flipV="1">
              <a:off x="5622621" y="2911701"/>
              <a:ext cx="142533" cy="505671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cxnSpLocks/>
            </p:cNvCxnSpPr>
            <p:nvPr/>
          </p:nvCxnSpPr>
          <p:spPr>
            <a:xfrm rot="16200000" flipV="1">
              <a:off x="5781371" y="2410432"/>
              <a:ext cx="160820" cy="514815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cxnSpLocks noChangeAspect="1"/>
            </p:cNvCxnSpPr>
            <p:nvPr/>
          </p:nvCxnSpPr>
          <p:spPr>
            <a:xfrm rot="5400000">
              <a:off x="5270317" y="2760420"/>
              <a:ext cx="443010" cy="152942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cxnSpLocks/>
            </p:cNvCxnSpPr>
            <p:nvPr/>
          </p:nvCxnSpPr>
          <p:spPr>
            <a:xfrm rot="5400000">
              <a:off x="5264659" y="3757059"/>
              <a:ext cx="443010" cy="143798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cxnSpLocks noChangeAspect="1"/>
            </p:cNvCxnSpPr>
            <p:nvPr/>
          </p:nvCxnSpPr>
          <p:spPr>
            <a:xfrm rot="5400000">
              <a:off x="5850594" y="4008435"/>
              <a:ext cx="340227" cy="103413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cxnSpLocks/>
            </p:cNvCxnSpPr>
            <p:nvPr/>
          </p:nvCxnSpPr>
          <p:spPr>
            <a:xfrm rot="5400000">
              <a:off x="4727025" y="3983416"/>
              <a:ext cx="340227" cy="121701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cxnSpLocks/>
            </p:cNvCxnSpPr>
            <p:nvPr/>
          </p:nvCxnSpPr>
          <p:spPr>
            <a:xfrm rot="5400000">
              <a:off x="4727025" y="2989641"/>
              <a:ext cx="340227" cy="121701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cxnSpLocks/>
            </p:cNvCxnSpPr>
            <p:nvPr/>
          </p:nvCxnSpPr>
          <p:spPr>
            <a:xfrm rot="5400000">
              <a:off x="5850594" y="3011485"/>
              <a:ext cx="340227" cy="103413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cxnSpLocks noChangeAspect="1"/>
            </p:cNvCxnSpPr>
            <p:nvPr/>
          </p:nvCxnSpPr>
          <p:spPr>
            <a:xfrm rot="16200000" flipH="1">
              <a:off x="5827372" y="3434757"/>
              <a:ext cx="434322" cy="132014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cxnSpLocks/>
            </p:cNvCxnSpPr>
            <p:nvPr/>
          </p:nvCxnSpPr>
          <p:spPr>
            <a:xfrm rot="16200000" flipH="1">
              <a:off x="4697091" y="3412513"/>
              <a:ext cx="434322" cy="159446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cxnSpLocks noChangeAspect="1"/>
            </p:cNvCxnSpPr>
            <p:nvPr/>
          </p:nvCxnSpPr>
          <p:spPr>
            <a:xfrm rot="16200000" flipH="1">
              <a:off x="5285797" y="3197981"/>
              <a:ext cx="339725" cy="103261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>
              <a:cxnSpLocks noChangeAspect="1"/>
            </p:cNvCxnSpPr>
            <p:nvPr/>
          </p:nvCxnSpPr>
          <p:spPr>
            <a:xfrm rot="16200000" flipH="1">
              <a:off x="5480885" y="3510161"/>
              <a:ext cx="116201" cy="35320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cxnSpLocks noChangeAspect="1"/>
            </p:cNvCxnSpPr>
            <p:nvPr/>
          </p:nvCxnSpPr>
          <p:spPr>
            <a:xfrm rot="5400000">
              <a:off x="6044274" y="2774593"/>
              <a:ext cx="116201" cy="35320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cxnSpLocks noChangeAspect="1"/>
            </p:cNvCxnSpPr>
            <p:nvPr/>
          </p:nvCxnSpPr>
          <p:spPr>
            <a:xfrm rot="5400000">
              <a:off x="4935810" y="2758712"/>
              <a:ext cx="107057" cy="32541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cxnSpLocks noChangeAspect="1"/>
            </p:cNvCxnSpPr>
            <p:nvPr/>
          </p:nvCxnSpPr>
          <p:spPr>
            <a:xfrm rot="5400000">
              <a:off x="4938596" y="3768354"/>
              <a:ext cx="97913" cy="29762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cxnSpLocks noChangeAspect="1"/>
            </p:cNvCxnSpPr>
            <p:nvPr/>
          </p:nvCxnSpPr>
          <p:spPr>
            <a:xfrm rot="5400000">
              <a:off x="6053021" y="3787405"/>
              <a:ext cx="97913" cy="29762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4784725" y="2559221"/>
            <a:ext cx="1376210" cy="1720300"/>
            <a:chOff x="4784725" y="2559221"/>
            <a:chExt cx="1376210" cy="1720300"/>
          </a:xfrm>
        </p:grpSpPr>
        <p:sp>
          <p:nvSpPr>
            <p:cNvPr id="23" name="Hexagon 22"/>
            <p:cNvSpPr>
              <a:spLocks noChangeAspect="1"/>
            </p:cNvSpPr>
            <p:nvPr/>
          </p:nvSpPr>
          <p:spPr>
            <a:xfrm rot="20638723">
              <a:off x="4784725" y="3202519"/>
              <a:ext cx="89177" cy="76877"/>
            </a:xfrm>
            <a:prstGeom prst="hexagon">
              <a:avLst/>
            </a:prstGeom>
            <a:solidFill>
              <a:srgbClr val="FFFF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stealth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Hexagon 23"/>
            <p:cNvSpPr>
              <a:spLocks noChangeAspect="1"/>
            </p:cNvSpPr>
            <p:nvPr/>
          </p:nvSpPr>
          <p:spPr>
            <a:xfrm rot="20638723">
              <a:off x="5362575" y="3050119"/>
              <a:ext cx="89177" cy="76877"/>
            </a:xfrm>
            <a:prstGeom prst="hexagon">
              <a:avLst/>
            </a:prstGeom>
            <a:solidFill>
              <a:srgbClr val="FFFF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stealth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exagon 24"/>
            <p:cNvSpPr>
              <a:spLocks noChangeAspect="1"/>
            </p:cNvSpPr>
            <p:nvPr/>
          </p:nvSpPr>
          <p:spPr>
            <a:xfrm rot="20638723">
              <a:off x="5927725" y="3212044"/>
              <a:ext cx="89177" cy="76877"/>
            </a:xfrm>
            <a:prstGeom prst="hexagon">
              <a:avLst/>
            </a:prstGeom>
            <a:solidFill>
              <a:srgbClr val="FFFF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stealth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Hexagon 25"/>
            <p:cNvSpPr>
              <a:spLocks noChangeAspect="1"/>
            </p:cNvSpPr>
            <p:nvPr/>
          </p:nvSpPr>
          <p:spPr>
            <a:xfrm rot="20638723">
              <a:off x="5924551" y="4202644"/>
              <a:ext cx="89177" cy="76877"/>
            </a:xfrm>
            <a:prstGeom prst="hexagon">
              <a:avLst/>
            </a:prstGeom>
            <a:solidFill>
              <a:srgbClr val="FFFF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stealth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exagon 26"/>
            <p:cNvSpPr>
              <a:spLocks noChangeAspect="1"/>
            </p:cNvSpPr>
            <p:nvPr/>
          </p:nvSpPr>
          <p:spPr>
            <a:xfrm rot="20638723">
              <a:off x="5356226" y="4037544"/>
              <a:ext cx="89177" cy="76877"/>
            </a:xfrm>
            <a:prstGeom prst="hexagon">
              <a:avLst/>
            </a:prstGeom>
            <a:solidFill>
              <a:srgbClr val="FFFF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stealth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exagon 27"/>
            <p:cNvSpPr>
              <a:spLocks noChangeAspect="1"/>
            </p:cNvSpPr>
            <p:nvPr/>
          </p:nvSpPr>
          <p:spPr>
            <a:xfrm rot="20638723">
              <a:off x="4791075" y="4199469"/>
              <a:ext cx="89177" cy="76877"/>
            </a:xfrm>
            <a:prstGeom prst="hexagon">
              <a:avLst/>
            </a:prstGeom>
            <a:solidFill>
              <a:srgbClr val="FFFF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stealth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Isosceles Triangle 28"/>
            <p:cNvSpPr>
              <a:spLocks noChangeAspect="1"/>
            </p:cNvSpPr>
            <p:nvPr/>
          </p:nvSpPr>
          <p:spPr>
            <a:xfrm rot="12701238">
              <a:off x="4953039" y="2708446"/>
              <a:ext cx="90297" cy="77842"/>
            </a:xfrm>
            <a:prstGeom prst="triangle">
              <a:avLst/>
            </a:prstGeom>
            <a:solidFill>
              <a:srgbClr val="FFFF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stealth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Isosceles Triangle 29"/>
            <p:cNvSpPr>
              <a:spLocks noChangeAspect="1"/>
            </p:cNvSpPr>
            <p:nvPr/>
          </p:nvSpPr>
          <p:spPr>
            <a:xfrm rot="12701238">
              <a:off x="5515014" y="2559221"/>
              <a:ext cx="90297" cy="77842"/>
            </a:xfrm>
            <a:prstGeom prst="triangle">
              <a:avLst/>
            </a:prstGeom>
            <a:solidFill>
              <a:srgbClr val="FFFF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stealth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Isosceles Triangle 30"/>
            <p:cNvSpPr>
              <a:spLocks noChangeAspect="1"/>
            </p:cNvSpPr>
            <p:nvPr/>
          </p:nvSpPr>
          <p:spPr>
            <a:xfrm rot="12701238">
              <a:off x="6070638" y="2721146"/>
              <a:ext cx="90297" cy="77842"/>
            </a:xfrm>
            <a:prstGeom prst="triangle">
              <a:avLst/>
            </a:prstGeom>
            <a:solidFill>
              <a:srgbClr val="FFFF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stealth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Isosceles Triangle 31"/>
            <p:cNvSpPr>
              <a:spLocks noChangeAspect="1"/>
            </p:cNvSpPr>
            <p:nvPr/>
          </p:nvSpPr>
          <p:spPr>
            <a:xfrm rot="12701238">
              <a:off x="6070638" y="3718095"/>
              <a:ext cx="90297" cy="77842"/>
            </a:xfrm>
            <a:prstGeom prst="triangle">
              <a:avLst/>
            </a:prstGeom>
            <a:solidFill>
              <a:srgbClr val="FFFF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stealth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Isosceles Triangle 32"/>
            <p:cNvSpPr>
              <a:spLocks noChangeAspect="1"/>
            </p:cNvSpPr>
            <p:nvPr/>
          </p:nvSpPr>
          <p:spPr>
            <a:xfrm rot="12701238">
              <a:off x="5505488" y="3559345"/>
              <a:ext cx="90297" cy="77842"/>
            </a:xfrm>
            <a:prstGeom prst="triangle">
              <a:avLst/>
            </a:prstGeom>
            <a:solidFill>
              <a:srgbClr val="FFFF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stealth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Isosceles Triangle 33"/>
            <p:cNvSpPr>
              <a:spLocks noChangeAspect="1"/>
            </p:cNvSpPr>
            <p:nvPr/>
          </p:nvSpPr>
          <p:spPr>
            <a:xfrm rot="12701238">
              <a:off x="4946687" y="3721270"/>
              <a:ext cx="90297" cy="77842"/>
            </a:xfrm>
            <a:prstGeom prst="triangle">
              <a:avLst/>
            </a:prstGeom>
            <a:solidFill>
              <a:srgbClr val="FFFF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stealth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9" name="Straight Arrow Connector 58"/>
          <p:cNvCxnSpPr>
            <a:cxnSpLocks/>
          </p:cNvCxnSpPr>
          <p:nvPr/>
        </p:nvCxnSpPr>
        <p:spPr>
          <a:xfrm>
            <a:off x="3688298" y="3064968"/>
            <a:ext cx="226565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3704167" y="277706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1</a:t>
            </a:r>
          </a:p>
        </p:txBody>
      </p:sp>
      <p:sp>
        <p:nvSpPr>
          <p:cNvPr id="64" name="Slide Number Placeholder 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F338-804B-4446-AEF3-7C851ECB5279}" type="slidenum">
              <a:rPr lang="en-US"/>
              <a:pPr/>
              <a:t>8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 cmpd="sng" algn="ctr">
          <a:noFill/>
          <a:prstDash val="solid"/>
          <a:round/>
          <a:headEnd type="stealth" w="med" len="med"/>
          <a:tailEnd type="none" w="lg" len="lg"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>
        <a:ln w="28575" cap="flat" cmpd="sng" algn="ctr">
          <a:solidFill>
            <a:schemeClr val="accent1">
              <a:lumMod val="75000"/>
            </a:schemeClr>
          </a:solidFill>
          <a:prstDash val="solid"/>
          <a:round/>
          <a:headEnd type="none" w="med" len="med"/>
          <a:tailEnd type="none" w="lg" len="lg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400" i="1">
            <a:latin typeface="Times"/>
            <a:cs typeface="Time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2364</TotalTime>
  <Words>1019</Words>
  <Application>Microsoft Macintosh PowerPoint</Application>
  <PresentationFormat>On-screen Show (4:3)</PresentationFormat>
  <Paragraphs>620</Paragraphs>
  <Slides>39</Slides>
  <Notes>37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Nora Margaret Anderson</dc:creator>
  <cp:lastModifiedBy>Peter Anderson</cp:lastModifiedBy>
  <cp:revision>55</cp:revision>
  <cp:lastPrinted>2016-01-01T17:52:14Z</cp:lastPrinted>
  <dcterms:created xsi:type="dcterms:W3CDTF">2014-09-23T14:07:12Z</dcterms:created>
  <dcterms:modified xsi:type="dcterms:W3CDTF">2016-01-01T17:55:15Z</dcterms:modified>
</cp:coreProperties>
</file>