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43007" y="383977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PILSON_Appendix-A_fig01</a:t>
            </a:r>
            <a:endParaRPr lang="en-US" sz="1400" dirty="0"/>
          </a:p>
        </p:txBody>
      </p:sp>
      <p:pic>
        <p:nvPicPr>
          <p:cNvPr id="1026" name="Picture 2" descr="\\spiina1004z\Production_III\CUP\3B2\PILSON_9780521887076\6_Upload\9_JPEGTIFF\JPEG &amp; TIFF\jpg\PILSON_Appendix-A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39800"/>
            <a:ext cx="784225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PILSON_Appendix-J_fig01</a:t>
            </a:r>
            <a:endParaRPr lang="en-US" sz="1400" dirty="0"/>
          </a:p>
        </p:txBody>
      </p:sp>
      <p:pic>
        <p:nvPicPr>
          <p:cNvPr id="9218" name="Picture 2" descr="\\spiina1004z\Production_III\CUP\3B2\PILSON_9780521887076\6_Upload\9_JPEGTIFF\JPEG &amp; TIFF\jpg\PILSON_Appendix-J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36" y="1550504"/>
            <a:ext cx="291147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PILSON_Appendix-C_fig01</a:t>
            </a:r>
            <a:endParaRPr lang="en-US" sz="1400" dirty="0"/>
          </a:p>
        </p:txBody>
      </p:sp>
      <p:pic>
        <p:nvPicPr>
          <p:cNvPr id="2050" name="Picture 2" descr="\\spiina1004z\Production_III\CUP\3B2\PILSON_9780521887076\6_Upload\9_JPEGTIFF\JPEG &amp; TIFF\jpg\PILSON_Appendix-C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609725"/>
            <a:ext cx="2928937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PILSON_Appendix-C_fig02</a:t>
            </a:r>
            <a:endParaRPr lang="en-US" sz="1400" dirty="0"/>
          </a:p>
        </p:txBody>
      </p:sp>
      <p:pic>
        <p:nvPicPr>
          <p:cNvPr id="3074" name="Picture 2" descr="\\spiina1004z\Production_III\CUP\3B2\PILSON_9780521887076\6_Upload\9_JPEGTIFF\JPEG &amp; TIFF\jpg\PILSON_Appendix-C_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9" y="2316163"/>
            <a:ext cx="287972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PILSON_Appendix-D_fig01</a:t>
            </a:r>
            <a:endParaRPr lang="en-US" sz="1400" dirty="0"/>
          </a:p>
        </p:txBody>
      </p:sp>
      <p:pic>
        <p:nvPicPr>
          <p:cNvPr id="4098" name="Picture 2" descr="\\spiina1004z\Production_III\CUP\3B2\PILSON_9780521887076\6_Upload\9_JPEGTIFF\JPEG &amp; TIFF\jpg\PILSON_Appendix-D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92" y="1808990"/>
            <a:ext cx="2646362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PILSON_Appendix-D_fig02</a:t>
            </a:r>
            <a:endParaRPr lang="en-US" sz="1400" dirty="0"/>
          </a:p>
        </p:txBody>
      </p:sp>
      <p:pic>
        <p:nvPicPr>
          <p:cNvPr id="5122" name="Picture 2" descr="\\spiina1004z\Production_III\CUP\3B2\PILSON_9780521887076\6_Upload\9_JPEGTIFF\JPEG &amp; TIFF\jpg\PILSON_Appendix-D_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4" y="1981200"/>
            <a:ext cx="290512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PILSON_Appendix-E_fig01</a:t>
            </a:r>
            <a:endParaRPr lang="en-US" sz="1400" dirty="0"/>
          </a:p>
        </p:txBody>
      </p:sp>
      <p:pic>
        <p:nvPicPr>
          <p:cNvPr id="10242" name="Picture 2" descr="\\spiina1004z\Production_III\CUP\3B2\PILSON_9780521887076\6_Upload\9_JPEGTIFF\JPEG &amp; TIFF\jpg\PILSON_Appendix-E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50" y="1752600"/>
            <a:ext cx="2544762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PILSON_Appendix-I_fig01</a:t>
            </a:r>
            <a:endParaRPr lang="en-US" sz="1400" dirty="0"/>
          </a:p>
        </p:txBody>
      </p:sp>
      <p:pic>
        <p:nvPicPr>
          <p:cNvPr id="6147" name="Picture 3" descr="\\spiina1004z\Production_III\CUP\3B2\PILSON_9780521887076\6_Upload\9_JPEGTIFF\JPEG &amp; TIFF\jpg\PILSON_Appendix-I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1" y="1524000"/>
            <a:ext cx="2538412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PILSON_Appendix-I_fig02</a:t>
            </a:r>
            <a:endParaRPr lang="en-US" sz="1400" dirty="0"/>
          </a:p>
        </p:txBody>
      </p:sp>
      <p:pic>
        <p:nvPicPr>
          <p:cNvPr id="7170" name="Picture 2" descr="\\spiina1004z\Production_III\CUP\3B2\PILSON_9780521887076\6_Upload\9_JPEGTIFF\JPEG &amp; TIFF\jpg\PILSON_Appendix-I_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82" y="1371600"/>
            <a:ext cx="264795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198" y="38397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PILSON_Appendix-I_fig03</a:t>
            </a:r>
            <a:endParaRPr lang="en-US" sz="1400" dirty="0"/>
          </a:p>
        </p:txBody>
      </p:sp>
      <p:pic>
        <p:nvPicPr>
          <p:cNvPr id="8194" name="Picture 2" descr="\\spiina1004z\Production_III\CUP\3B2\PILSON_9780521887076\6_Upload\9_JPEGTIFF\JPEG &amp; TIFF\jpg\PILSON_Appendix-I_fig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1524000"/>
            <a:ext cx="2544763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82</TotalTime>
  <Words>60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Irisappan, Subramanian</cp:lastModifiedBy>
  <cp:revision>21</cp:revision>
  <dcterms:created xsi:type="dcterms:W3CDTF">2011-11-11T07:24:09Z</dcterms:created>
  <dcterms:modified xsi:type="dcterms:W3CDTF">2012-12-13T07:21:35Z</dcterms:modified>
</cp:coreProperties>
</file>