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D6646F1-5905-49A8-98D5-ED308D8EF0A6}" type="datetimeFigureOut">
              <a:rPr lang="en-GB"/>
              <a:pPr>
                <a:defRPr/>
              </a:pPr>
              <a:t>20/08/2012</a:t>
            </a:fld>
            <a:endParaRPr lang="en-GB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2A53B8B-5EA6-4EF0-ADDF-03AD67CD38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FA0F7-1926-4405-BC83-1699F6BDA2DF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B68A0-7E83-455B-9D95-04E067BA426E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6B49-1A58-4F55-836C-92B33D80DD23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1682-97E4-4038-96A9-C8B7B6AAD26D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AA14D-CDA1-4AB0-92D5-BA5AB96BC3BF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DEB9D-BF58-4C69-B8ED-7EC26D7CF679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6AC12-7BA4-41CF-B8DA-084DEEDEE9D4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8F30C-5FE6-4E55-A050-D0E20D9D9D2B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286F-D5DD-4541-BD79-1B5E459DB5B4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1BCE2-0B80-480D-810C-D39415A5F220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8F818-2A2F-47C0-8DAB-1DB36070DF63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5F3F14-44AE-4A62-B547-D666EA5ADB57}" type="datetime1">
              <a:rPr lang="en-US"/>
              <a:pPr>
                <a:defRPr/>
              </a:pPr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400800"/>
            <a:ext cx="601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4338" name="Picture 2" descr="Z:\CUP\Z1_ED\GINLEY\CH04\JPEG\GR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463" y="736600"/>
            <a:ext cx="8345487" cy="538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4267200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cs typeface="Arial" charset="0"/>
              </a:rPr>
              <a:t>Fig04_01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5362" name="Picture 2" descr="Z:\CUP\Z1_ED\GINLEY\CH04\JPEG\GR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914400"/>
            <a:ext cx="2424113" cy="568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4038600" y="152400"/>
            <a:ext cx="927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F</a:t>
            </a:r>
            <a:r>
              <a:rPr lang="en-US" sz="1400">
                <a:cs typeface="Arial" charset="0"/>
              </a:rPr>
              <a:t>ig04_02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6386" name="Picture 2" descr="Z:\CUP\Z1_ED\GINLEY\CH04\JPEG\GR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3238" y="2438400"/>
            <a:ext cx="30575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39624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cs typeface="Arial" charset="0"/>
              </a:rPr>
              <a:t>Fig04_03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© 2006, National Academy of Sciences, USA</a:t>
            </a:r>
          </a:p>
        </p:txBody>
      </p:sp>
      <p:pic>
        <p:nvPicPr>
          <p:cNvPr id="17410" name="Picture 2" descr="Z:\CUP\Z1_ED\GINLEY\CH04\JPEG\GR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0063" y="2379663"/>
            <a:ext cx="3063875" cy="20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41148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cs typeface="Arial" charset="0"/>
              </a:rPr>
              <a:t>Fig04_04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8434" name="Picture 2" descr="Z:\CUP\Z1_ED\GINLEY\CH04\JPEG\GR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4350" y="2265363"/>
            <a:ext cx="3035300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40386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cs typeface="Arial" charset="0"/>
              </a:rPr>
              <a:t>Fig04_05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5</cp:revision>
  <dcterms:created xsi:type="dcterms:W3CDTF">2011-11-11T08:03:39Z</dcterms:created>
  <dcterms:modified xsi:type="dcterms:W3CDTF">2012-08-20T14:58:50Z</dcterms:modified>
</cp:coreProperties>
</file>