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71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428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9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26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06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16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5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6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92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5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59393-6B5A-47A6-B935-64AECF051D1A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E3C12-DB42-4EEA-80C5-05EB1BB9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0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7212" y="1524000"/>
            <a:ext cx="4989576" cy="2839212"/>
            <a:chOff x="2077212" y="1524000"/>
            <a:chExt cx="4989576" cy="283921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212" y="2494788"/>
              <a:ext cx="4989576" cy="186842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67941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069592" y="1447800"/>
            <a:ext cx="5004816" cy="3070860"/>
            <a:chOff x="2069592" y="1447800"/>
            <a:chExt cx="5004816" cy="307086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339340"/>
              <a:ext cx="5004816" cy="217932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85129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371600"/>
            <a:ext cx="5004816" cy="3169920"/>
            <a:chOff x="2069592" y="1371600"/>
            <a:chExt cx="5004816" cy="316992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316480"/>
              <a:ext cx="5004816" cy="222504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64983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31492" y="990600"/>
            <a:ext cx="5081016" cy="4110228"/>
            <a:chOff x="2031492" y="990600"/>
            <a:chExt cx="5081016" cy="411022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492" y="1757172"/>
              <a:ext cx="5081016" cy="334365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46135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371600"/>
            <a:ext cx="5004816" cy="3166872"/>
            <a:chOff x="2069592" y="1371600"/>
            <a:chExt cx="5004816" cy="31668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319528"/>
              <a:ext cx="5004816" cy="221894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612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48256" y="990600"/>
            <a:ext cx="5047488" cy="4037076"/>
            <a:chOff x="2048256" y="990600"/>
            <a:chExt cx="5047488" cy="40370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256" y="1830324"/>
              <a:ext cx="5047488" cy="319735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6717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1116" y="1676400"/>
            <a:ext cx="5001768" cy="2627376"/>
            <a:chOff x="2071116" y="1676400"/>
            <a:chExt cx="5001768" cy="26273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1116" y="2554224"/>
              <a:ext cx="5001768" cy="174955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7560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31036" y="1447800"/>
            <a:ext cx="6281928" cy="3177540"/>
            <a:chOff x="1431036" y="1447800"/>
            <a:chExt cx="6281928" cy="31775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036" y="2232660"/>
              <a:ext cx="6281928" cy="239268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4600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17320" y="609600"/>
            <a:ext cx="6309360" cy="4985004"/>
            <a:chOff x="1417320" y="609600"/>
            <a:chExt cx="6309360" cy="498500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7320" y="1263396"/>
              <a:ext cx="6309360" cy="433120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609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9543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43356" y="1078468"/>
            <a:ext cx="7257288" cy="3796808"/>
            <a:chOff x="943356" y="1078468"/>
            <a:chExt cx="7257288" cy="37968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356" y="1982724"/>
              <a:ext cx="7257288" cy="289255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078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9847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76884" y="1307068"/>
            <a:ext cx="7190232" cy="3345704"/>
            <a:chOff x="976884" y="1307068"/>
            <a:chExt cx="7190232" cy="334570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884" y="2205228"/>
              <a:ext cx="7190232" cy="244754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1803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36876" y="926068"/>
            <a:ext cx="4270248" cy="4113800"/>
            <a:chOff x="2436876" y="926068"/>
            <a:chExt cx="4270248" cy="41138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876" y="1818132"/>
              <a:ext cx="4270248" cy="322173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926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8977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87396" y="1154668"/>
            <a:ext cx="3569208" cy="3709940"/>
            <a:chOff x="2787396" y="1154668"/>
            <a:chExt cx="3569208" cy="37099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396" y="1993392"/>
              <a:ext cx="3569208" cy="287121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57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752600"/>
            <a:ext cx="3962400" cy="2604516"/>
            <a:chOff x="2590800" y="1752600"/>
            <a:chExt cx="3962400" cy="260451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500884"/>
              <a:ext cx="3962400" cy="185623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752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29016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62656" y="1066800"/>
            <a:ext cx="3218688" cy="3939540"/>
            <a:chOff x="2962656" y="1066800"/>
            <a:chExt cx="3218688" cy="39395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2656" y="1851660"/>
              <a:ext cx="3218688" cy="315468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36210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83992" y="1676400"/>
            <a:ext cx="3176016" cy="2697480"/>
            <a:chOff x="2983992" y="1676400"/>
            <a:chExt cx="3176016" cy="26974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3992" y="2484120"/>
              <a:ext cx="3176016" cy="188976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11605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078468"/>
            <a:ext cx="3044952" cy="3946160"/>
            <a:chOff x="3049524" y="1078468"/>
            <a:chExt cx="3044952" cy="394616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1833372"/>
              <a:ext cx="3044952" cy="319125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0784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20150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295400"/>
            <a:ext cx="3959352" cy="3368040"/>
            <a:chOff x="2592324" y="1295400"/>
            <a:chExt cx="3959352" cy="33680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194560"/>
              <a:ext cx="3959352" cy="246888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581005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46960" y="1905000"/>
            <a:ext cx="4450080" cy="2189988"/>
            <a:chOff x="2346960" y="1905000"/>
            <a:chExt cx="4450080" cy="218998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6960" y="2763012"/>
              <a:ext cx="4450080" cy="133197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12938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32760" y="1676400"/>
            <a:ext cx="3078480" cy="2613660"/>
            <a:chOff x="3032760" y="1676400"/>
            <a:chExt cx="3078480" cy="261366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2760" y="2567940"/>
              <a:ext cx="3078480" cy="172212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676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9968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78252" y="1307068"/>
            <a:ext cx="3587496" cy="3424952"/>
            <a:chOff x="2778252" y="1307068"/>
            <a:chExt cx="3587496" cy="342495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8252" y="2125980"/>
              <a:ext cx="3587496" cy="260604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07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3857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8068" y="1447800"/>
            <a:ext cx="5007864" cy="3163824"/>
            <a:chOff x="2068068" y="1447800"/>
            <a:chExt cx="5007864" cy="316382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068" y="2246376"/>
              <a:ext cx="5007864" cy="236524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47660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371600"/>
            <a:ext cx="5004816" cy="3232404"/>
            <a:chOff x="2069592" y="1371600"/>
            <a:chExt cx="5004816" cy="323240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253996"/>
              <a:ext cx="5004816" cy="235000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05481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8648" y="1828800"/>
            <a:ext cx="3346704" cy="2348484"/>
            <a:chOff x="2898648" y="1828800"/>
            <a:chExt cx="3346704" cy="234848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8648" y="2680716"/>
              <a:ext cx="3346704" cy="149656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828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7182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0152" y="1002268"/>
            <a:ext cx="3663696" cy="4022360"/>
            <a:chOff x="2740152" y="1002268"/>
            <a:chExt cx="3663696" cy="402236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0152" y="1833372"/>
              <a:ext cx="3663696" cy="319125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002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26835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715768" y="1383268"/>
            <a:ext cx="3712464" cy="3175016"/>
            <a:chOff x="2715768" y="1383268"/>
            <a:chExt cx="3712464" cy="317501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768" y="2299716"/>
              <a:ext cx="3712464" cy="225856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17256" y="1383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0565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06724" y="1383268"/>
            <a:ext cx="2130552" cy="3208544"/>
            <a:chOff x="3506724" y="1383268"/>
            <a:chExt cx="2130552" cy="320854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724" y="2266188"/>
              <a:ext cx="2130552" cy="232562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517256" y="13832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Voinigescu_Fig12-34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17121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162</Words>
  <Application>Microsoft Office PowerPoint</Application>
  <PresentationFormat>On-screen Show (4:3)</PresentationFormat>
  <Paragraphs>54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2013-04-01T04:34:27Z</dcterms:created>
  <dcterms:modified xsi:type="dcterms:W3CDTF">2013-04-02T12:29:10Z</dcterms:modified>
</cp:coreProperties>
</file>