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41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59393-6B5A-47A6-B935-64AECF051D1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E3C12-DB42-4EEA-80C5-05EB1BB9E3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591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59393-6B5A-47A6-B935-64AECF051D1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E3C12-DB42-4EEA-80C5-05EB1BB9E3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771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59393-6B5A-47A6-B935-64AECF051D1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E3C12-DB42-4EEA-80C5-05EB1BB9E3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428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59393-6B5A-47A6-B935-64AECF051D1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E3C12-DB42-4EEA-80C5-05EB1BB9E3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699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59393-6B5A-47A6-B935-64AECF051D1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E3C12-DB42-4EEA-80C5-05EB1BB9E3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726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59393-6B5A-47A6-B935-64AECF051D1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E3C12-DB42-4EEA-80C5-05EB1BB9E3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706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59393-6B5A-47A6-B935-64AECF051D1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E3C12-DB42-4EEA-80C5-05EB1BB9E3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2161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59393-6B5A-47A6-B935-64AECF051D1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E3C12-DB42-4EEA-80C5-05EB1BB9E3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259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59393-6B5A-47A6-B935-64AECF051D1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E3C12-DB42-4EEA-80C5-05EB1BB9E3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8609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59393-6B5A-47A6-B935-64AECF051D1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E3C12-DB42-4EEA-80C5-05EB1BB9E3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692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59393-6B5A-47A6-B935-64AECF051D1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E3C12-DB42-4EEA-80C5-05EB1BB9E3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359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C59393-6B5A-47A6-B935-64AECF051D1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E3C12-DB42-4EEA-80C5-05EB1BB9E3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904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069592" y="1981200"/>
            <a:ext cx="5004816" cy="2008632"/>
            <a:chOff x="2069592" y="1981200"/>
            <a:chExt cx="5004816" cy="200863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9592" y="2868168"/>
              <a:ext cx="5004816" cy="1121664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3517256" y="19812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Voinigescu_Fig12-01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539548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169920" y="1295400"/>
            <a:ext cx="2804160" cy="3393948"/>
            <a:chOff x="3169920" y="1295400"/>
            <a:chExt cx="2804160" cy="3393948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9920" y="2168652"/>
              <a:ext cx="2804160" cy="2520696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12954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Voinigescu_Fig12-10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7672647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17064" y="1295400"/>
            <a:ext cx="4309872" cy="3364992"/>
            <a:chOff x="2417064" y="1295400"/>
            <a:chExt cx="4309872" cy="3364992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17064" y="2197608"/>
              <a:ext cx="4309872" cy="2462784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12954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Voinigescu_Fig12-11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4915735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32304" y="926068"/>
            <a:ext cx="4279392" cy="4231148"/>
            <a:chOff x="2432304" y="926068"/>
            <a:chExt cx="4279392" cy="4231148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2304" y="1700784"/>
              <a:ext cx="4279392" cy="3456432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9260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Voinigescu_Fig12-12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262014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342132" y="1295400"/>
            <a:ext cx="2459736" cy="3395472"/>
            <a:chOff x="3342132" y="1295400"/>
            <a:chExt cx="2459736" cy="3395472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2132" y="2167128"/>
              <a:ext cx="2459736" cy="2523744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12954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Voinigescu_Fig12-13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4789028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980944" y="1307068"/>
            <a:ext cx="3182112" cy="3214640"/>
            <a:chOff x="2980944" y="1307068"/>
            <a:chExt cx="3182112" cy="321464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0944" y="2336292"/>
              <a:ext cx="3182112" cy="2185416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13070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Voinigescu_Fig12-14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783858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400044" y="1066800"/>
            <a:ext cx="2343912" cy="3852672"/>
            <a:chOff x="3400044" y="1066800"/>
            <a:chExt cx="2343912" cy="3852672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00044" y="1938528"/>
              <a:ext cx="2343912" cy="2980944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3517256" y="10668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Voinigescu_Fig12-15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052360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061972" y="914400"/>
            <a:ext cx="5020056" cy="4871728"/>
            <a:chOff x="2061972" y="914400"/>
            <a:chExt cx="5020056" cy="4871728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1972" y="1820680"/>
              <a:ext cx="5020056" cy="3965448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9144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Voinigescu_Fig12-16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6115976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36876" y="1371600"/>
            <a:ext cx="4270248" cy="3275076"/>
            <a:chOff x="2436876" y="1371600"/>
            <a:chExt cx="4270248" cy="3275076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6876" y="2211324"/>
              <a:ext cx="4270248" cy="2435352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13716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Voinigescu_Fig12-17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4613108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602992" y="1143000"/>
            <a:ext cx="3938016" cy="3823716"/>
            <a:chOff x="2602992" y="1143000"/>
            <a:chExt cx="3938016" cy="3823716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02992" y="1891284"/>
              <a:ext cx="3938016" cy="3075432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11430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Voinigescu_Fig12-18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929952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380488" y="1447800"/>
            <a:ext cx="4383024" cy="3006852"/>
            <a:chOff x="2380488" y="1447800"/>
            <a:chExt cx="4383024" cy="3006852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80488" y="2403348"/>
              <a:ext cx="4383024" cy="2051304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14478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Voinigescu_Fig12-19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67794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517256" y="1752600"/>
            <a:ext cx="2109488" cy="2452116"/>
            <a:chOff x="3517256" y="1752600"/>
            <a:chExt cx="2109488" cy="2452116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81044" y="2653284"/>
              <a:ext cx="1581912" cy="1551432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17526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Voinigescu_Fig12-02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4792091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590800" y="1905000"/>
            <a:ext cx="3962400" cy="2083308"/>
            <a:chOff x="2590800" y="1905000"/>
            <a:chExt cx="3962400" cy="2083308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0800" y="2869692"/>
              <a:ext cx="3962400" cy="1118616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19050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Voinigescu_Fig12-20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6953186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32304" y="1981200"/>
            <a:ext cx="4279392" cy="1981200"/>
            <a:chOff x="2432304" y="1981200"/>
            <a:chExt cx="4279392" cy="198120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2304" y="2895600"/>
              <a:ext cx="4279392" cy="1066800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19812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Voinigescu_Fig12-21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0262363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069592" y="1230868"/>
            <a:ext cx="5004816" cy="3572780"/>
            <a:chOff x="2069592" y="1230868"/>
            <a:chExt cx="5004816" cy="357278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9592" y="2054352"/>
              <a:ext cx="5004816" cy="2749296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12308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Voinigescu_Fig12-22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3357606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069592" y="1447800"/>
            <a:ext cx="5004816" cy="3003804"/>
            <a:chOff x="2069592" y="1447800"/>
            <a:chExt cx="5004816" cy="3003804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9592" y="2406396"/>
              <a:ext cx="5004816" cy="2045208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14478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Voinigescu_Fig12-23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949520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069592" y="838200"/>
            <a:ext cx="5004816" cy="4358640"/>
            <a:chOff x="2069592" y="838200"/>
            <a:chExt cx="5004816" cy="435864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9592" y="1661160"/>
              <a:ext cx="5004816" cy="3535680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8382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Voinigescu_Fig12-24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445451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069592" y="1600200"/>
            <a:ext cx="5004816" cy="2731008"/>
            <a:chOff x="2069592" y="1600200"/>
            <a:chExt cx="5004816" cy="2731008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9592" y="2526792"/>
              <a:ext cx="5004816" cy="1804416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16002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Voinigescu_Fig12-25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216418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44724" y="1219200"/>
            <a:ext cx="3654552" cy="3579876"/>
            <a:chOff x="2744724" y="1219200"/>
            <a:chExt cx="3654552" cy="3579876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4724" y="2058924"/>
              <a:ext cx="3654552" cy="2740152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12192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Voinigescu_Fig12-03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57217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970276" y="1295400"/>
            <a:ext cx="3203448" cy="3415284"/>
            <a:chOff x="2970276" y="1295400"/>
            <a:chExt cx="3203448" cy="3415284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0276" y="2147316"/>
              <a:ext cx="3203448" cy="2563368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12954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Voinigescu_Fig12-04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9565450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517256" y="1447800"/>
            <a:ext cx="2109488" cy="3060192"/>
            <a:chOff x="3517256" y="1447800"/>
            <a:chExt cx="2109488" cy="3060192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87140" y="2350008"/>
              <a:ext cx="1569720" cy="2157984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14478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Voinigescu_Fig12-05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3142197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979420" y="1535668"/>
            <a:ext cx="3185160" cy="2854976"/>
            <a:chOff x="2979420" y="1535668"/>
            <a:chExt cx="3185160" cy="2854976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9420" y="2467356"/>
              <a:ext cx="3185160" cy="1923288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3517256" y="15356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Voinigescu_Fig12-06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779200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517256" y="1600200"/>
            <a:ext cx="2109488" cy="2761488"/>
            <a:chOff x="3517256" y="1600200"/>
            <a:chExt cx="2109488" cy="2761488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36264" y="2496312"/>
              <a:ext cx="1871472" cy="1865376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16002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Voinigescu_Fig12-07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010196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287524" y="1371600"/>
            <a:ext cx="4568952" cy="3230880"/>
            <a:chOff x="2287524" y="1371600"/>
            <a:chExt cx="4568952" cy="323088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7524" y="2255520"/>
              <a:ext cx="4568952" cy="2346960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13716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Voinigescu_Fig12-08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383605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145792" y="1295400"/>
            <a:ext cx="4852416" cy="3273552"/>
            <a:chOff x="2145792" y="1295400"/>
            <a:chExt cx="4852416" cy="3273552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5792" y="2289048"/>
              <a:ext cx="4852416" cy="2279904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12954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Voinigescu_Fig12-09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5420091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150</Words>
  <Application>Microsoft Office PowerPoint</Application>
  <PresentationFormat>On-screen Show (4:3)</PresentationFormat>
  <Paragraphs>50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psi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Mathan, Mannankatti</dc:creator>
  <cp:lastModifiedBy>Anandharaj, Kannan</cp:lastModifiedBy>
  <cp:revision>4</cp:revision>
  <dcterms:created xsi:type="dcterms:W3CDTF">2013-04-01T04:34:27Z</dcterms:created>
  <dcterms:modified xsi:type="dcterms:W3CDTF">2013-04-02T12:28:54Z</dcterms:modified>
</cp:coreProperties>
</file>