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550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06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184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567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41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32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75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21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3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07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88A66-0AAB-4027-AA07-DA88DABEEAA1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31470-1D94-4593-9099-B90A19D1BC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54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15412" y="1219200"/>
            <a:ext cx="3313176" cy="3724656"/>
            <a:chOff x="2915412" y="1219200"/>
            <a:chExt cx="3313176" cy="37246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412" y="1914144"/>
              <a:ext cx="3313176" cy="30297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1219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Ridley_Fig2-01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23918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78480" y="457200"/>
            <a:ext cx="2987040" cy="5687568"/>
            <a:chOff x="3078480" y="304800"/>
            <a:chExt cx="2987040" cy="56875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8480" y="865632"/>
              <a:ext cx="2987040" cy="51267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33800" y="3048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Ridley_Fig2-10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15656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69336" y="954024"/>
            <a:ext cx="3005328" cy="4456176"/>
            <a:chOff x="3069336" y="838200"/>
            <a:chExt cx="3005328" cy="44561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9336" y="1563624"/>
              <a:ext cx="3005328" cy="37307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33800" y="838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Ridley_Fig2-11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493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52344" y="1600200"/>
            <a:ext cx="3639312" cy="2855976"/>
            <a:chOff x="2752344" y="1600200"/>
            <a:chExt cx="3639312" cy="28559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2344" y="2401824"/>
              <a:ext cx="3639312" cy="20543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886200" y="1600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57588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48128" y="1676400"/>
            <a:ext cx="4047744" cy="2749296"/>
            <a:chOff x="2548128" y="1676400"/>
            <a:chExt cx="4047744" cy="27492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8128" y="2432304"/>
              <a:ext cx="4047744" cy="19933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16764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Ridley_Fig2-13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88328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95144" y="937260"/>
            <a:ext cx="4553712" cy="4472940"/>
            <a:chOff x="2295144" y="838200"/>
            <a:chExt cx="4553712" cy="44729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5144" y="1546860"/>
              <a:ext cx="4553712" cy="37642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838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Ridley_Fig2-14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97117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0800" y="1524000"/>
            <a:ext cx="3962400" cy="3124200"/>
            <a:chOff x="2590800" y="1524000"/>
            <a:chExt cx="3962400" cy="31242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00" y="2209800"/>
              <a:ext cx="3962400" cy="24384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15240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Ridley_Fig2-02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0998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61488" y="1307068"/>
            <a:ext cx="3621024" cy="3429524"/>
            <a:chOff x="2761488" y="1307068"/>
            <a:chExt cx="3621024" cy="34295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1488" y="2121408"/>
              <a:ext cx="3621024" cy="26151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307068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Ridley_Fig2-03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35603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43100" y="1295400"/>
            <a:ext cx="5257800" cy="3523488"/>
            <a:chOff x="1943100" y="1295400"/>
            <a:chExt cx="5257800" cy="35234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3100" y="2039112"/>
              <a:ext cx="5257800" cy="27797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2954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Ridley_Fig2-04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99524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35580" y="1371600"/>
            <a:ext cx="3672840" cy="3381756"/>
            <a:chOff x="2735580" y="1371600"/>
            <a:chExt cx="3672840" cy="33817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5580" y="2104644"/>
              <a:ext cx="3672840" cy="26487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4" y="13716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Ridley_Fig2-05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82359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23288" y="609600"/>
            <a:ext cx="5297424" cy="5282184"/>
            <a:chOff x="1923288" y="457200"/>
            <a:chExt cx="5297424" cy="52821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3288" y="1118616"/>
              <a:ext cx="5297424" cy="46207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457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Ridley_Fig2-06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60244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38756" y="914400"/>
            <a:ext cx="4666488" cy="4507992"/>
            <a:chOff x="2238756" y="838200"/>
            <a:chExt cx="4666488" cy="45079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8756" y="1511808"/>
              <a:ext cx="4666488" cy="38343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838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Ridley_Fig2-07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99718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64664" y="1600200"/>
            <a:ext cx="4614672" cy="2903220"/>
            <a:chOff x="2264664" y="1600200"/>
            <a:chExt cx="4614672" cy="29032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664" y="2354580"/>
              <a:ext cx="4614672" cy="21488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3" y="16002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Ridley_Fig2-08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86721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GB" sz="1400" dirty="0"/>
              <a:t>© Cambridge University Press 2013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34184" y="629412"/>
            <a:ext cx="4675632" cy="4933188"/>
            <a:chOff x="2234184" y="609600"/>
            <a:chExt cx="4675632" cy="49331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4184" y="1315212"/>
              <a:ext cx="4675632" cy="42275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791915" y="609600"/>
              <a:ext cx="15601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Ridley_Fig2-09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5410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84</Words>
  <Application>Microsoft Office PowerPoint</Application>
  <PresentationFormat>On-screen Show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Kumaran, Murugan</dc:creator>
  <cp:lastModifiedBy>Mathan, Mannankatti</cp:lastModifiedBy>
  <cp:revision>6</cp:revision>
  <dcterms:created xsi:type="dcterms:W3CDTF">2013-05-20T03:15:01Z</dcterms:created>
  <dcterms:modified xsi:type="dcterms:W3CDTF">2013-05-20T12:32:18Z</dcterms:modified>
</cp:coreProperties>
</file>