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300" r:id="rId11"/>
    <p:sldId id="298" r:id="rId12"/>
    <p:sldId id="29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5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6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8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3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7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2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3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07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4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52244" y="1447800"/>
            <a:ext cx="5239512" cy="3127248"/>
            <a:chOff x="1952244" y="1447800"/>
            <a:chExt cx="5239512" cy="31272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2244" y="2282952"/>
              <a:ext cx="5239512" cy="22920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447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80663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18944" y="1227582"/>
            <a:ext cx="4706112" cy="4402836"/>
            <a:chOff x="2218944" y="838200"/>
            <a:chExt cx="4706112" cy="4402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944" y="1616964"/>
              <a:ext cx="4706112" cy="3624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838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10281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40052" y="813554"/>
            <a:ext cx="5263896" cy="5230892"/>
            <a:chOff x="1940052" y="468868"/>
            <a:chExt cx="5263896" cy="52308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0052" y="1158240"/>
              <a:ext cx="5263896" cy="45415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5" y="468868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10281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2062734"/>
            <a:ext cx="3959352" cy="2732532"/>
            <a:chOff x="2592324" y="1676400"/>
            <a:chExt cx="3959352" cy="27325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449068"/>
              <a:ext cx="3959352" cy="19598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676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10281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5432" y="1219200"/>
            <a:ext cx="2993136" cy="3706368"/>
            <a:chOff x="3075432" y="1219200"/>
            <a:chExt cx="2993136" cy="37063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5432" y="1932432"/>
              <a:ext cx="2993136" cy="29931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219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0321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35096" y="1067562"/>
            <a:ext cx="2273808" cy="4722876"/>
            <a:chOff x="3435096" y="685800"/>
            <a:chExt cx="2273808" cy="47228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5096" y="1449324"/>
              <a:ext cx="2273808" cy="3959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685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98326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3328" y="978408"/>
            <a:ext cx="4657344" cy="4901184"/>
            <a:chOff x="2243328" y="609600"/>
            <a:chExt cx="4657344" cy="49011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3328" y="1347216"/>
              <a:ext cx="4657344" cy="41635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609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61779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1804" y="760214"/>
            <a:ext cx="4660392" cy="5337572"/>
            <a:chOff x="2241804" y="392668"/>
            <a:chExt cx="4660392" cy="53375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804" y="1127760"/>
              <a:ext cx="4660392" cy="46024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392668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92018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014984" y="810006"/>
            <a:ext cx="7114032" cy="5237988"/>
            <a:chOff x="1014984" y="457200"/>
            <a:chExt cx="7114032" cy="52379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984" y="1162812"/>
              <a:ext cx="7114032" cy="4532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457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2353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13888" y="838200"/>
            <a:ext cx="3316224" cy="4390644"/>
            <a:chOff x="2913888" y="838200"/>
            <a:chExt cx="3316224" cy="43906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3888" y="1629156"/>
              <a:ext cx="3316224" cy="35996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839538" y="838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12640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24556" y="1864614"/>
            <a:ext cx="3294888" cy="3128772"/>
            <a:chOff x="2924556" y="1447800"/>
            <a:chExt cx="3294888" cy="31287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4556" y="2281428"/>
              <a:ext cx="3294888" cy="22951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447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4567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031748" y="835914"/>
            <a:ext cx="7080504" cy="5186172"/>
            <a:chOff x="1031748" y="533400"/>
            <a:chExt cx="7080504" cy="51861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748" y="1138428"/>
              <a:ext cx="7080504" cy="45811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5" y="533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00238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72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Kumaran, Murugan</dc:creator>
  <cp:lastModifiedBy>Mathan, Mannankatti</cp:lastModifiedBy>
  <cp:revision>6</cp:revision>
  <dcterms:created xsi:type="dcterms:W3CDTF">2013-05-20T03:15:01Z</dcterms:created>
  <dcterms:modified xsi:type="dcterms:W3CDTF">2013-05-20T12:36:32Z</dcterms:modified>
</cp:coreProperties>
</file>