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5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6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8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6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3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7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2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3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07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4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37460" y="1828800"/>
            <a:ext cx="4069080" cy="2423160"/>
            <a:chOff x="2537460" y="1828800"/>
            <a:chExt cx="4069080" cy="24231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7460" y="2606040"/>
              <a:ext cx="4069080" cy="16459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8288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84957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3428" y="1447800"/>
            <a:ext cx="3057144" cy="3148584"/>
            <a:chOff x="3043428" y="1447800"/>
            <a:chExt cx="3057144" cy="31485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3428" y="2261616"/>
              <a:ext cx="3057144" cy="23347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4478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12568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53768" y="481584"/>
            <a:ext cx="5236464" cy="5766816"/>
            <a:chOff x="1953768" y="228600"/>
            <a:chExt cx="5236464" cy="57668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768" y="862584"/>
              <a:ext cx="5236464" cy="51328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2286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01468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26436" y="467868"/>
            <a:ext cx="3691128" cy="5704332"/>
            <a:chOff x="2726436" y="228600"/>
            <a:chExt cx="3691128" cy="57043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6436" y="925068"/>
              <a:ext cx="3691128" cy="50078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975283" y="2286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6446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75560" y="1295400"/>
            <a:ext cx="3992880" cy="3450336"/>
            <a:chOff x="2575560" y="1295400"/>
            <a:chExt cx="3992880" cy="34503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5560" y="2112264"/>
              <a:ext cx="3992880" cy="26334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295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64105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40052" y="1143000"/>
            <a:ext cx="5263896" cy="3752088"/>
            <a:chOff x="1940052" y="1143000"/>
            <a:chExt cx="5263896" cy="37520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0052" y="1962912"/>
              <a:ext cx="5263896" cy="29321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53814" y="11430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12191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44852" y="1524000"/>
            <a:ext cx="4654296" cy="3006852"/>
            <a:chOff x="2244852" y="1524000"/>
            <a:chExt cx="4654296" cy="30068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4852" y="2327148"/>
              <a:ext cx="4654296" cy="22037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5240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00923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69236" y="972312"/>
            <a:ext cx="4605528" cy="4209288"/>
            <a:chOff x="2269236" y="914400"/>
            <a:chExt cx="4605528" cy="42092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9236" y="1734312"/>
              <a:ext cx="4605528" cy="3389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914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96545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64436" y="178308"/>
            <a:ext cx="5215128" cy="6070092"/>
            <a:chOff x="1964436" y="152400"/>
            <a:chExt cx="5215128" cy="60700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4436" y="635508"/>
              <a:ext cx="5215128" cy="55869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52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06392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44852" y="1219200"/>
            <a:ext cx="4654296" cy="3572256"/>
            <a:chOff x="2244852" y="1219200"/>
            <a:chExt cx="4654296" cy="35722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4852" y="2066544"/>
              <a:ext cx="4654296" cy="27249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219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24640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70504" y="1210056"/>
            <a:ext cx="2602992" cy="3742944"/>
            <a:chOff x="3270504" y="1143000"/>
            <a:chExt cx="2602992" cy="37429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0504" y="1972056"/>
              <a:ext cx="2602992" cy="29138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1430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39016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01340" y="1295400"/>
            <a:ext cx="2941320" cy="3425952"/>
            <a:chOff x="3101340" y="1295400"/>
            <a:chExt cx="2941320" cy="34259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1340" y="2136648"/>
              <a:ext cx="2941320" cy="25847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295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01446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49424" y="41148"/>
            <a:ext cx="4645152" cy="6588252"/>
            <a:chOff x="2249424" y="-76200"/>
            <a:chExt cx="4645152" cy="65882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424" y="345948"/>
              <a:ext cx="4645152" cy="61661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-76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Ridley_Fig2-22</a:t>
              </a:r>
              <a:endParaRPr lang="en-US" dirty="0"/>
            </a:p>
          </p:txBody>
        </p:sp>
      </p:grp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</p:spTree>
    <p:extLst>
      <p:ext uri="{BB962C8B-B14F-4D97-AF65-F5344CB8AC3E}">
        <p14:creationId xmlns:p14="http://schemas.microsoft.com/office/powerpoint/2010/main" val="2701574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47672" y="1752600"/>
            <a:ext cx="5248656" cy="2589276"/>
            <a:chOff x="1947672" y="1752600"/>
            <a:chExt cx="5248656" cy="25892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7672" y="2516124"/>
              <a:ext cx="5248656" cy="18257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7526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23713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84</Words>
  <Application>Microsoft Office PowerPoint</Application>
  <PresentationFormat>On-screen Show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Kumaran, Murugan</dc:creator>
  <cp:lastModifiedBy>Mathan, Mannankatti</cp:lastModifiedBy>
  <cp:revision>6</cp:revision>
  <dcterms:created xsi:type="dcterms:W3CDTF">2013-05-20T03:15:01Z</dcterms:created>
  <dcterms:modified xsi:type="dcterms:W3CDTF">2013-05-20T12:34:43Z</dcterms:modified>
</cp:coreProperties>
</file>