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474C2E-D388-4926-AE2B-752B411D02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6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CAA9E4-2FDC-4810-9F32-4738CF5308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71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476EA-52BA-4585-8FDB-FEC1C88101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A406-6923-4879-BA07-D7DA0135D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6B82-D89C-49C5-AF75-496856080D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1FD2-176D-402D-B046-A436714994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F8152-4EFB-44B0-B9A9-7206D9D60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1383-7080-492F-AD76-982E5B97ED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4FF4-85C9-4E6C-BA1E-6DD8BA1041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4403-8476-46BE-8434-5042032AAF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163F-4753-40BF-9305-E6BE09F51B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858C-4B95-48CA-B2CD-98B1A804D2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E240-3786-4262-A008-D61B2A6098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302942-477B-4EF0-BBB0-B54F873D31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06_01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2717292"/>
            <a:ext cx="2904744" cy="1423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06_02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12" y="1885188"/>
            <a:ext cx="2551176" cy="30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06_03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2296668"/>
            <a:ext cx="2904744" cy="226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06_04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426208"/>
            <a:ext cx="2545080" cy="20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06_05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2037588"/>
            <a:ext cx="2904744" cy="278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06_06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1812036"/>
            <a:ext cx="2904744" cy="323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57</TotalTime>
  <Words>42</Words>
  <Application>Microsoft Office PowerPoint</Application>
  <PresentationFormat>On-screen Show (4:3)</PresentationFormat>
  <Paragraphs>12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CUP unbranded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Palaniraja, Sarangapany</cp:lastModifiedBy>
  <cp:revision>15</cp:revision>
  <dcterms:created xsi:type="dcterms:W3CDTF">2011-11-11T07:24:09Z</dcterms:created>
  <dcterms:modified xsi:type="dcterms:W3CDTF">2012-12-11T14:58:39Z</dcterms:modified>
</cp:coreProperties>
</file>