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embeddings/oleObject5.bin" ContentType="application/vnd.openxmlformats-officedocument.oleObject"/>
  <Override PartName="/ppt/notesSlides/notesSlide8.xml" ContentType="application/vnd.openxmlformats-officedocument.presentationml.notesSlide+xml"/>
  <Override PartName="/ppt/embeddings/oleObject6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93" autoAdjust="0"/>
  </p:normalViewPr>
  <p:slideViewPr>
    <p:cSldViewPr snapToGrid="0">
      <p:cViewPr>
        <p:scale>
          <a:sx n="300" d="100"/>
          <a:sy n="300" d="100"/>
        </p:scale>
        <p:origin x="2784" y="1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E0F0F-EB7A-1B44-87AC-8330E93B300E}" type="datetimeFigureOut">
              <a:rPr lang="en-US"/>
              <a:pPr/>
              <a:t>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FF3C0-6228-2442-AAAA-21FBE8B921C3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397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EBADA-B304-2C47-ACBB-C359AC5CDA0E}" type="datetimeFigureOut">
              <a:rPr lang="en-US"/>
              <a:pPr/>
              <a:t>1/2/16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EC53A-A7F7-6B4C-A469-5974F0CA42CC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883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3.25” x 4”, jpg.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C53A-A7F7-6B4C-A469-5974F0CA42CC}" type="slidenum">
              <a:rPr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2.95” x 3”, jpg.</a:t>
            </a:r>
            <a:r>
              <a:rPr lang="en-US" baseline="0"/>
              <a:t> 1.83” x 3”, jpg.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C53A-A7F7-6B4C-A469-5974F0CA42CC}" type="slidenum">
              <a:rPr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2.49” x 3”, jpg.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C53A-A7F7-6B4C-A469-5974F0CA42CC}" type="slidenum">
              <a:rPr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2.12”</a:t>
            </a:r>
            <a:r>
              <a:rPr lang="en-US" baseline="0"/>
              <a:t> x 3”, tiff.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C53A-A7F7-6B4C-A469-5974F0CA42CC}" type="slidenum">
              <a:rPr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1.92”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C53A-A7F7-6B4C-A469-5974F0CA42CC}" type="slidenum">
              <a:rPr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6.01”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C53A-A7F7-6B4C-A469-5974F0CA42CC}" type="slidenum">
              <a:rPr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2.18” x 3”,</a:t>
            </a:r>
            <a:r>
              <a:rPr lang="en-US" baseline="0"/>
              <a:t> tiff.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C53A-A7F7-6B4C-A469-5974F0CA42CC}" type="slidenum">
              <a:rPr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1.54”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C53A-A7F7-6B4C-A469-5974F0CA42CC}" type="slidenum">
              <a:rPr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4.35”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C53A-A7F7-6B4C-A469-5974F0CA42CC}" type="slidenum">
              <a:rPr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3.43”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C53A-A7F7-6B4C-A469-5974F0CA42CC}" type="slidenum">
              <a:rPr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insert (a) into the figure caption.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C53A-A7F7-6B4C-A469-5974F0CA42CC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3.02”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C53A-A7F7-6B4C-A469-5974F0CA42CC}" type="slidenum">
              <a:rPr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2.79” x 3”, jpg.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C53A-A7F7-6B4C-A469-5974F0CA42CC}" type="slidenum">
              <a:rPr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5.07” x 5”, jpg.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C53A-A7F7-6B4C-A469-5974F0CA42CC}" type="slidenum">
              <a:rPr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4.03”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C53A-A7F7-6B4C-A469-5974F0CA42CC}" type="slidenum">
              <a:rPr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2.26”</a:t>
            </a:r>
            <a:r>
              <a:rPr lang="en-US" baseline="0"/>
              <a:t> x 3”, tiff.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C53A-A7F7-6B4C-A469-5974F0CA42CC}" type="slidenum">
              <a:rPr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2.28”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C53A-A7F7-6B4C-A469-5974F0CA42CC}" type="slidenum">
              <a:rPr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2.82” x 3”,</a:t>
            </a:r>
            <a:r>
              <a:rPr lang="en-US" baseline="0"/>
              <a:t> tiff.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C53A-A7F7-6B4C-A469-5974F0CA42CC}" type="slidenum">
              <a:rPr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2.4”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C53A-A7F7-6B4C-A469-5974F0CA42CC}" type="slidenum">
              <a:rPr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903F-B0A5-544F-996E-8D2CA38479AC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7CB6-54D5-C743-B7A4-1DB94A2F6F15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4785-7686-7B4E-A3D1-19CF8F0624FA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1DF0-D922-084B-BA5D-5CBE7C242B24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07A7-B303-5949-9F4E-EDEC20A72633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B02A-0D60-F144-A0D4-6619115D4120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C440-EB7D-FA4F-916D-E84967987525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9B51-02D2-7741-A0A8-7D3BD2A337FB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A0DE-5569-E040-B31A-534416FB0D67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F948-C0E0-4641-907A-26D0E6F71469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8C8D-3EAE-2047-B297-289B52C49280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F2352-E4B3-BD41-9DF4-FB13455B0B59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00FF"/>
                </a:solidFill>
              </a:defRPr>
            </a:lvl1pPr>
          </a:lstStyle>
          <a:p>
            <a:fld id="{16007A4C-D767-5D41-B299-E92F79BAD4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611528" y="6392340"/>
            <a:ext cx="904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>
                <a:solidFill>
                  <a:srgbClr val="0000FF"/>
                </a:solidFill>
                <a:latin typeface="+mj-lt"/>
                <a:cs typeface="Times"/>
              </a:rPr>
              <a:t>Figure 22.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14.emf"/><Relationship Id="rId10" Type="http://schemas.openxmlformats.org/officeDocument/2006/relationships/oleObject" Target="../embeddings/oleObject10.bin"/><Relationship Id="rId11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1.tiff"/><Relationship Id="rId4" Type="http://schemas.openxmlformats.org/officeDocument/2006/relationships/image" Target="../media/image22.tif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8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8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5" descr="DEFECT_GLISSILE_L600_PHI30.jpg"/>
          <p:cNvPicPr>
            <a:picLocks noChangeAspect="1"/>
          </p:cNvPicPr>
          <p:nvPr/>
        </p:nvPicPr>
        <p:blipFill>
          <a:blip r:embed="rId2" cstate="print"/>
          <a:srcRect l="7208" t="3857" r="1488" b="4929"/>
          <a:stretch>
            <a:fillRect/>
          </a:stretch>
        </p:blipFill>
        <p:spPr>
          <a:xfrm>
            <a:off x="4959352" y="4685595"/>
            <a:ext cx="1769606" cy="938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41" descr="DEFECT_GLISSILE_L600_PHI30.jpg"/>
          <p:cNvPicPr>
            <a:picLocks noChangeAspect="1"/>
          </p:cNvPicPr>
          <p:nvPr/>
        </p:nvPicPr>
        <p:blipFill>
          <a:blip r:embed="rId3" cstate="print"/>
          <a:srcRect l="71161" t="51463" r="13730" b="31712"/>
          <a:stretch>
            <a:fillRect/>
          </a:stretch>
        </p:blipFill>
        <p:spPr>
          <a:xfrm>
            <a:off x="5575195" y="5365089"/>
            <a:ext cx="590972" cy="34922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Image 32" descr="DEFECT_HIRTH_L1200_PHI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4763" y="4685690"/>
            <a:ext cx="1676469" cy="889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33" descr="DEFECT_HIRTH_L1200_PHI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768" y="4681730"/>
            <a:ext cx="1676469" cy="889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34" descr="DEFECT_HIRTH_L1200_PHI15.jpg"/>
          <p:cNvPicPr>
            <a:picLocks noChangeAspect="1"/>
          </p:cNvPicPr>
          <p:nvPr/>
        </p:nvPicPr>
        <p:blipFill>
          <a:blip r:embed="rId5" cstate="print"/>
          <a:srcRect l="73671" t="54245" r="9154" b="25036"/>
          <a:stretch>
            <a:fillRect/>
          </a:stretch>
        </p:blipFill>
        <p:spPr>
          <a:xfrm>
            <a:off x="3276085" y="5348101"/>
            <a:ext cx="581889" cy="37254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Image 17" descr="Draft_BW.png"/>
          <p:cNvPicPr>
            <a:picLocks noChangeAspect="1"/>
          </p:cNvPicPr>
          <p:nvPr/>
        </p:nvPicPr>
        <p:blipFill>
          <a:blip r:embed="rId6" cstate="print"/>
          <a:srcRect l="24800" t="12941" r="6951" b="20570"/>
          <a:stretch>
            <a:fillRect/>
          </a:stretch>
        </p:blipFill>
        <p:spPr>
          <a:xfrm>
            <a:off x="3068520" y="1281093"/>
            <a:ext cx="3026958" cy="284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orme libre 12"/>
          <p:cNvSpPr/>
          <p:nvPr/>
        </p:nvSpPr>
        <p:spPr>
          <a:xfrm flipH="1" flipV="1">
            <a:off x="4219031" y="2546888"/>
            <a:ext cx="251442" cy="2537706"/>
          </a:xfrm>
          <a:custGeom>
            <a:avLst/>
            <a:gdLst>
              <a:gd name="connsiteX0" fmla="*/ 2938585 w 2938585"/>
              <a:gd name="connsiteY0" fmla="*/ 867508 h 867508"/>
              <a:gd name="connsiteX1" fmla="*/ 0 w 2938585"/>
              <a:gd name="connsiteY1" fmla="*/ 0 h 86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38585" h="867508">
                <a:moveTo>
                  <a:pt x="2938585" y="867508"/>
                </a:moveTo>
                <a:lnTo>
                  <a:pt x="0" y="0"/>
                </a:lnTo>
              </a:path>
            </a:pathLst>
          </a:custGeom>
          <a:ln w="28575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11"/>
          <p:cNvSpPr/>
          <p:nvPr/>
        </p:nvSpPr>
        <p:spPr>
          <a:xfrm rot="10800000" flipH="1">
            <a:off x="2643495" y="2511204"/>
            <a:ext cx="1220530" cy="2281861"/>
          </a:xfrm>
          <a:custGeom>
            <a:avLst/>
            <a:gdLst>
              <a:gd name="connsiteX0" fmla="*/ 2938585 w 2938585"/>
              <a:gd name="connsiteY0" fmla="*/ 867508 h 867508"/>
              <a:gd name="connsiteX1" fmla="*/ 0 w 2938585"/>
              <a:gd name="connsiteY1" fmla="*/ 0 h 86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38585" h="867508">
                <a:moveTo>
                  <a:pt x="2938585" y="867508"/>
                </a:moveTo>
                <a:lnTo>
                  <a:pt x="0" y="0"/>
                </a:lnTo>
              </a:path>
            </a:pathLst>
          </a:custGeom>
          <a:ln w="28575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8"/>
          <p:cNvSpPr/>
          <p:nvPr/>
        </p:nvSpPr>
        <p:spPr>
          <a:xfrm>
            <a:off x="4415381" y="3664535"/>
            <a:ext cx="469154" cy="1640183"/>
          </a:xfrm>
          <a:custGeom>
            <a:avLst/>
            <a:gdLst>
              <a:gd name="connsiteX0" fmla="*/ 2938585 w 2938585"/>
              <a:gd name="connsiteY0" fmla="*/ 867508 h 867508"/>
              <a:gd name="connsiteX1" fmla="*/ 0 w 2938585"/>
              <a:gd name="connsiteY1" fmla="*/ 0 h 86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38585" h="867508">
                <a:moveTo>
                  <a:pt x="2938585" y="867508"/>
                </a:moveTo>
                <a:lnTo>
                  <a:pt x="0" y="0"/>
                </a:lnTo>
              </a:path>
            </a:pathLst>
          </a:custGeom>
          <a:ln w="28575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6"/>
          <p:cNvSpPr/>
          <p:nvPr/>
        </p:nvSpPr>
        <p:spPr>
          <a:xfrm>
            <a:off x="4751821" y="3578654"/>
            <a:ext cx="1643954" cy="937591"/>
          </a:xfrm>
          <a:custGeom>
            <a:avLst/>
            <a:gdLst>
              <a:gd name="connsiteX0" fmla="*/ 2938585 w 2938585"/>
              <a:gd name="connsiteY0" fmla="*/ 867508 h 867508"/>
              <a:gd name="connsiteX1" fmla="*/ 0 w 2938585"/>
              <a:gd name="connsiteY1" fmla="*/ 0 h 86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38585" h="867508">
                <a:moveTo>
                  <a:pt x="2938585" y="867508"/>
                </a:moveTo>
                <a:lnTo>
                  <a:pt x="0" y="0"/>
                </a:lnTo>
              </a:path>
            </a:pathLst>
          </a:custGeom>
          <a:ln w="28575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0"/>
          <p:cNvSpPr/>
          <p:nvPr/>
        </p:nvSpPr>
        <p:spPr>
          <a:xfrm>
            <a:off x="3847866" y="2435271"/>
            <a:ext cx="372549" cy="279412"/>
          </a:xfrm>
          <a:prstGeom prst="ellipse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5"/>
          <p:cNvSpPr/>
          <p:nvPr/>
        </p:nvSpPr>
        <p:spPr>
          <a:xfrm>
            <a:off x="4419009" y="3524829"/>
            <a:ext cx="372549" cy="279412"/>
          </a:xfrm>
          <a:prstGeom prst="ellipse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21"/>
          <p:cNvSpPr txBox="1"/>
          <p:nvPr/>
        </p:nvSpPr>
        <p:spPr>
          <a:xfrm>
            <a:off x="3157420" y="4375768"/>
            <a:ext cx="1317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Hirth </a:t>
            </a:r>
            <a:r>
              <a:rPr lang="fr-F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junction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5" name="Ellipse 13"/>
          <p:cNvSpPr/>
          <p:nvPr/>
        </p:nvSpPr>
        <p:spPr>
          <a:xfrm>
            <a:off x="2558495" y="4363064"/>
            <a:ext cx="1909100" cy="1490029"/>
          </a:xfrm>
          <a:prstGeom prst="ellipse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1"/>
          <p:cNvSpPr/>
          <p:nvPr/>
        </p:nvSpPr>
        <p:spPr>
          <a:xfrm rot="10800000" flipH="1">
            <a:off x="3280076" y="5168434"/>
            <a:ext cx="610520" cy="174613"/>
          </a:xfrm>
          <a:custGeom>
            <a:avLst/>
            <a:gdLst>
              <a:gd name="connsiteX0" fmla="*/ 2938585 w 2938585"/>
              <a:gd name="connsiteY0" fmla="*/ 867508 h 867508"/>
              <a:gd name="connsiteX1" fmla="*/ 0 w 2938585"/>
              <a:gd name="connsiteY1" fmla="*/ 0 h 86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38585" h="867508">
                <a:moveTo>
                  <a:pt x="2938585" y="867508"/>
                </a:moveTo>
                <a:lnTo>
                  <a:pt x="0" y="0"/>
                </a:lnTo>
              </a:path>
            </a:pathLst>
          </a:custGeom>
          <a:ln w="28575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1"/>
          <p:cNvSpPr/>
          <p:nvPr/>
        </p:nvSpPr>
        <p:spPr>
          <a:xfrm rot="10800000" flipH="1">
            <a:off x="3857669" y="5343369"/>
            <a:ext cx="314303" cy="372547"/>
          </a:xfrm>
          <a:custGeom>
            <a:avLst/>
            <a:gdLst>
              <a:gd name="connsiteX0" fmla="*/ 2938585 w 2938585"/>
              <a:gd name="connsiteY0" fmla="*/ 867508 h 867508"/>
              <a:gd name="connsiteX1" fmla="*/ 0 w 2938585"/>
              <a:gd name="connsiteY1" fmla="*/ 0 h 86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38585" h="867508">
                <a:moveTo>
                  <a:pt x="2938585" y="867508"/>
                </a:moveTo>
                <a:lnTo>
                  <a:pt x="0" y="0"/>
                </a:lnTo>
              </a:path>
            </a:pathLst>
          </a:custGeom>
          <a:ln w="28575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7"/>
          <p:cNvSpPr/>
          <p:nvPr/>
        </p:nvSpPr>
        <p:spPr>
          <a:xfrm>
            <a:off x="4852894" y="4363064"/>
            <a:ext cx="1909100" cy="1490029"/>
          </a:xfrm>
          <a:prstGeom prst="ellipse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22"/>
          <p:cNvSpPr txBox="1"/>
          <p:nvPr/>
        </p:nvSpPr>
        <p:spPr>
          <a:xfrm>
            <a:off x="5375781" y="4375768"/>
            <a:ext cx="138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Glissile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fr-F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junction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71354" y="5342568"/>
            <a:ext cx="582043" cy="372549"/>
          </a:xfrm>
          <a:prstGeom prst="rect">
            <a:avLst/>
          </a:prstGeom>
          <a:noFill/>
          <a:ln w="28575" cmpd="sng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92560" y="5171289"/>
            <a:ext cx="279412" cy="169715"/>
          </a:xfrm>
          <a:prstGeom prst="rect">
            <a:avLst/>
          </a:prstGeom>
          <a:noFill/>
          <a:ln w="28575" cmpd="sng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rme libre 11"/>
          <p:cNvSpPr/>
          <p:nvPr/>
        </p:nvSpPr>
        <p:spPr>
          <a:xfrm rot="10800000" flipH="1">
            <a:off x="5589270" y="5171861"/>
            <a:ext cx="610520" cy="174613"/>
          </a:xfrm>
          <a:custGeom>
            <a:avLst/>
            <a:gdLst>
              <a:gd name="connsiteX0" fmla="*/ 2938585 w 2938585"/>
              <a:gd name="connsiteY0" fmla="*/ 867508 h 867508"/>
              <a:gd name="connsiteX1" fmla="*/ 0 w 2938585"/>
              <a:gd name="connsiteY1" fmla="*/ 0 h 86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38585" h="867508">
                <a:moveTo>
                  <a:pt x="2938585" y="867508"/>
                </a:moveTo>
                <a:lnTo>
                  <a:pt x="0" y="0"/>
                </a:lnTo>
              </a:path>
            </a:pathLst>
          </a:custGeom>
          <a:ln w="28575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11"/>
          <p:cNvSpPr/>
          <p:nvPr/>
        </p:nvSpPr>
        <p:spPr>
          <a:xfrm rot="10800000" flipH="1">
            <a:off x="6166862" y="5346796"/>
            <a:ext cx="314303" cy="372547"/>
          </a:xfrm>
          <a:custGeom>
            <a:avLst/>
            <a:gdLst>
              <a:gd name="connsiteX0" fmla="*/ 2938585 w 2938585"/>
              <a:gd name="connsiteY0" fmla="*/ 867508 h 867508"/>
              <a:gd name="connsiteX1" fmla="*/ 0 w 2938585"/>
              <a:gd name="connsiteY1" fmla="*/ 0 h 86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38585" h="867508">
                <a:moveTo>
                  <a:pt x="2938585" y="867508"/>
                </a:moveTo>
                <a:lnTo>
                  <a:pt x="0" y="0"/>
                </a:lnTo>
              </a:path>
            </a:pathLst>
          </a:custGeom>
          <a:ln w="28575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580548" y="5345995"/>
            <a:ext cx="582043" cy="372549"/>
          </a:xfrm>
          <a:prstGeom prst="rect">
            <a:avLst/>
          </a:prstGeom>
          <a:noFill/>
          <a:ln w="28575" cmpd="sng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201754" y="5174716"/>
            <a:ext cx="279412" cy="169715"/>
          </a:xfrm>
          <a:prstGeom prst="rect">
            <a:avLst/>
          </a:prstGeom>
          <a:noFill/>
          <a:ln w="28575" cmpd="sng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 lang="en-US"/>
              <a:pPr/>
              <a:t>0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3790950" y="2692402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000500" y="324485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cxnSp>
        <p:nvCxnSpPr>
          <p:cNvPr id="32" name="Straight Connector 31"/>
          <p:cNvCxnSpPr>
            <a:cxnSpLocks noChangeAspect="1"/>
          </p:cNvCxnSpPr>
          <p:nvPr/>
        </p:nvCxnSpPr>
        <p:spPr>
          <a:xfrm rot="10800000">
            <a:off x="3507733" y="4135857"/>
            <a:ext cx="2173400" cy="794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 noChangeAspect="1"/>
          </p:cNvCxnSpPr>
          <p:nvPr/>
        </p:nvCxnSpPr>
        <p:spPr>
          <a:xfrm rot="5400000" flipH="1" flipV="1">
            <a:off x="2735370" y="3360315"/>
            <a:ext cx="1564430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59791" y="4163483"/>
            <a:ext cx="954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cs typeface="Times New Roman"/>
              </a:rPr>
              <a:t>ρ, cm/cm</a:t>
            </a:r>
            <a:r>
              <a:rPr lang="en-US" sz="1400" baseline="30000">
                <a:latin typeface="Times New Roman"/>
                <a:cs typeface="Times New Roman"/>
              </a:rPr>
              <a:t>3</a:t>
            </a:r>
            <a:endParaRPr lang="en-US" sz="1400" i="1">
              <a:latin typeface="Times New Roman"/>
              <a:cs typeface="Times New Roman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rot="16200000">
            <a:off x="5411259" y="4124647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318936" y="4131735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10</a:t>
            </a:r>
            <a:r>
              <a:rPr lang="en-US" sz="1400" baseline="30000">
                <a:latin typeface="Times"/>
                <a:cs typeface="Times"/>
              </a:rPr>
              <a:t>4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66269" y="413173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10</a:t>
            </a:r>
            <a:r>
              <a:rPr lang="en-US" sz="1400" baseline="30000">
                <a:latin typeface="Times"/>
                <a:cs typeface="Times"/>
              </a:rPr>
              <a:t>12</a:t>
            </a:r>
            <a:endParaRPr lang="en-US" sz="1400">
              <a:latin typeface="Times"/>
              <a:cs typeface="Times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rot="10800000">
            <a:off x="3463925" y="3134048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560233" y="3132665"/>
            <a:ext cx="1921934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225800" y="395816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0</a:t>
            </a:r>
          </a:p>
        </p:txBody>
      </p:sp>
      <p:sp>
        <p:nvSpPr>
          <p:cNvPr id="48" name="Arc 47"/>
          <p:cNvSpPr/>
          <p:nvPr/>
        </p:nvSpPr>
        <p:spPr>
          <a:xfrm>
            <a:off x="3820584" y="2393950"/>
            <a:ext cx="673100" cy="673100"/>
          </a:xfrm>
          <a:prstGeom prst="arc">
            <a:avLst>
              <a:gd name="adj1" fmla="val 6090413"/>
              <a:gd name="adj2" fmla="val 7388138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/>
          <p:cNvSpPr/>
          <p:nvPr/>
        </p:nvSpPr>
        <p:spPr>
          <a:xfrm rot="10800000">
            <a:off x="3456514" y="2960158"/>
            <a:ext cx="673100" cy="673100"/>
          </a:xfrm>
          <a:prstGeom prst="arc">
            <a:avLst>
              <a:gd name="adj1" fmla="val 5372514"/>
              <a:gd name="adj2" fmla="val 738813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 rot="10800000">
            <a:off x="3517604" y="2960169"/>
            <a:ext cx="293935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4076700" y="3057525"/>
            <a:ext cx="352425" cy="34925"/>
          </a:xfrm>
          <a:custGeom>
            <a:avLst/>
            <a:gdLst>
              <a:gd name="connsiteX0" fmla="*/ 0 w 352425"/>
              <a:gd name="connsiteY0" fmla="*/ 0 h 34925"/>
              <a:gd name="connsiteX1" fmla="*/ 60325 w 352425"/>
              <a:gd name="connsiteY1" fmla="*/ 12700 h 34925"/>
              <a:gd name="connsiteX2" fmla="*/ 190500 w 352425"/>
              <a:gd name="connsiteY2" fmla="*/ 28575 h 34925"/>
              <a:gd name="connsiteX3" fmla="*/ 352425 w 352425"/>
              <a:gd name="connsiteY3" fmla="*/ 34925 h 3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425" h="34925">
                <a:moveTo>
                  <a:pt x="0" y="0"/>
                </a:moveTo>
                <a:cubicBezTo>
                  <a:pt x="14287" y="3969"/>
                  <a:pt x="28575" y="7938"/>
                  <a:pt x="60325" y="12700"/>
                </a:cubicBezTo>
                <a:cubicBezTo>
                  <a:pt x="92075" y="17462"/>
                  <a:pt x="141817" y="24871"/>
                  <a:pt x="190500" y="28575"/>
                </a:cubicBezTo>
                <a:cubicBezTo>
                  <a:pt x="239183" y="32279"/>
                  <a:pt x="352425" y="34925"/>
                  <a:pt x="352425" y="34925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>
            <a:stCxn id="52" idx="3"/>
          </p:cNvCxnSpPr>
          <p:nvPr/>
        </p:nvCxnSpPr>
        <p:spPr>
          <a:xfrm>
            <a:off x="4429125" y="3092450"/>
            <a:ext cx="685800" cy="2222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Arc 54"/>
          <p:cNvSpPr/>
          <p:nvPr/>
        </p:nvSpPr>
        <p:spPr>
          <a:xfrm>
            <a:off x="3725333" y="2527300"/>
            <a:ext cx="1084791" cy="755650"/>
          </a:xfrm>
          <a:prstGeom prst="arc">
            <a:avLst>
              <a:gd name="adj1" fmla="val 2420954"/>
              <a:gd name="adj2" fmla="val 8882006"/>
            </a:avLst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0800000">
            <a:off x="4382556" y="3133725"/>
            <a:ext cx="1084791" cy="692150"/>
          </a:xfrm>
          <a:prstGeom prst="arc">
            <a:avLst>
              <a:gd name="adj1" fmla="val 2420954"/>
              <a:gd name="adj2" fmla="val 5419116"/>
            </a:avLst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10800000" flipH="1">
            <a:off x="2936875" y="3076575"/>
            <a:ext cx="1181100" cy="933450"/>
          </a:xfrm>
          <a:prstGeom prst="arc">
            <a:avLst>
              <a:gd name="adj1" fmla="val 2740634"/>
              <a:gd name="adj2" fmla="val 5418579"/>
            </a:avLst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4926876" y="3111500"/>
            <a:ext cx="603974" cy="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6" idx="2"/>
          </p:cNvCxnSpPr>
          <p:nvPr/>
        </p:nvCxnSpPr>
        <p:spPr>
          <a:xfrm flipV="1">
            <a:off x="4926876" y="3121025"/>
            <a:ext cx="603974" cy="12702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225800" y="298026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02025" y="2355849"/>
            <a:ext cx="33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cs typeface="Times New Roman"/>
              </a:rPr>
              <a:t>η</a:t>
            </a:r>
            <a:endParaRPr lang="en-US" sz="1400" i="1">
              <a:latin typeface="Times New Roman"/>
              <a:cs typeface="Times New Roman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Freeform 167"/>
          <p:cNvSpPr/>
          <p:nvPr/>
        </p:nvSpPr>
        <p:spPr>
          <a:xfrm>
            <a:off x="3670300" y="2421467"/>
            <a:ext cx="299508" cy="844020"/>
          </a:xfrm>
          <a:custGeom>
            <a:avLst/>
            <a:gdLst>
              <a:gd name="connsiteX0" fmla="*/ 142875 w 299508"/>
              <a:gd name="connsiteY0" fmla="*/ 150283 h 844020"/>
              <a:gd name="connsiteX1" fmla="*/ 130175 w 299508"/>
              <a:gd name="connsiteY1" fmla="*/ 267758 h 844020"/>
              <a:gd name="connsiteX2" fmla="*/ 104775 w 299508"/>
              <a:gd name="connsiteY2" fmla="*/ 369358 h 844020"/>
              <a:gd name="connsiteX3" fmla="*/ 79375 w 299508"/>
              <a:gd name="connsiteY3" fmla="*/ 439208 h 844020"/>
              <a:gd name="connsiteX4" fmla="*/ 69850 w 299508"/>
              <a:gd name="connsiteY4" fmla="*/ 464608 h 844020"/>
              <a:gd name="connsiteX5" fmla="*/ 25400 w 299508"/>
              <a:gd name="connsiteY5" fmla="*/ 528108 h 844020"/>
              <a:gd name="connsiteX6" fmla="*/ 6350 w 299508"/>
              <a:gd name="connsiteY6" fmla="*/ 566208 h 844020"/>
              <a:gd name="connsiteX7" fmla="*/ 3175 w 299508"/>
              <a:gd name="connsiteY7" fmla="*/ 594783 h 844020"/>
              <a:gd name="connsiteX8" fmla="*/ 25400 w 299508"/>
              <a:gd name="connsiteY8" fmla="*/ 655108 h 844020"/>
              <a:gd name="connsiteX9" fmla="*/ 41275 w 299508"/>
              <a:gd name="connsiteY9" fmla="*/ 728133 h 844020"/>
              <a:gd name="connsiteX10" fmla="*/ 63500 w 299508"/>
              <a:gd name="connsiteY10" fmla="*/ 791633 h 844020"/>
              <a:gd name="connsiteX11" fmla="*/ 76200 w 299508"/>
              <a:gd name="connsiteY11" fmla="*/ 817033 h 844020"/>
              <a:gd name="connsiteX12" fmla="*/ 98425 w 299508"/>
              <a:gd name="connsiteY12" fmla="*/ 829733 h 844020"/>
              <a:gd name="connsiteX13" fmla="*/ 149225 w 299508"/>
              <a:gd name="connsiteY13" fmla="*/ 842433 h 844020"/>
              <a:gd name="connsiteX14" fmla="*/ 209550 w 299508"/>
              <a:gd name="connsiteY14" fmla="*/ 820208 h 844020"/>
              <a:gd name="connsiteX15" fmla="*/ 238125 w 299508"/>
              <a:gd name="connsiteY15" fmla="*/ 794808 h 844020"/>
              <a:gd name="connsiteX16" fmla="*/ 231775 w 299508"/>
              <a:gd name="connsiteY16" fmla="*/ 766233 h 844020"/>
              <a:gd name="connsiteX17" fmla="*/ 203200 w 299508"/>
              <a:gd name="connsiteY17" fmla="*/ 677333 h 844020"/>
              <a:gd name="connsiteX18" fmla="*/ 174625 w 299508"/>
              <a:gd name="connsiteY18" fmla="*/ 572558 h 844020"/>
              <a:gd name="connsiteX19" fmla="*/ 165100 w 299508"/>
              <a:gd name="connsiteY19" fmla="*/ 543983 h 844020"/>
              <a:gd name="connsiteX20" fmla="*/ 158750 w 299508"/>
              <a:gd name="connsiteY20" fmla="*/ 521758 h 844020"/>
              <a:gd name="connsiteX21" fmla="*/ 136525 w 299508"/>
              <a:gd name="connsiteY21" fmla="*/ 512233 h 844020"/>
              <a:gd name="connsiteX22" fmla="*/ 142875 w 299508"/>
              <a:gd name="connsiteY22" fmla="*/ 499533 h 844020"/>
              <a:gd name="connsiteX23" fmla="*/ 187325 w 299508"/>
              <a:gd name="connsiteY23" fmla="*/ 436033 h 844020"/>
              <a:gd name="connsiteX24" fmla="*/ 231775 w 299508"/>
              <a:gd name="connsiteY24" fmla="*/ 321733 h 844020"/>
              <a:gd name="connsiteX25" fmla="*/ 263525 w 299508"/>
              <a:gd name="connsiteY25" fmla="*/ 204258 h 844020"/>
              <a:gd name="connsiteX26" fmla="*/ 285750 w 299508"/>
              <a:gd name="connsiteY26" fmla="*/ 96308 h 844020"/>
              <a:gd name="connsiteX27" fmla="*/ 292100 w 299508"/>
              <a:gd name="connsiteY27" fmla="*/ 45508 h 844020"/>
              <a:gd name="connsiteX28" fmla="*/ 298450 w 299508"/>
              <a:gd name="connsiteY28" fmla="*/ 10583 h 844020"/>
              <a:gd name="connsiteX29" fmla="*/ 295275 w 299508"/>
              <a:gd name="connsiteY29" fmla="*/ 1058 h 844020"/>
              <a:gd name="connsiteX30" fmla="*/ 273050 w 299508"/>
              <a:gd name="connsiteY30" fmla="*/ 16933 h 844020"/>
              <a:gd name="connsiteX31" fmla="*/ 231775 w 299508"/>
              <a:gd name="connsiteY31" fmla="*/ 61383 h 844020"/>
              <a:gd name="connsiteX32" fmla="*/ 193675 w 299508"/>
              <a:gd name="connsiteY32" fmla="*/ 105833 h 844020"/>
              <a:gd name="connsiteX33" fmla="*/ 142875 w 299508"/>
              <a:gd name="connsiteY33" fmla="*/ 150283 h 84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99508" h="844020">
                <a:moveTo>
                  <a:pt x="142875" y="150283"/>
                </a:moveTo>
                <a:cubicBezTo>
                  <a:pt x="132292" y="177270"/>
                  <a:pt x="136525" y="231246"/>
                  <a:pt x="130175" y="267758"/>
                </a:cubicBezTo>
                <a:cubicBezTo>
                  <a:pt x="123825" y="304270"/>
                  <a:pt x="113242" y="340783"/>
                  <a:pt x="104775" y="369358"/>
                </a:cubicBezTo>
                <a:cubicBezTo>
                  <a:pt x="96308" y="397933"/>
                  <a:pt x="85196" y="423333"/>
                  <a:pt x="79375" y="439208"/>
                </a:cubicBezTo>
                <a:cubicBezTo>
                  <a:pt x="73554" y="455083"/>
                  <a:pt x="78846" y="449791"/>
                  <a:pt x="69850" y="464608"/>
                </a:cubicBezTo>
                <a:cubicBezTo>
                  <a:pt x="60854" y="479425"/>
                  <a:pt x="35983" y="511175"/>
                  <a:pt x="25400" y="528108"/>
                </a:cubicBezTo>
                <a:cubicBezTo>
                  <a:pt x="14817" y="545041"/>
                  <a:pt x="10054" y="555096"/>
                  <a:pt x="6350" y="566208"/>
                </a:cubicBezTo>
                <a:cubicBezTo>
                  <a:pt x="2646" y="577320"/>
                  <a:pt x="0" y="579966"/>
                  <a:pt x="3175" y="594783"/>
                </a:cubicBezTo>
                <a:cubicBezTo>
                  <a:pt x="6350" y="609600"/>
                  <a:pt x="19050" y="632883"/>
                  <a:pt x="25400" y="655108"/>
                </a:cubicBezTo>
                <a:cubicBezTo>
                  <a:pt x="31750" y="677333"/>
                  <a:pt x="34925" y="705379"/>
                  <a:pt x="41275" y="728133"/>
                </a:cubicBezTo>
                <a:cubicBezTo>
                  <a:pt x="47625" y="750887"/>
                  <a:pt x="57679" y="776816"/>
                  <a:pt x="63500" y="791633"/>
                </a:cubicBezTo>
                <a:cubicBezTo>
                  <a:pt x="69321" y="806450"/>
                  <a:pt x="70379" y="810683"/>
                  <a:pt x="76200" y="817033"/>
                </a:cubicBezTo>
                <a:cubicBezTo>
                  <a:pt x="82021" y="823383"/>
                  <a:pt x="86254" y="825500"/>
                  <a:pt x="98425" y="829733"/>
                </a:cubicBezTo>
                <a:cubicBezTo>
                  <a:pt x="110596" y="833966"/>
                  <a:pt x="130704" y="844020"/>
                  <a:pt x="149225" y="842433"/>
                </a:cubicBezTo>
                <a:cubicBezTo>
                  <a:pt x="167746" y="840846"/>
                  <a:pt x="194733" y="828146"/>
                  <a:pt x="209550" y="820208"/>
                </a:cubicBezTo>
                <a:cubicBezTo>
                  <a:pt x="224367" y="812271"/>
                  <a:pt x="234421" y="803804"/>
                  <a:pt x="238125" y="794808"/>
                </a:cubicBezTo>
                <a:cubicBezTo>
                  <a:pt x="241829" y="785812"/>
                  <a:pt x="237596" y="785812"/>
                  <a:pt x="231775" y="766233"/>
                </a:cubicBezTo>
                <a:cubicBezTo>
                  <a:pt x="225954" y="746654"/>
                  <a:pt x="212725" y="709612"/>
                  <a:pt x="203200" y="677333"/>
                </a:cubicBezTo>
                <a:cubicBezTo>
                  <a:pt x="193675" y="645054"/>
                  <a:pt x="180975" y="594783"/>
                  <a:pt x="174625" y="572558"/>
                </a:cubicBezTo>
                <a:cubicBezTo>
                  <a:pt x="168275" y="550333"/>
                  <a:pt x="167746" y="552450"/>
                  <a:pt x="165100" y="543983"/>
                </a:cubicBezTo>
                <a:cubicBezTo>
                  <a:pt x="162454" y="535516"/>
                  <a:pt x="163513" y="527050"/>
                  <a:pt x="158750" y="521758"/>
                </a:cubicBezTo>
                <a:cubicBezTo>
                  <a:pt x="153988" y="516466"/>
                  <a:pt x="139171" y="515937"/>
                  <a:pt x="136525" y="512233"/>
                </a:cubicBezTo>
                <a:cubicBezTo>
                  <a:pt x="133879" y="508529"/>
                  <a:pt x="134408" y="512233"/>
                  <a:pt x="142875" y="499533"/>
                </a:cubicBezTo>
                <a:cubicBezTo>
                  <a:pt x="151342" y="486833"/>
                  <a:pt x="172508" y="465666"/>
                  <a:pt x="187325" y="436033"/>
                </a:cubicBezTo>
                <a:cubicBezTo>
                  <a:pt x="202142" y="406400"/>
                  <a:pt x="219075" y="360362"/>
                  <a:pt x="231775" y="321733"/>
                </a:cubicBezTo>
                <a:cubicBezTo>
                  <a:pt x="244475" y="283104"/>
                  <a:pt x="254529" y="241829"/>
                  <a:pt x="263525" y="204258"/>
                </a:cubicBezTo>
                <a:cubicBezTo>
                  <a:pt x="272521" y="166687"/>
                  <a:pt x="280988" y="122766"/>
                  <a:pt x="285750" y="96308"/>
                </a:cubicBezTo>
                <a:cubicBezTo>
                  <a:pt x="290512" y="69850"/>
                  <a:pt x="289983" y="59796"/>
                  <a:pt x="292100" y="45508"/>
                </a:cubicBezTo>
                <a:cubicBezTo>
                  <a:pt x="294217" y="31221"/>
                  <a:pt x="297921" y="17991"/>
                  <a:pt x="298450" y="10583"/>
                </a:cubicBezTo>
                <a:cubicBezTo>
                  <a:pt x="298979" y="3175"/>
                  <a:pt x="299508" y="0"/>
                  <a:pt x="295275" y="1058"/>
                </a:cubicBezTo>
                <a:cubicBezTo>
                  <a:pt x="291042" y="2116"/>
                  <a:pt x="283633" y="6879"/>
                  <a:pt x="273050" y="16933"/>
                </a:cubicBezTo>
                <a:cubicBezTo>
                  <a:pt x="262467" y="26987"/>
                  <a:pt x="245004" y="46566"/>
                  <a:pt x="231775" y="61383"/>
                </a:cubicBezTo>
                <a:cubicBezTo>
                  <a:pt x="218546" y="76200"/>
                  <a:pt x="207962" y="91546"/>
                  <a:pt x="193675" y="105833"/>
                </a:cubicBezTo>
                <a:cubicBezTo>
                  <a:pt x="179388" y="120120"/>
                  <a:pt x="153458" y="123296"/>
                  <a:pt x="142875" y="150283"/>
                </a:cubicBezTo>
                <a:close/>
              </a:path>
            </a:pathLst>
          </a:custGeom>
          <a:solidFill>
            <a:srgbClr val="D9D9D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3726392" y="3146954"/>
            <a:ext cx="479425" cy="323321"/>
          </a:xfrm>
          <a:custGeom>
            <a:avLst/>
            <a:gdLst>
              <a:gd name="connsiteX0" fmla="*/ 4233 w 479425"/>
              <a:gd name="connsiteY0" fmla="*/ 193146 h 323321"/>
              <a:gd name="connsiteX1" fmla="*/ 61383 w 479425"/>
              <a:gd name="connsiteY1" fmla="*/ 88371 h 323321"/>
              <a:gd name="connsiteX2" fmla="*/ 89958 w 479425"/>
              <a:gd name="connsiteY2" fmla="*/ 31221 h 323321"/>
              <a:gd name="connsiteX3" fmla="*/ 162983 w 479425"/>
              <a:gd name="connsiteY3" fmla="*/ 12171 h 323321"/>
              <a:gd name="connsiteX4" fmla="*/ 248708 w 479425"/>
              <a:gd name="connsiteY4" fmla="*/ 5821 h 323321"/>
              <a:gd name="connsiteX5" fmla="*/ 347133 w 479425"/>
              <a:gd name="connsiteY5" fmla="*/ 47096 h 323321"/>
              <a:gd name="connsiteX6" fmla="*/ 420158 w 479425"/>
              <a:gd name="connsiteY6" fmla="*/ 97896 h 323321"/>
              <a:gd name="connsiteX7" fmla="*/ 470958 w 479425"/>
              <a:gd name="connsiteY7" fmla="*/ 158221 h 323321"/>
              <a:gd name="connsiteX8" fmla="*/ 470958 w 479425"/>
              <a:gd name="connsiteY8" fmla="*/ 174096 h 323321"/>
              <a:gd name="connsiteX9" fmla="*/ 445558 w 479425"/>
              <a:gd name="connsiteY9" fmla="*/ 209021 h 323321"/>
              <a:gd name="connsiteX10" fmla="*/ 401108 w 479425"/>
              <a:gd name="connsiteY10" fmla="*/ 243946 h 323321"/>
              <a:gd name="connsiteX11" fmla="*/ 359833 w 479425"/>
              <a:gd name="connsiteY11" fmla="*/ 291571 h 323321"/>
              <a:gd name="connsiteX12" fmla="*/ 337608 w 479425"/>
              <a:gd name="connsiteY12" fmla="*/ 313796 h 323321"/>
              <a:gd name="connsiteX13" fmla="*/ 324908 w 479425"/>
              <a:gd name="connsiteY13" fmla="*/ 320146 h 323321"/>
              <a:gd name="connsiteX14" fmla="*/ 302683 w 479425"/>
              <a:gd name="connsiteY14" fmla="*/ 294746 h 323321"/>
              <a:gd name="connsiteX15" fmla="*/ 267758 w 479425"/>
              <a:gd name="connsiteY15" fmla="*/ 228071 h 323321"/>
              <a:gd name="connsiteX16" fmla="*/ 216958 w 479425"/>
              <a:gd name="connsiteY16" fmla="*/ 183621 h 323321"/>
              <a:gd name="connsiteX17" fmla="*/ 156633 w 479425"/>
              <a:gd name="connsiteY17" fmla="*/ 139171 h 323321"/>
              <a:gd name="connsiteX18" fmla="*/ 134408 w 479425"/>
              <a:gd name="connsiteY18" fmla="*/ 132821 h 323321"/>
              <a:gd name="connsiteX19" fmla="*/ 112183 w 479425"/>
              <a:gd name="connsiteY19" fmla="*/ 155046 h 323321"/>
              <a:gd name="connsiteX20" fmla="*/ 102658 w 479425"/>
              <a:gd name="connsiteY20" fmla="*/ 189971 h 323321"/>
              <a:gd name="connsiteX21" fmla="*/ 83608 w 479425"/>
              <a:gd name="connsiteY21" fmla="*/ 221721 h 323321"/>
              <a:gd name="connsiteX22" fmla="*/ 70908 w 479425"/>
              <a:gd name="connsiteY22" fmla="*/ 243946 h 323321"/>
              <a:gd name="connsiteX23" fmla="*/ 48683 w 479425"/>
              <a:gd name="connsiteY23" fmla="*/ 262996 h 323321"/>
              <a:gd name="connsiteX24" fmla="*/ 35983 w 479425"/>
              <a:gd name="connsiteY24" fmla="*/ 240771 h 323321"/>
              <a:gd name="connsiteX25" fmla="*/ 4233 w 479425"/>
              <a:gd name="connsiteY25" fmla="*/ 193146 h 32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9425" h="323321">
                <a:moveTo>
                  <a:pt x="4233" y="193146"/>
                </a:moveTo>
                <a:cubicBezTo>
                  <a:pt x="8466" y="167746"/>
                  <a:pt x="47096" y="115359"/>
                  <a:pt x="61383" y="88371"/>
                </a:cubicBezTo>
                <a:cubicBezTo>
                  <a:pt x="75671" y="61384"/>
                  <a:pt x="73025" y="43921"/>
                  <a:pt x="89958" y="31221"/>
                </a:cubicBezTo>
                <a:cubicBezTo>
                  <a:pt x="106891" y="18521"/>
                  <a:pt x="136525" y="16404"/>
                  <a:pt x="162983" y="12171"/>
                </a:cubicBezTo>
                <a:cubicBezTo>
                  <a:pt x="189441" y="7938"/>
                  <a:pt x="218016" y="0"/>
                  <a:pt x="248708" y="5821"/>
                </a:cubicBezTo>
                <a:cubicBezTo>
                  <a:pt x="279400" y="11642"/>
                  <a:pt x="318558" y="31750"/>
                  <a:pt x="347133" y="47096"/>
                </a:cubicBezTo>
                <a:cubicBezTo>
                  <a:pt x="375708" y="62442"/>
                  <a:pt x="399521" y="79375"/>
                  <a:pt x="420158" y="97896"/>
                </a:cubicBezTo>
                <a:cubicBezTo>
                  <a:pt x="440795" y="116417"/>
                  <a:pt x="462491" y="145521"/>
                  <a:pt x="470958" y="158221"/>
                </a:cubicBezTo>
                <a:cubicBezTo>
                  <a:pt x="479425" y="170921"/>
                  <a:pt x="475191" y="165629"/>
                  <a:pt x="470958" y="174096"/>
                </a:cubicBezTo>
                <a:cubicBezTo>
                  <a:pt x="466725" y="182563"/>
                  <a:pt x="457200" y="197379"/>
                  <a:pt x="445558" y="209021"/>
                </a:cubicBezTo>
                <a:cubicBezTo>
                  <a:pt x="433916" y="220663"/>
                  <a:pt x="415396" y="230188"/>
                  <a:pt x="401108" y="243946"/>
                </a:cubicBezTo>
                <a:cubicBezTo>
                  <a:pt x="386820" y="257704"/>
                  <a:pt x="370416" y="279929"/>
                  <a:pt x="359833" y="291571"/>
                </a:cubicBezTo>
                <a:cubicBezTo>
                  <a:pt x="349250" y="303213"/>
                  <a:pt x="343429" y="309034"/>
                  <a:pt x="337608" y="313796"/>
                </a:cubicBezTo>
                <a:cubicBezTo>
                  <a:pt x="331787" y="318558"/>
                  <a:pt x="330729" y="323321"/>
                  <a:pt x="324908" y="320146"/>
                </a:cubicBezTo>
                <a:cubicBezTo>
                  <a:pt x="319087" y="316971"/>
                  <a:pt x="312208" y="310092"/>
                  <a:pt x="302683" y="294746"/>
                </a:cubicBezTo>
                <a:cubicBezTo>
                  <a:pt x="293158" y="279400"/>
                  <a:pt x="282045" y="246592"/>
                  <a:pt x="267758" y="228071"/>
                </a:cubicBezTo>
                <a:cubicBezTo>
                  <a:pt x="253471" y="209550"/>
                  <a:pt x="235479" y="198438"/>
                  <a:pt x="216958" y="183621"/>
                </a:cubicBezTo>
                <a:cubicBezTo>
                  <a:pt x="198437" y="168804"/>
                  <a:pt x="170391" y="147638"/>
                  <a:pt x="156633" y="139171"/>
                </a:cubicBezTo>
                <a:cubicBezTo>
                  <a:pt x="142875" y="130704"/>
                  <a:pt x="141816" y="130175"/>
                  <a:pt x="134408" y="132821"/>
                </a:cubicBezTo>
                <a:cubicBezTo>
                  <a:pt x="127000" y="135467"/>
                  <a:pt x="117475" y="145521"/>
                  <a:pt x="112183" y="155046"/>
                </a:cubicBezTo>
                <a:cubicBezTo>
                  <a:pt x="106891" y="164571"/>
                  <a:pt x="107420" y="178859"/>
                  <a:pt x="102658" y="189971"/>
                </a:cubicBezTo>
                <a:cubicBezTo>
                  <a:pt x="97896" y="201083"/>
                  <a:pt x="88900" y="212725"/>
                  <a:pt x="83608" y="221721"/>
                </a:cubicBezTo>
                <a:cubicBezTo>
                  <a:pt x="78316" y="230717"/>
                  <a:pt x="76729" y="237067"/>
                  <a:pt x="70908" y="243946"/>
                </a:cubicBezTo>
                <a:cubicBezTo>
                  <a:pt x="65087" y="250825"/>
                  <a:pt x="54504" y="263525"/>
                  <a:pt x="48683" y="262996"/>
                </a:cubicBezTo>
                <a:cubicBezTo>
                  <a:pt x="42862" y="262467"/>
                  <a:pt x="40216" y="248708"/>
                  <a:pt x="35983" y="240771"/>
                </a:cubicBezTo>
                <a:cubicBezTo>
                  <a:pt x="31750" y="232834"/>
                  <a:pt x="0" y="218546"/>
                  <a:pt x="4233" y="193146"/>
                </a:cubicBezTo>
                <a:close/>
              </a:path>
            </a:pathLst>
          </a:custGeom>
          <a:solidFill>
            <a:srgbClr val="D9D9D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>
            <a:off x="3308879" y="2320925"/>
            <a:ext cx="455083" cy="671512"/>
          </a:xfrm>
          <a:custGeom>
            <a:avLst/>
            <a:gdLst>
              <a:gd name="connsiteX0" fmla="*/ 5821 w 455083"/>
              <a:gd name="connsiteY0" fmla="*/ 12700 h 671512"/>
              <a:gd name="connsiteX1" fmla="*/ 37571 w 455083"/>
              <a:gd name="connsiteY1" fmla="*/ 146050 h 671512"/>
              <a:gd name="connsiteX2" fmla="*/ 104246 w 455083"/>
              <a:gd name="connsiteY2" fmla="*/ 311150 h 671512"/>
              <a:gd name="connsiteX3" fmla="*/ 183621 w 455083"/>
              <a:gd name="connsiteY3" fmla="*/ 444500 h 671512"/>
              <a:gd name="connsiteX4" fmla="*/ 288396 w 455083"/>
              <a:gd name="connsiteY4" fmla="*/ 552450 h 671512"/>
              <a:gd name="connsiteX5" fmla="*/ 402696 w 455083"/>
              <a:gd name="connsiteY5" fmla="*/ 625475 h 671512"/>
              <a:gd name="connsiteX6" fmla="*/ 434446 w 455083"/>
              <a:gd name="connsiteY6" fmla="*/ 644525 h 671512"/>
              <a:gd name="connsiteX7" fmla="*/ 453496 w 455083"/>
              <a:gd name="connsiteY7" fmla="*/ 657225 h 671512"/>
              <a:gd name="connsiteX8" fmla="*/ 424921 w 455083"/>
              <a:gd name="connsiteY8" fmla="*/ 558800 h 671512"/>
              <a:gd name="connsiteX9" fmla="*/ 351896 w 455083"/>
              <a:gd name="connsiteY9" fmla="*/ 514350 h 671512"/>
              <a:gd name="connsiteX10" fmla="*/ 266171 w 455083"/>
              <a:gd name="connsiteY10" fmla="*/ 409575 h 671512"/>
              <a:gd name="connsiteX11" fmla="*/ 196321 w 455083"/>
              <a:gd name="connsiteY11" fmla="*/ 285750 h 671512"/>
              <a:gd name="connsiteX12" fmla="*/ 151871 w 455083"/>
              <a:gd name="connsiteY12" fmla="*/ 177800 h 671512"/>
              <a:gd name="connsiteX13" fmla="*/ 129646 w 455083"/>
              <a:gd name="connsiteY13" fmla="*/ 111125 h 671512"/>
              <a:gd name="connsiteX14" fmla="*/ 72496 w 455083"/>
              <a:gd name="connsiteY14" fmla="*/ 69850 h 671512"/>
              <a:gd name="connsiteX15" fmla="*/ 5821 w 455083"/>
              <a:gd name="connsiteY15" fmla="*/ 12700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5083" h="671512">
                <a:moveTo>
                  <a:pt x="5821" y="12700"/>
                </a:moveTo>
                <a:cubicBezTo>
                  <a:pt x="0" y="25400"/>
                  <a:pt x="21167" y="96308"/>
                  <a:pt x="37571" y="146050"/>
                </a:cubicBezTo>
                <a:cubicBezTo>
                  <a:pt x="53975" y="195792"/>
                  <a:pt x="79904" y="261408"/>
                  <a:pt x="104246" y="311150"/>
                </a:cubicBezTo>
                <a:cubicBezTo>
                  <a:pt x="128588" y="360892"/>
                  <a:pt x="152929" y="404283"/>
                  <a:pt x="183621" y="444500"/>
                </a:cubicBezTo>
                <a:cubicBezTo>
                  <a:pt x="214313" y="484717"/>
                  <a:pt x="251883" y="522287"/>
                  <a:pt x="288396" y="552450"/>
                </a:cubicBezTo>
                <a:cubicBezTo>
                  <a:pt x="324909" y="582613"/>
                  <a:pt x="378354" y="610129"/>
                  <a:pt x="402696" y="625475"/>
                </a:cubicBezTo>
                <a:cubicBezTo>
                  <a:pt x="427038" y="640821"/>
                  <a:pt x="425979" y="639233"/>
                  <a:pt x="434446" y="644525"/>
                </a:cubicBezTo>
                <a:cubicBezTo>
                  <a:pt x="442913" y="649817"/>
                  <a:pt x="455083" y="671512"/>
                  <a:pt x="453496" y="657225"/>
                </a:cubicBezTo>
                <a:cubicBezTo>
                  <a:pt x="451909" y="642938"/>
                  <a:pt x="441854" y="582613"/>
                  <a:pt x="424921" y="558800"/>
                </a:cubicBezTo>
                <a:cubicBezTo>
                  <a:pt x="407988" y="534988"/>
                  <a:pt x="378354" y="539221"/>
                  <a:pt x="351896" y="514350"/>
                </a:cubicBezTo>
                <a:cubicBezTo>
                  <a:pt x="325438" y="489479"/>
                  <a:pt x="292100" y="447675"/>
                  <a:pt x="266171" y="409575"/>
                </a:cubicBezTo>
                <a:cubicBezTo>
                  <a:pt x="240242" y="371475"/>
                  <a:pt x="215371" y="324379"/>
                  <a:pt x="196321" y="285750"/>
                </a:cubicBezTo>
                <a:cubicBezTo>
                  <a:pt x="177271" y="247121"/>
                  <a:pt x="162984" y="206904"/>
                  <a:pt x="151871" y="177800"/>
                </a:cubicBezTo>
                <a:cubicBezTo>
                  <a:pt x="140759" y="148696"/>
                  <a:pt x="142875" y="129117"/>
                  <a:pt x="129646" y="111125"/>
                </a:cubicBezTo>
                <a:cubicBezTo>
                  <a:pt x="116417" y="93133"/>
                  <a:pt x="88900" y="84667"/>
                  <a:pt x="72496" y="69850"/>
                </a:cubicBezTo>
                <a:cubicBezTo>
                  <a:pt x="56092" y="55033"/>
                  <a:pt x="11642" y="0"/>
                  <a:pt x="5821" y="12700"/>
                </a:cubicBezTo>
                <a:close/>
              </a:path>
            </a:pathLst>
          </a:custGeom>
          <a:solidFill>
            <a:srgbClr val="D9D9D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4235450" y="3287183"/>
            <a:ext cx="328613" cy="912284"/>
          </a:xfrm>
          <a:custGeom>
            <a:avLst/>
            <a:gdLst>
              <a:gd name="connsiteX0" fmla="*/ 22225 w 328613"/>
              <a:gd name="connsiteY0" fmla="*/ 5292 h 912284"/>
              <a:gd name="connsiteX1" fmla="*/ 3175 w 328613"/>
              <a:gd name="connsiteY1" fmla="*/ 97367 h 912284"/>
              <a:gd name="connsiteX2" fmla="*/ 3175 w 328613"/>
              <a:gd name="connsiteY2" fmla="*/ 240242 h 912284"/>
              <a:gd name="connsiteX3" fmla="*/ 15875 w 328613"/>
              <a:gd name="connsiteY3" fmla="*/ 376767 h 912284"/>
              <a:gd name="connsiteX4" fmla="*/ 53975 w 328613"/>
              <a:gd name="connsiteY4" fmla="*/ 516467 h 912284"/>
              <a:gd name="connsiteX5" fmla="*/ 79375 w 328613"/>
              <a:gd name="connsiteY5" fmla="*/ 611717 h 912284"/>
              <a:gd name="connsiteX6" fmla="*/ 120650 w 328613"/>
              <a:gd name="connsiteY6" fmla="*/ 691092 h 912284"/>
              <a:gd name="connsiteX7" fmla="*/ 130175 w 328613"/>
              <a:gd name="connsiteY7" fmla="*/ 716492 h 912284"/>
              <a:gd name="connsiteX8" fmla="*/ 196850 w 328613"/>
              <a:gd name="connsiteY8" fmla="*/ 792692 h 912284"/>
              <a:gd name="connsiteX9" fmla="*/ 257175 w 328613"/>
              <a:gd name="connsiteY9" fmla="*/ 853017 h 912284"/>
              <a:gd name="connsiteX10" fmla="*/ 292100 w 328613"/>
              <a:gd name="connsiteY10" fmla="*/ 887942 h 912284"/>
              <a:gd name="connsiteX11" fmla="*/ 307975 w 328613"/>
              <a:gd name="connsiteY11" fmla="*/ 903817 h 912284"/>
              <a:gd name="connsiteX12" fmla="*/ 320675 w 328613"/>
              <a:gd name="connsiteY12" fmla="*/ 910167 h 912284"/>
              <a:gd name="connsiteX13" fmla="*/ 323850 w 328613"/>
              <a:gd name="connsiteY13" fmla="*/ 891117 h 912284"/>
              <a:gd name="connsiteX14" fmla="*/ 292100 w 328613"/>
              <a:gd name="connsiteY14" fmla="*/ 846667 h 912284"/>
              <a:gd name="connsiteX15" fmla="*/ 247650 w 328613"/>
              <a:gd name="connsiteY15" fmla="*/ 754592 h 912284"/>
              <a:gd name="connsiteX16" fmla="*/ 187325 w 328613"/>
              <a:gd name="connsiteY16" fmla="*/ 630767 h 912284"/>
              <a:gd name="connsiteX17" fmla="*/ 146050 w 328613"/>
              <a:gd name="connsiteY17" fmla="*/ 497417 h 912284"/>
              <a:gd name="connsiteX18" fmla="*/ 107950 w 328613"/>
              <a:gd name="connsiteY18" fmla="*/ 322792 h 912284"/>
              <a:gd name="connsiteX19" fmla="*/ 111125 w 328613"/>
              <a:gd name="connsiteY19" fmla="*/ 179917 h 912284"/>
              <a:gd name="connsiteX20" fmla="*/ 111125 w 328613"/>
              <a:gd name="connsiteY20" fmla="*/ 125942 h 912284"/>
              <a:gd name="connsiteX21" fmla="*/ 111125 w 328613"/>
              <a:gd name="connsiteY21" fmla="*/ 103717 h 912284"/>
              <a:gd name="connsiteX22" fmla="*/ 111125 w 328613"/>
              <a:gd name="connsiteY22" fmla="*/ 84667 h 912284"/>
              <a:gd name="connsiteX23" fmla="*/ 79375 w 328613"/>
              <a:gd name="connsiteY23" fmla="*/ 65617 h 912284"/>
              <a:gd name="connsiteX24" fmla="*/ 22225 w 328613"/>
              <a:gd name="connsiteY24" fmla="*/ 5292 h 91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8613" h="912284">
                <a:moveTo>
                  <a:pt x="22225" y="5292"/>
                </a:moveTo>
                <a:cubicBezTo>
                  <a:pt x="9525" y="10584"/>
                  <a:pt x="6350" y="58209"/>
                  <a:pt x="3175" y="97367"/>
                </a:cubicBezTo>
                <a:cubicBezTo>
                  <a:pt x="0" y="136525"/>
                  <a:pt x="1058" y="193675"/>
                  <a:pt x="3175" y="240242"/>
                </a:cubicBezTo>
                <a:cubicBezTo>
                  <a:pt x="5292" y="286809"/>
                  <a:pt x="7408" y="330730"/>
                  <a:pt x="15875" y="376767"/>
                </a:cubicBezTo>
                <a:cubicBezTo>
                  <a:pt x="24342" y="422804"/>
                  <a:pt x="43392" y="477309"/>
                  <a:pt x="53975" y="516467"/>
                </a:cubicBezTo>
                <a:cubicBezTo>
                  <a:pt x="64558" y="555625"/>
                  <a:pt x="68263" y="582613"/>
                  <a:pt x="79375" y="611717"/>
                </a:cubicBezTo>
                <a:cubicBezTo>
                  <a:pt x="90488" y="640821"/>
                  <a:pt x="112183" y="673630"/>
                  <a:pt x="120650" y="691092"/>
                </a:cubicBezTo>
                <a:cubicBezTo>
                  <a:pt x="129117" y="708554"/>
                  <a:pt x="117475" y="699559"/>
                  <a:pt x="130175" y="716492"/>
                </a:cubicBezTo>
                <a:cubicBezTo>
                  <a:pt x="142875" y="733425"/>
                  <a:pt x="175683" y="769938"/>
                  <a:pt x="196850" y="792692"/>
                </a:cubicBezTo>
                <a:cubicBezTo>
                  <a:pt x="218017" y="815446"/>
                  <a:pt x="257175" y="853017"/>
                  <a:pt x="257175" y="853017"/>
                </a:cubicBezTo>
                <a:lnTo>
                  <a:pt x="292100" y="887942"/>
                </a:lnTo>
                <a:cubicBezTo>
                  <a:pt x="300567" y="896409"/>
                  <a:pt x="303213" y="900113"/>
                  <a:pt x="307975" y="903817"/>
                </a:cubicBezTo>
                <a:cubicBezTo>
                  <a:pt x="312737" y="907521"/>
                  <a:pt x="318029" y="912284"/>
                  <a:pt x="320675" y="910167"/>
                </a:cubicBezTo>
                <a:cubicBezTo>
                  <a:pt x="323321" y="908050"/>
                  <a:pt x="328613" y="901700"/>
                  <a:pt x="323850" y="891117"/>
                </a:cubicBezTo>
                <a:cubicBezTo>
                  <a:pt x="319088" y="880534"/>
                  <a:pt x="304800" y="869421"/>
                  <a:pt x="292100" y="846667"/>
                </a:cubicBezTo>
                <a:cubicBezTo>
                  <a:pt x="279400" y="823913"/>
                  <a:pt x="247650" y="754592"/>
                  <a:pt x="247650" y="754592"/>
                </a:cubicBezTo>
                <a:cubicBezTo>
                  <a:pt x="230188" y="718609"/>
                  <a:pt x="204258" y="673629"/>
                  <a:pt x="187325" y="630767"/>
                </a:cubicBezTo>
                <a:cubicBezTo>
                  <a:pt x="170392" y="587905"/>
                  <a:pt x="159279" y="548746"/>
                  <a:pt x="146050" y="497417"/>
                </a:cubicBezTo>
                <a:cubicBezTo>
                  <a:pt x="132821" y="446088"/>
                  <a:pt x="113771" y="375709"/>
                  <a:pt x="107950" y="322792"/>
                </a:cubicBezTo>
                <a:cubicBezTo>
                  <a:pt x="102129" y="269875"/>
                  <a:pt x="110596" y="212725"/>
                  <a:pt x="111125" y="179917"/>
                </a:cubicBezTo>
                <a:cubicBezTo>
                  <a:pt x="111654" y="147109"/>
                  <a:pt x="111125" y="125942"/>
                  <a:pt x="111125" y="125942"/>
                </a:cubicBezTo>
                <a:lnTo>
                  <a:pt x="111125" y="103717"/>
                </a:lnTo>
                <a:cubicBezTo>
                  <a:pt x="111125" y="96838"/>
                  <a:pt x="116417" y="91017"/>
                  <a:pt x="111125" y="84667"/>
                </a:cubicBezTo>
                <a:cubicBezTo>
                  <a:pt x="105833" y="78317"/>
                  <a:pt x="88371" y="74084"/>
                  <a:pt x="79375" y="65617"/>
                </a:cubicBezTo>
                <a:cubicBezTo>
                  <a:pt x="70379" y="57150"/>
                  <a:pt x="34925" y="0"/>
                  <a:pt x="22225" y="5292"/>
                </a:cubicBezTo>
                <a:close/>
              </a:path>
            </a:pathLst>
          </a:custGeom>
          <a:solidFill>
            <a:srgbClr val="D9D9D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2967567" y="3269192"/>
            <a:ext cx="423862" cy="975783"/>
          </a:xfrm>
          <a:custGeom>
            <a:avLst/>
            <a:gdLst>
              <a:gd name="connsiteX0" fmla="*/ 115358 w 423862"/>
              <a:gd name="connsiteY0" fmla="*/ 1058 h 975783"/>
              <a:gd name="connsiteX1" fmla="*/ 188383 w 423862"/>
              <a:gd name="connsiteY1" fmla="*/ 80433 h 975783"/>
              <a:gd name="connsiteX2" fmla="*/ 274108 w 423862"/>
              <a:gd name="connsiteY2" fmla="*/ 201083 h 975783"/>
              <a:gd name="connsiteX3" fmla="*/ 350308 w 423862"/>
              <a:gd name="connsiteY3" fmla="*/ 375708 h 975783"/>
              <a:gd name="connsiteX4" fmla="*/ 391583 w 423862"/>
              <a:gd name="connsiteY4" fmla="*/ 521758 h 975783"/>
              <a:gd name="connsiteX5" fmla="*/ 416983 w 423862"/>
              <a:gd name="connsiteY5" fmla="*/ 693208 h 975783"/>
              <a:gd name="connsiteX6" fmla="*/ 416983 w 423862"/>
              <a:gd name="connsiteY6" fmla="*/ 778933 h 975783"/>
              <a:gd name="connsiteX7" fmla="*/ 413808 w 423862"/>
              <a:gd name="connsiteY7" fmla="*/ 845608 h 975783"/>
              <a:gd name="connsiteX8" fmla="*/ 356658 w 423862"/>
              <a:gd name="connsiteY8" fmla="*/ 902758 h 975783"/>
              <a:gd name="connsiteX9" fmla="*/ 289983 w 423862"/>
              <a:gd name="connsiteY9" fmla="*/ 969433 h 975783"/>
              <a:gd name="connsiteX10" fmla="*/ 293158 w 423862"/>
              <a:gd name="connsiteY10" fmla="*/ 940858 h 975783"/>
              <a:gd name="connsiteX11" fmla="*/ 296333 w 423862"/>
              <a:gd name="connsiteY11" fmla="*/ 842433 h 975783"/>
              <a:gd name="connsiteX12" fmla="*/ 280458 w 423862"/>
              <a:gd name="connsiteY12" fmla="*/ 639233 h 975783"/>
              <a:gd name="connsiteX13" fmla="*/ 213783 w 423862"/>
              <a:gd name="connsiteY13" fmla="*/ 439208 h 975783"/>
              <a:gd name="connsiteX14" fmla="*/ 105833 w 423862"/>
              <a:gd name="connsiteY14" fmla="*/ 236008 h 975783"/>
              <a:gd name="connsiteX15" fmla="*/ 26458 w 423862"/>
              <a:gd name="connsiteY15" fmla="*/ 140758 h 975783"/>
              <a:gd name="connsiteX16" fmla="*/ 4233 w 423862"/>
              <a:gd name="connsiteY16" fmla="*/ 118533 h 975783"/>
              <a:gd name="connsiteX17" fmla="*/ 7408 w 423862"/>
              <a:gd name="connsiteY17" fmla="*/ 109008 h 975783"/>
              <a:gd name="connsiteX18" fmla="*/ 48683 w 423862"/>
              <a:gd name="connsiteY18" fmla="*/ 74083 h 975783"/>
              <a:gd name="connsiteX19" fmla="*/ 115358 w 423862"/>
              <a:gd name="connsiteY19" fmla="*/ 1058 h 97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3862" h="975783">
                <a:moveTo>
                  <a:pt x="115358" y="1058"/>
                </a:moveTo>
                <a:cubicBezTo>
                  <a:pt x="138641" y="2116"/>
                  <a:pt x="161925" y="47096"/>
                  <a:pt x="188383" y="80433"/>
                </a:cubicBezTo>
                <a:cubicBezTo>
                  <a:pt x="214841" y="113771"/>
                  <a:pt x="247121" y="151871"/>
                  <a:pt x="274108" y="201083"/>
                </a:cubicBezTo>
                <a:cubicBezTo>
                  <a:pt x="301095" y="250295"/>
                  <a:pt x="330729" y="322262"/>
                  <a:pt x="350308" y="375708"/>
                </a:cubicBezTo>
                <a:cubicBezTo>
                  <a:pt x="369887" y="429154"/>
                  <a:pt x="380471" y="468841"/>
                  <a:pt x="391583" y="521758"/>
                </a:cubicBezTo>
                <a:cubicBezTo>
                  <a:pt x="402696" y="574675"/>
                  <a:pt x="412750" y="650346"/>
                  <a:pt x="416983" y="693208"/>
                </a:cubicBezTo>
                <a:cubicBezTo>
                  <a:pt x="421216" y="736071"/>
                  <a:pt x="417512" y="753533"/>
                  <a:pt x="416983" y="778933"/>
                </a:cubicBezTo>
                <a:cubicBezTo>
                  <a:pt x="416454" y="804333"/>
                  <a:pt x="423862" y="824970"/>
                  <a:pt x="413808" y="845608"/>
                </a:cubicBezTo>
                <a:cubicBezTo>
                  <a:pt x="403754" y="866246"/>
                  <a:pt x="356658" y="902758"/>
                  <a:pt x="356658" y="902758"/>
                </a:cubicBezTo>
                <a:cubicBezTo>
                  <a:pt x="336021" y="923395"/>
                  <a:pt x="300566" y="963083"/>
                  <a:pt x="289983" y="969433"/>
                </a:cubicBezTo>
                <a:cubicBezTo>
                  <a:pt x="279400" y="975783"/>
                  <a:pt x="292100" y="962025"/>
                  <a:pt x="293158" y="940858"/>
                </a:cubicBezTo>
                <a:cubicBezTo>
                  <a:pt x="294216" y="919691"/>
                  <a:pt x="298450" y="892704"/>
                  <a:pt x="296333" y="842433"/>
                </a:cubicBezTo>
                <a:cubicBezTo>
                  <a:pt x="294216" y="792162"/>
                  <a:pt x="294216" y="706437"/>
                  <a:pt x="280458" y="639233"/>
                </a:cubicBezTo>
                <a:cubicBezTo>
                  <a:pt x="266700" y="572029"/>
                  <a:pt x="242887" y="506412"/>
                  <a:pt x="213783" y="439208"/>
                </a:cubicBezTo>
                <a:cubicBezTo>
                  <a:pt x="184679" y="372004"/>
                  <a:pt x="137054" y="285750"/>
                  <a:pt x="105833" y="236008"/>
                </a:cubicBezTo>
                <a:cubicBezTo>
                  <a:pt x="74612" y="186266"/>
                  <a:pt x="43391" y="160337"/>
                  <a:pt x="26458" y="140758"/>
                </a:cubicBezTo>
                <a:cubicBezTo>
                  <a:pt x="9525" y="121179"/>
                  <a:pt x="7408" y="123825"/>
                  <a:pt x="4233" y="118533"/>
                </a:cubicBezTo>
                <a:cubicBezTo>
                  <a:pt x="1058" y="113241"/>
                  <a:pt x="0" y="116416"/>
                  <a:pt x="7408" y="109008"/>
                </a:cubicBezTo>
                <a:cubicBezTo>
                  <a:pt x="14816" y="101600"/>
                  <a:pt x="30162" y="91016"/>
                  <a:pt x="48683" y="74083"/>
                </a:cubicBezTo>
                <a:cubicBezTo>
                  <a:pt x="67204" y="57150"/>
                  <a:pt x="92075" y="0"/>
                  <a:pt x="115358" y="105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 rot="18195426">
            <a:off x="5988049" y="3133729"/>
            <a:ext cx="219075" cy="41275"/>
          </a:xfrm>
          <a:custGeom>
            <a:avLst/>
            <a:gdLst>
              <a:gd name="connsiteX0" fmla="*/ 0 w 219075"/>
              <a:gd name="connsiteY0" fmla="*/ 38100 h 41275"/>
              <a:gd name="connsiteX1" fmla="*/ 31750 w 219075"/>
              <a:gd name="connsiteY1" fmla="*/ 0 h 41275"/>
              <a:gd name="connsiteX2" fmla="*/ 63500 w 219075"/>
              <a:gd name="connsiteY2" fmla="*/ 41275 h 41275"/>
              <a:gd name="connsiteX3" fmla="*/ 92075 w 219075"/>
              <a:gd name="connsiteY3" fmla="*/ 3175 h 41275"/>
              <a:gd name="connsiteX4" fmla="*/ 117475 w 219075"/>
              <a:gd name="connsiteY4" fmla="*/ 38100 h 41275"/>
              <a:gd name="connsiteX5" fmla="*/ 149225 w 219075"/>
              <a:gd name="connsiteY5" fmla="*/ 0 h 41275"/>
              <a:gd name="connsiteX6" fmla="*/ 184150 w 219075"/>
              <a:gd name="connsiteY6" fmla="*/ 41275 h 41275"/>
              <a:gd name="connsiteX7" fmla="*/ 219075 w 219075"/>
              <a:gd name="connsiteY7" fmla="*/ 6350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075" h="41275">
                <a:moveTo>
                  <a:pt x="0" y="38100"/>
                </a:moveTo>
                <a:lnTo>
                  <a:pt x="31750" y="0"/>
                </a:lnTo>
                <a:lnTo>
                  <a:pt x="63500" y="41275"/>
                </a:lnTo>
                <a:lnTo>
                  <a:pt x="92075" y="3175"/>
                </a:lnTo>
                <a:lnTo>
                  <a:pt x="117475" y="38100"/>
                </a:lnTo>
                <a:cubicBezTo>
                  <a:pt x="149937" y="2392"/>
                  <a:pt x="149225" y="18908"/>
                  <a:pt x="149225" y="0"/>
                </a:cubicBezTo>
                <a:lnTo>
                  <a:pt x="184150" y="41275"/>
                </a:lnTo>
                <a:lnTo>
                  <a:pt x="219075" y="635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 rot="3404574" flipH="1">
            <a:off x="6191250" y="3133728"/>
            <a:ext cx="219075" cy="41275"/>
          </a:xfrm>
          <a:custGeom>
            <a:avLst/>
            <a:gdLst>
              <a:gd name="connsiteX0" fmla="*/ 0 w 219075"/>
              <a:gd name="connsiteY0" fmla="*/ 38100 h 41275"/>
              <a:gd name="connsiteX1" fmla="*/ 31750 w 219075"/>
              <a:gd name="connsiteY1" fmla="*/ 0 h 41275"/>
              <a:gd name="connsiteX2" fmla="*/ 63500 w 219075"/>
              <a:gd name="connsiteY2" fmla="*/ 41275 h 41275"/>
              <a:gd name="connsiteX3" fmla="*/ 92075 w 219075"/>
              <a:gd name="connsiteY3" fmla="*/ 3175 h 41275"/>
              <a:gd name="connsiteX4" fmla="*/ 117475 w 219075"/>
              <a:gd name="connsiteY4" fmla="*/ 38100 h 41275"/>
              <a:gd name="connsiteX5" fmla="*/ 149225 w 219075"/>
              <a:gd name="connsiteY5" fmla="*/ 0 h 41275"/>
              <a:gd name="connsiteX6" fmla="*/ 184150 w 219075"/>
              <a:gd name="connsiteY6" fmla="*/ 41275 h 41275"/>
              <a:gd name="connsiteX7" fmla="*/ 219075 w 219075"/>
              <a:gd name="connsiteY7" fmla="*/ 6350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075" h="41275">
                <a:moveTo>
                  <a:pt x="0" y="38100"/>
                </a:moveTo>
                <a:lnTo>
                  <a:pt x="31750" y="0"/>
                </a:lnTo>
                <a:lnTo>
                  <a:pt x="63500" y="41275"/>
                </a:lnTo>
                <a:lnTo>
                  <a:pt x="92075" y="3175"/>
                </a:lnTo>
                <a:lnTo>
                  <a:pt x="117475" y="38100"/>
                </a:lnTo>
                <a:cubicBezTo>
                  <a:pt x="149937" y="2392"/>
                  <a:pt x="149225" y="18908"/>
                  <a:pt x="149225" y="0"/>
                </a:cubicBezTo>
                <a:lnTo>
                  <a:pt x="184150" y="41275"/>
                </a:lnTo>
                <a:lnTo>
                  <a:pt x="219075" y="635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 rot="3404574" flipH="1">
            <a:off x="6718300" y="3883027"/>
            <a:ext cx="219075" cy="41275"/>
          </a:xfrm>
          <a:custGeom>
            <a:avLst/>
            <a:gdLst>
              <a:gd name="connsiteX0" fmla="*/ 0 w 219075"/>
              <a:gd name="connsiteY0" fmla="*/ 38100 h 41275"/>
              <a:gd name="connsiteX1" fmla="*/ 31750 w 219075"/>
              <a:gd name="connsiteY1" fmla="*/ 0 h 41275"/>
              <a:gd name="connsiteX2" fmla="*/ 63500 w 219075"/>
              <a:gd name="connsiteY2" fmla="*/ 41275 h 41275"/>
              <a:gd name="connsiteX3" fmla="*/ 92075 w 219075"/>
              <a:gd name="connsiteY3" fmla="*/ 3175 h 41275"/>
              <a:gd name="connsiteX4" fmla="*/ 117475 w 219075"/>
              <a:gd name="connsiteY4" fmla="*/ 38100 h 41275"/>
              <a:gd name="connsiteX5" fmla="*/ 149225 w 219075"/>
              <a:gd name="connsiteY5" fmla="*/ 0 h 41275"/>
              <a:gd name="connsiteX6" fmla="*/ 184150 w 219075"/>
              <a:gd name="connsiteY6" fmla="*/ 41275 h 41275"/>
              <a:gd name="connsiteX7" fmla="*/ 219075 w 219075"/>
              <a:gd name="connsiteY7" fmla="*/ 6350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075" h="41275">
                <a:moveTo>
                  <a:pt x="0" y="38100"/>
                </a:moveTo>
                <a:lnTo>
                  <a:pt x="31750" y="0"/>
                </a:lnTo>
                <a:lnTo>
                  <a:pt x="63500" y="41275"/>
                </a:lnTo>
                <a:lnTo>
                  <a:pt x="92075" y="3175"/>
                </a:lnTo>
                <a:lnTo>
                  <a:pt x="117475" y="38100"/>
                </a:lnTo>
                <a:cubicBezTo>
                  <a:pt x="149937" y="2392"/>
                  <a:pt x="149225" y="18908"/>
                  <a:pt x="149225" y="0"/>
                </a:cubicBezTo>
                <a:lnTo>
                  <a:pt x="184150" y="41275"/>
                </a:lnTo>
                <a:lnTo>
                  <a:pt x="219075" y="635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 rot="18195426">
            <a:off x="5454650" y="3902076"/>
            <a:ext cx="219075" cy="41275"/>
          </a:xfrm>
          <a:custGeom>
            <a:avLst/>
            <a:gdLst>
              <a:gd name="connsiteX0" fmla="*/ 0 w 219075"/>
              <a:gd name="connsiteY0" fmla="*/ 38100 h 41275"/>
              <a:gd name="connsiteX1" fmla="*/ 31750 w 219075"/>
              <a:gd name="connsiteY1" fmla="*/ 0 h 41275"/>
              <a:gd name="connsiteX2" fmla="*/ 63500 w 219075"/>
              <a:gd name="connsiteY2" fmla="*/ 41275 h 41275"/>
              <a:gd name="connsiteX3" fmla="*/ 92075 w 219075"/>
              <a:gd name="connsiteY3" fmla="*/ 3175 h 41275"/>
              <a:gd name="connsiteX4" fmla="*/ 117475 w 219075"/>
              <a:gd name="connsiteY4" fmla="*/ 38100 h 41275"/>
              <a:gd name="connsiteX5" fmla="*/ 149225 w 219075"/>
              <a:gd name="connsiteY5" fmla="*/ 0 h 41275"/>
              <a:gd name="connsiteX6" fmla="*/ 184150 w 219075"/>
              <a:gd name="connsiteY6" fmla="*/ 41275 h 41275"/>
              <a:gd name="connsiteX7" fmla="*/ 219075 w 219075"/>
              <a:gd name="connsiteY7" fmla="*/ 6350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075" h="41275">
                <a:moveTo>
                  <a:pt x="0" y="38100"/>
                </a:moveTo>
                <a:lnTo>
                  <a:pt x="31750" y="0"/>
                </a:lnTo>
                <a:lnTo>
                  <a:pt x="63500" y="41275"/>
                </a:lnTo>
                <a:lnTo>
                  <a:pt x="92075" y="3175"/>
                </a:lnTo>
                <a:lnTo>
                  <a:pt x="117475" y="38100"/>
                </a:lnTo>
                <a:cubicBezTo>
                  <a:pt x="149937" y="2392"/>
                  <a:pt x="149225" y="18908"/>
                  <a:pt x="149225" y="0"/>
                </a:cubicBezTo>
                <a:lnTo>
                  <a:pt x="184150" y="41275"/>
                </a:lnTo>
                <a:lnTo>
                  <a:pt x="219075" y="635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035300" y="2027766"/>
            <a:ext cx="1617134" cy="2273300"/>
          </a:xfrm>
          <a:custGeom>
            <a:avLst/>
            <a:gdLst>
              <a:gd name="connsiteX0" fmla="*/ 1617134 w 1617134"/>
              <a:gd name="connsiteY0" fmla="*/ 2273300 h 2273300"/>
              <a:gd name="connsiteX1" fmla="*/ 270934 w 1617134"/>
              <a:gd name="connsiteY1" fmla="*/ 884767 h 2273300"/>
              <a:gd name="connsiteX2" fmla="*/ 0 w 1617134"/>
              <a:gd name="connsiteY2" fmla="*/ 0 h 2273300"/>
              <a:gd name="connsiteX3" fmla="*/ 1346200 w 1617134"/>
              <a:gd name="connsiteY3" fmla="*/ 1392767 h 2273300"/>
              <a:gd name="connsiteX4" fmla="*/ 1617134 w 1617134"/>
              <a:gd name="connsiteY4" fmla="*/ 227330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134" h="2273300">
                <a:moveTo>
                  <a:pt x="1617134" y="2273300"/>
                </a:moveTo>
                <a:lnTo>
                  <a:pt x="270934" y="884767"/>
                </a:lnTo>
                <a:lnTo>
                  <a:pt x="0" y="0"/>
                </a:lnTo>
                <a:lnTo>
                  <a:pt x="1346200" y="1392767"/>
                </a:lnTo>
                <a:lnTo>
                  <a:pt x="1617134" y="2273300"/>
                </a:lnTo>
                <a:close/>
              </a:path>
            </a:pathLst>
          </a:custGeom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16200000" flipH="1">
            <a:off x="3377142" y="2995083"/>
            <a:ext cx="869950" cy="26670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2919942" y="2112433"/>
            <a:ext cx="1628775" cy="2184400"/>
          </a:xfrm>
          <a:custGeom>
            <a:avLst/>
            <a:gdLst>
              <a:gd name="connsiteX0" fmla="*/ 276225 w 1628775"/>
              <a:gd name="connsiteY0" fmla="*/ 2184400 h 2184400"/>
              <a:gd name="connsiteX1" fmla="*/ 1628775 w 1628775"/>
              <a:gd name="connsiteY1" fmla="*/ 873125 h 2184400"/>
              <a:gd name="connsiteX2" fmla="*/ 1355725 w 1628775"/>
              <a:gd name="connsiteY2" fmla="*/ 0 h 2184400"/>
              <a:gd name="connsiteX3" fmla="*/ 0 w 1628775"/>
              <a:gd name="connsiteY3" fmla="*/ 1323975 h 2184400"/>
              <a:gd name="connsiteX4" fmla="*/ 276225 w 1628775"/>
              <a:gd name="connsiteY4" fmla="*/ 218440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8775" h="2184400">
                <a:moveTo>
                  <a:pt x="276225" y="2184400"/>
                </a:moveTo>
                <a:lnTo>
                  <a:pt x="1628775" y="873125"/>
                </a:lnTo>
                <a:lnTo>
                  <a:pt x="1355725" y="0"/>
                </a:lnTo>
                <a:lnTo>
                  <a:pt x="0" y="1323975"/>
                </a:lnTo>
                <a:lnTo>
                  <a:pt x="276225" y="2184400"/>
                </a:lnTo>
                <a:close/>
              </a:path>
            </a:pathLst>
          </a:custGeom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761317" y="2976033"/>
            <a:ext cx="63500" cy="212725"/>
          </a:xfrm>
          <a:prstGeom prst="line">
            <a:avLst/>
          </a:prstGeom>
          <a:ln w="2857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 rot="4243012">
            <a:off x="2050473" y="3462616"/>
            <a:ext cx="1456233" cy="898656"/>
          </a:xfrm>
          <a:prstGeom prst="arc">
            <a:avLst>
              <a:gd name="adj1" fmla="val 13144469"/>
              <a:gd name="adj2" fmla="val 19384949"/>
            </a:avLst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rot="4243012">
            <a:off x="2171123" y="3354666"/>
            <a:ext cx="1456233" cy="898656"/>
          </a:xfrm>
          <a:prstGeom prst="arc">
            <a:avLst>
              <a:gd name="adj1" fmla="val 13144469"/>
              <a:gd name="adj2" fmla="val 19384949"/>
            </a:avLst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/>
          <p:cNvSpPr/>
          <p:nvPr/>
        </p:nvSpPr>
        <p:spPr>
          <a:xfrm rot="14849465" flipH="1">
            <a:off x="4064228" y="3339796"/>
            <a:ext cx="1583386" cy="898656"/>
          </a:xfrm>
          <a:prstGeom prst="arc">
            <a:avLst>
              <a:gd name="adj1" fmla="val 12531406"/>
              <a:gd name="adj2" fmla="val 18205605"/>
            </a:avLst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 rot="15293732" flipH="1">
            <a:off x="3924528" y="3215971"/>
            <a:ext cx="1583386" cy="898656"/>
          </a:xfrm>
          <a:prstGeom prst="arc">
            <a:avLst>
              <a:gd name="adj1" fmla="val 12968456"/>
              <a:gd name="adj2" fmla="val 17833315"/>
            </a:avLst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/>
          <p:nvPr/>
        </p:nvSpPr>
        <p:spPr>
          <a:xfrm rot="16559196" flipH="1">
            <a:off x="3324452" y="3422347"/>
            <a:ext cx="1583386" cy="898656"/>
          </a:xfrm>
          <a:prstGeom prst="arc">
            <a:avLst>
              <a:gd name="adj1" fmla="val 12531406"/>
              <a:gd name="adj2" fmla="val 13256337"/>
            </a:avLst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/>
          <p:cNvSpPr/>
          <p:nvPr/>
        </p:nvSpPr>
        <p:spPr>
          <a:xfrm rot="16559196" flipH="1">
            <a:off x="3289526" y="3320747"/>
            <a:ext cx="1583386" cy="898656"/>
          </a:xfrm>
          <a:prstGeom prst="arc">
            <a:avLst>
              <a:gd name="adj1" fmla="val 12531406"/>
              <a:gd name="adj2" fmla="val 13563803"/>
            </a:avLst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>
          <a:xfrm rot="15218217" flipH="1">
            <a:off x="3090152" y="1879938"/>
            <a:ext cx="1369906" cy="898656"/>
          </a:xfrm>
          <a:prstGeom prst="arc">
            <a:avLst>
              <a:gd name="adj1" fmla="val 15095885"/>
              <a:gd name="adj2" fmla="val 20601696"/>
            </a:avLst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15218217" flipH="1">
            <a:off x="3179051" y="1851363"/>
            <a:ext cx="1369906" cy="898656"/>
          </a:xfrm>
          <a:prstGeom prst="arc">
            <a:avLst>
              <a:gd name="adj1" fmla="val 16290730"/>
              <a:gd name="adj2" fmla="val 19882202"/>
            </a:avLst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rot="5671664">
            <a:off x="2829801" y="1984714"/>
            <a:ext cx="1369906" cy="898656"/>
          </a:xfrm>
          <a:prstGeom prst="arc">
            <a:avLst>
              <a:gd name="adj1" fmla="val 15832172"/>
              <a:gd name="adj2" fmla="val 19882202"/>
            </a:avLst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5088096">
            <a:off x="2677402" y="2016464"/>
            <a:ext cx="1369906" cy="898656"/>
          </a:xfrm>
          <a:prstGeom prst="arc">
            <a:avLst>
              <a:gd name="adj1" fmla="val 17305654"/>
              <a:gd name="adj2" fmla="val 19484171"/>
            </a:avLst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5037018">
            <a:off x="3299792" y="3438080"/>
            <a:ext cx="1369906" cy="796668"/>
          </a:xfrm>
          <a:prstGeom prst="arc">
            <a:avLst>
              <a:gd name="adj1" fmla="val 10298390"/>
              <a:gd name="adj2" fmla="val 12505851"/>
            </a:avLst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c 57"/>
          <p:cNvSpPr/>
          <p:nvPr/>
        </p:nvSpPr>
        <p:spPr>
          <a:xfrm rot="5744334">
            <a:off x="3042708" y="3548423"/>
            <a:ext cx="1369906" cy="796668"/>
          </a:xfrm>
          <a:prstGeom prst="arc">
            <a:avLst>
              <a:gd name="adj1" fmla="val 11118667"/>
              <a:gd name="adj2" fmla="val 12459862"/>
            </a:avLst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3667125" y="2892425"/>
            <a:ext cx="66675" cy="107950"/>
          </a:xfrm>
          <a:custGeom>
            <a:avLst/>
            <a:gdLst>
              <a:gd name="connsiteX0" fmla="*/ 66675 w 66675"/>
              <a:gd name="connsiteY0" fmla="*/ 0 h 107950"/>
              <a:gd name="connsiteX1" fmla="*/ 34925 w 66675"/>
              <a:gd name="connsiteY1" fmla="*/ 57150 h 107950"/>
              <a:gd name="connsiteX2" fmla="*/ 0 w 66675"/>
              <a:gd name="connsiteY2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" h="107950">
                <a:moveTo>
                  <a:pt x="66675" y="0"/>
                </a:moveTo>
                <a:cubicBezTo>
                  <a:pt x="56356" y="19579"/>
                  <a:pt x="46037" y="39159"/>
                  <a:pt x="34925" y="57150"/>
                </a:cubicBezTo>
                <a:cubicBezTo>
                  <a:pt x="23813" y="75141"/>
                  <a:pt x="0" y="107950"/>
                  <a:pt x="0" y="107950"/>
                </a:cubicBezTo>
              </a:path>
            </a:pathLst>
          </a:custGeom>
          <a:ln w="127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3743325" y="3246967"/>
            <a:ext cx="107950" cy="29633"/>
          </a:xfrm>
          <a:custGeom>
            <a:avLst/>
            <a:gdLst>
              <a:gd name="connsiteX0" fmla="*/ 107950 w 107950"/>
              <a:gd name="connsiteY0" fmla="*/ 29633 h 29633"/>
              <a:gd name="connsiteX1" fmla="*/ 25400 w 107950"/>
              <a:gd name="connsiteY1" fmla="*/ 4233 h 29633"/>
              <a:gd name="connsiteX2" fmla="*/ 0 w 107950"/>
              <a:gd name="connsiteY2" fmla="*/ 4233 h 2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950" h="29633">
                <a:moveTo>
                  <a:pt x="107950" y="29633"/>
                </a:moveTo>
                <a:cubicBezTo>
                  <a:pt x="75671" y="19049"/>
                  <a:pt x="43392" y="8466"/>
                  <a:pt x="25400" y="4233"/>
                </a:cubicBezTo>
                <a:cubicBezTo>
                  <a:pt x="7408" y="0"/>
                  <a:pt x="0" y="4233"/>
                  <a:pt x="0" y="4233"/>
                </a:cubicBezTo>
              </a:path>
            </a:pathLst>
          </a:custGeom>
          <a:ln w="127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>
            <a:cxnSpLocks noChangeAspect="1"/>
          </p:cNvCxnSpPr>
          <p:nvPr/>
        </p:nvCxnSpPr>
        <p:spPr>
          <a:xfrm>
            <a:off x="3673475" y="2994024"/>
            <a:ext cx="68688" cy="250824"/>
          </a:xfrm>
          <a:prstGeom prst="line">
            <a:avLst/>
          </a:prstGeom>
          <a:ln w="1905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 noChangeAspect="1"/>
          </p:cNvCxnSpPr>
          <p:nvPr/>
        </p:nvCxnSpPr>
        <p:spPr>
          <a:xfrm rot="10800000">
            <a:off x="3833389" y="2954020"/>
            <a:ext cx="83397" cy="274953"/>
          </a:xfrm>
          <a:prstGeom prst="line">
            <a:avLst/>
          </a:prstGeom>
          <a:ln w="19050" cap="flat" cmpd="sng" algn="ctr">
            <a:solidFill>
              <a:schemeClr val="accent3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3854450" y="3228975"/>
            <a:ext cx="53975" cy="63500"/>
          </a:xfrm>
          <a:custGeom>
            <a:avLst/>
            <a:gdLst>
              <a:gd name="connsiteX0" fmla="*/ 0 w 53975"/>
              <a:gd name="connsiteY0" fmla="*/ 63500 h 63500"/>
              <a:gd name="connsiteX1" fmla="*/ 53975 w 53975"/>
              <a:gd name="connsiteY1" fmla="*/ 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975" h="63500">
                <a:moveTo>
                  <a:pt x="0" y="63500"/>
                </a:moveTo>
                <a:lnTo>
                  <a:pt x="53975" y="0"/>
                </a:lnTo>
              </a:path>
            </a:pathLst>
          </a:custGeom>
          <a:ln w="12700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 rot="10800000" flipH="1" flipV="1">
            <a:off x="3732609" y="2880833"/>
            <a:ext cx="99615" cy="68741"/>
          </a:xfrm>
          <a:prstGeom prst="line">
            <a:avLst/>
          </a:prstGeom>
          <a:ln w="12700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rot="5400000" flipH="1" flipV="1">
            <a:off x="3282144" y="4206661"/>
            <a:ext cx="190463" cy="6817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 rot="5400000" flipH="1" flipV="1">
            <a:off x="3163611" y="4320961"/>
            <a:ext cx="190463" cy="6817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cxnSpLocks/>
          </p:cNvCxnSpPr>
          <p:nvPr/>
        </p:nvCxnSpPr>
        <p:spPr>
          <a:xfrm rot="16200000" flipV="1">
            <a:off x="4296029" y="4037795"/>
            <a:ext cx="194694" cy="77849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cxnSpLocks/>
          </p:cNvCxnSpPr>
          <p:nvPr/>
        </p:nvCxnSpPr>
        <p:spPr>
          <a:xfrm rot="16200000" flipV="1">
            <a:off x="4478063" y="4181729"/>
            <a:ext cx="194694" cy="9478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533904" y="4258734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Dα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216404" y="4114801"/>
            <a:ext cx="381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αB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297775" y="4216403"/>
            <a:ext cx="37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Bδ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043775" y="4334937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δA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793066" y="3598333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526366" y="2357967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021667" y="2192868"/>
            <a:ext cx="364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(</a:t>
            </a:r>
            <a:r>
              <a:rPr lang="en-US" sz="1200" i="1">
                <a:latin typeface="Times"/>
                <a:cs typeface="Times"/>
              </a:rPr>
              <a:t>d</a:t>
            </a:r>
            <a:r>
              <a:rPr lang="en-US" sz="1200">
                <a:latin typeface="Times"/>
                <a:cs typeface="Times"/>
              </a:rPr>
              <a:t>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047999" y="2192868"/>
            <a:ext cx="364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(</a:t>
            </a:r>
            <a:r>
              <a:rPr lang="en-US" sz="1200" i="1">
                <a:latin typeface="Times"/>
                <a:cs typeface="Times"/>
              </a:rPr>
              <a:t>a</a:t>
            </a:r>
            <a:r>
              <a:rPr lang="en-US" sz="1200">
                <a:latin typeface="Times"/>
                <a:cs typeface="Times"/>
              </a:rPr>
              <a:t>)</a:t>
            </a:r>
          </a:p>
        </p:txBody>
      </p:sp>
      <p:sp>
        <p:nvSpPr>
          <p:cNvPr id="87" name="Freeform 86"/>
          <p:cNvSpPr/>
          <p:nvPr/>
        </p:nvSpPr>
        <p:spPr>
          <a:xfrm>
            <a:off x="3797300" y="2840567"/>
            <a:ext cx="228600" cy="241300"/>
          </a:xfrm>
          <a:custGeom>
            <a:avLst/>
            <a:gdLst>
              <a:gd name="connsiteX0" fmla="*/ 0 w 228600"/>
              <a:gd name="connsiteY0" fmla="*/ 241300 h 241300"/>
              <a:gd name="connsiteX1" fmla="*/ 29633 w 228600"/>
              <a:gd name="connsiteY1" fmla="*/ 169333 h 241300"/>
              <a:gd name="connsiteX2" fmla="*/ 71967 w 228600"/>
              <a:gd name="connsiteY2" fmla="*/ 105833 h 241300"/>
              <a:gd name="connsiteX3" fmla="*/ 148167 w 228600"/>
              <a:gd name="connsiteY3" fmla="*/ 38100 h 241300"/>
              <a:gd name="connsiteX4" fmla="*/ 228600 w 228600"/>
              <a:gd name="connsiteY4" fmla="*/ 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241300">
                <a:moveTo>
                  <a:pt x="0" y="241300"/>
                </a:moveTo>
                <a:cubicBezTo>
                  <a:pt x="8819" y="216605"/>
                  <a:pt x="17639" y="191911"/>
                  <a:pt x="29633" y="169333"/>
                </a:cubicBezTo>
                <a:cubicBezTo>
                  <a:pt x="41628" y="146755"/>
                  <a:pt x="52211" y="127705"/>
                  <a:pt x="71967" y="105833"/>
                </a:cubicBezTo>
                <a:cubicBezTo>
                  <a:pt x="91723" y="83961"/>
                  <a:pt x="122061" y="55739"/>
                  <a:pt x="148167" y="38100"/>
                </a:cubicBezTo>
                <a:cubicBezTo>
                  <a:pt x="174273" y="20461"/>
                  <a:pt x="214489" y="6350"/>
                  <a:pt x="228600" y="0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3949704" y="2675467"/>
            <a:ext cx="364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αδ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539062" y="4444981"/>
            <a:ext cx="91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latin typeface="Times"/>
                <a:cs typeface="Times"/>
              </a:rPr>
              <a:t>reactant</a:t>
            </a:r>
          </a:p>
          <a:p>
            <a:pPr algn="ctr"/>
            <a:r>
              <a:rPr lang="en-US" sz="1200">
                <a:latin typeface="Times"/>
                <a:cs typeface="Times"/>
              </a:rPr>
              <a:t>dislocations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103033" y="4533899"/>
            <a:ext cx="577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BA</a:t>
            </a:r>
            <a:r>
              <a:rPr lang="en-US" sz="1200">
                <a:latin typeface="Times"/>
                <a:cs typeface="Times"/>
              </a:rPr>
              <a:t>(</a:t>
            </a:r>
            <a:r>
              <a:rPr lang="en-US" sz="1200" i="1">
                <a:latin typeface="Times"/>
                <a:cs typeface="Times"/>
              </a:rPr>
              <a:t>d</a:t>
            </a:r>
            <a:r>
              <a:rPr lang="en-US" sz="1200">
                <a:latin typeface="Times"/>
                <a:cs typeface="Times"/>
              </a:rPr>
              <a:t>)</a:t>
            </a:r>
            <a:endParaRPr lang="en-US" sz="1200" b="1">
              <a:latin typeface="Times"/>
              <a:cs typeface="Times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334933" y="4533899"/>
            <a:ext cx="577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DB</a:t>
            </a:r>
            <a:r>
              <a:rPr lang="en-US" sz="1200">
                <a:latin typeface="Times"/>
                <a:cs typeface="Times"/>
              </a:rPr>
              <a:t>(</a:t>
            </a:r>
            <a:r>
              <a:rPr lang="en-US" sz="1200" i="1">
                <a:latin typeface="Times"/>
                <a:cs typeface="Times"/>
              </a:rPr>
              <a:t>a</a:t>
            </a:r>
            <a:r>
              <a:rPr lang="en-US" sz="1200">
                <a:latin typeface="Times"/>
                <a:cs typeface="Times"/>
              </a:rPr>
              <a:t>)</a:t>
            </a:r>
            <a:endParaRPr lang="en-US" sz="1200" b="1">
              <a:latin typeface="Times"/>
              <a:cs typeface="Times"/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4449233" y="4381500"/>
            <a:ext cx="156634" cy="211667"/>
          </a:xfrm>
          <a:custGeom>
            <a:avLst/>
            <a:gdLst>
              <a:gd name="connsiteX0" fmla="*/ 0 w 156634"/>
              <a:gd name="connsiteY0" fmla="*/ 0 h 211667"/>
              <a:gd name="connsiteX1" fmla="*/ 67734 w 156634"/>
              <a:gd name="connsiteY1" fmla="*/ 211667 h 211667"/>
              <a:gd name="connsiteX2" fmla="*/ 156634 w 156634"/>
              <a:gd name="connsiteY2" fmla="*/ 101600 h 21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634" h="211667">
                <a:moveTo>
                  <a:pt x="0" y="0"/>
                </a:moveTo>
                <a:lnTo>
                  <a:pt x="67734" y="211667"/>
                </a:lnTo>
                <a:lnTo>
                  <a:pt x="156634" y="10160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3302000" y="4449233"/>
            <a:ext cx="182033" cy="156634"/>
          </a:xfrm>
          <a:custGeom>
            <a:avLst/>
            <a:gdLst>
              <a:gd name="connsiteX0" fmla="*/ 182033 w 182033"/>
              <a:gd name="connsiteY0" fmla="*/ 0 h 156634"/>
              <a:gd name="connsiteX1" fmla="*/ 21167 w 182033"/>
              <a:gd name="connsiteY1" fmla="*/ 156634 h 156634"/>
              <a:gd name="connsiteX2" fmla="*/ 0 w 182033"/>
              <a:gd name="connsiteY2" fmla="*/ 110067 h 15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033" h="156634">
                <a:moveTo>
                  <a:pt x="182033" y="0"/>
                </a:moveTo>
                <a:lnTo>
                  <a:pt x="21167" y="156634"/>
                </a:lnTo>
                <a:lnTo>
                  <a:pt x="0" y="110067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/>
          <p:cNvCxnSpPr>
            <a:cxnSpLocks/>
          </p:cNvCxnSpPr>
          <p:nvPr/>
        </p:nvCxnSpPr>
        <p:spPr>
          <a:xfrm rot="5400000" flipH="1" flipV="1">
            <a:off x="3874811" y="2314364"/>
            <a:ext cx="190463" cy="6817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cxnSpLocks/>
          </p:cNvCxnSpPr>
          <p:nvPr/>
        </p:nvCxnSpPr>
        <p:spPr>
          <a:xfrm rot="5400000" flipH="1" flipV="1">
            <a:off x="3722412" y="2479466"/>
            <a:ext cx="190463" cy="6817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805775" y="1972741"/>
            <a:ext cx="37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Bδ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623739" y="2159006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δA</a:t>
            </a:r>
          </a:p>
        </p:txBody>
      </p:sp>
      <p:cxnSp>
        <p:nvCxnSpPr>
          <p:cNvPr id="98" name="Straight Arrow Connector 97"/>
          <p:cNvCxnSpPr>
            <a:cxnSpLocks/>
          </p:cNvCxnSpPr>
          <p:nvPr/>
        </p:nvCxnSpPr>
        <p:spPr>
          <a:xfrm rot="16200000" flipV="1">
            <a:off x="3208868" y="2226732"/>
            <a:ext cx="194732" cy="25401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272375" y="2044701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Dα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077641" y="1917698"/>
            <a:ext cx="381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αB</a:t>
            </a:r>
          </a:p>
        </p:txBody>
      </p:sp>
      <p:cxnSp>
        <p:nvCxnSpPr>
          <p:cNvPr id="103" name="Straight Arrow Connector 102"/>
          <p:cNvCxnSpPr>
            <a:cxnSpLocks/>
          </p:cNvCxnSpPr>
          <p:nvPr/>
        </p:nvCxnSpPr>
        <p:spPr>
          <a:xfrm rot="16200000" flipV="1">
            <a:off x="3335868" y="2345265"/>
            <a:ext cx="194732" cy="25401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Freeform 103"/>
          <p:cNvSpPr/>
          <p:nvPr/>
        </p:nvSpPr>
        <p:spPr>
          <a:xfrm rot="7314629" flipV="1">
            <a:off x="3920066" y="2908301"/>
            <a:ext cx="228600" cy="241300"/>
          </a:xfrm>
          <a:custGeom>
            <a:avLst/>
            <a:gdLst>
              <a:gd name="connsiteX0" fmla="*/ 0 w 228600"/>
              <a:gd name="connsiteY0" fmla="*/ 241300 h 241300"/>
              <a:gd name="connsiteX1" fmla="*/ 29633 w 228600"/>
              <a:gd name="connsiteY1" fmla="*/ 169333 h 241300"/>
              <a:gd name="connsiteX2" fmla="*/ 71967 w 228600"/>
              <a:gd name="connsiteY2" fmla="*/ 105833 h 241300"/>
              <a:gd name="connsiteX3" fmla="*/ 148167 w 228600"/>
              <a:gd name="connsiteY3" fmla="*/ 38100 h 241300"/>
              <a:gd name="connsiteX4" fmla="*/ 228600 w 228600"/>
              <a:gd name="connsiteY4" fmla="*/ 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241300">
                <a:moveTo>
                  <a:pt x="0" y="241300"/>
                </a:moveTo>
                <a:cubicBezTo>
                  <a:pt x="8819" y="216605"/>
                  <a:pt x="17639" y="191911"/>
                  <a:pt x="29633" y="169333"/>
                </a:cubicBezTo>
                <a:cubicBezTo>
                  <a:pt x="41628" y="146755"/>
                  <a:pt x="52211" y="127705"/>
                  <a:pt x="71967" y="105833"/>
                </a:cubicBezTo>
                <a:cubicBezTo>
                  <a:pt x="91723" y="83961"/>
                  <a:pt x="122061" y="55739"/>
                  <a:pt x="148167" y="38100"/>
                </a:cubicBezTo>
                <a:cubicBezTo>
                  <a:pt x="174273" y="20461"/>
                  <a:pt x="214489" y="6350"/>
                  <a:pt x="228600" y="0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4119040" y="2849034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Dα</a:t>
            </a:r>
          </a:p>
        </p:txBody>
      </p:sp>
      <p:sp>
        <p:nvSpPr>
          <p:cNvPr id="106" name="Freeform 105"/>
          <p:cNvSpPr/>
          <p:nvPr/>
        </p:nvSpPr>
        <p:spPr>
          <a:xfrm rot="5977986" flipV="1">
            <a:off x="3441699" y="3069167"/>
            <a:ext cx="228600" cy="241300"/>
          </a:xfrm>
          <a:custGeom>
            <a:avLst/>
            <a:gdLst>
              <a:gd name="connsiteX0" fmla="*/ 0 w 228600"/>
              <a:gd name="connsiteY0" fmla="*/ 241300 h 241300"/>
              <a:gd name="connsiteX1" fmla="*/ 29633 w 228600"/>
              <a:gd name="connsiteY1" fmla="*/ 169333 h 241300"/>
              <a:gd name="connsiteX2" fmla="*/ 71967 w 228600"/>
              <a:gd name="connsiteY2" fmla="*/ 105833 h 241300"/>
              <a:gd name="connsiteX3" fmla="*/ 148167 w 228600"/>
              <a:gd name="connsiteY3" fmla="*/ 38100 h 241300"/>
              <a:gd name="connsiteX4" fmla="*/ 228600 w 228600"/>
              <a:gd name="connsiteY4" fmla="*/ 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241300">
                <a:moveTo>
                  <a:pt x="0" y="241300"/>
                </a:moveTo>
                <a:cubicBezTo>
                  <a:pt x="8819" y="216605"/>
                  <a:pt x="17639" y="191911"/>
                  <a:pt x="29633" y="169333"/>
                </a:cubicBezTo>
                <a:cubicBezTo>
                  <a:pt x="41628" y="146755"/>
                  <a:pt x="52211" y="127705"/>
                  <a:pt x="71967" y="105833"/>
                </a:cubicBezTo>
                <a:cubicBezTo>
                  <a:pt x="91723" y="83961"/>
                  <a:pt x="122061" y="55739"/>
                  <a:pt x="148167" y="38100"/>
                </a:cubicBezTo>
                <a:cubicBezTo>
                  <a:pt x="174273" y="20461"/>
                  <a:pt x="214489" y="6350"/>
                  <a:pt x="228600" y="0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3204641" y="321310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δA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4474633" y="2252134"/>
            <a:ext cx="1329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Times"/>
                <a:cs typeface="Times"/>
              </a:rPr>
              <a:t>Lomer-Cottrell barrier</a:t>
            </a:r>
          </a:p>
        </p:txBody>
      </p:sp>
      <p:grpSp>
        <p:nvGrpSpPr>
          <p:cNvPr id="155" name="Group 154"/>
          <p:cNvGrpSpPr/>
          <p:nvPr/>
        </p:nvGrpSpPr>
        <p:grpSpPr>
          <a:xfrm>
            <a:off x="5052483" y="2680758"/>
            <a:ext cx="2311055" cy="1489289"/>
            <a:chOff x="4607983" y="1347258"/>
            <a:chExt cx="2311055" cy="1489289"/>
          </a:xfrm>
        </p:grpSpPr>
        <p:grpSp>
          <p:nvGrpSpPr>
            <p:cNvPr id="109" name="Group 108"/>
            <p:cNvGrpSpPr>
              <a:grpSpLocks noChangeAspect="1"/>
            </p:cNvGrpSpPr>
            <p:nvPr/>
          </p:nvGrpSpPr>
          <p:grpSpPr>
            <a:xfrm rot="7444434">
              <a:off x="4943900" y="2586459"/>
              <a:ext cx="133724" cy="118864"/>
              <a:chOff x="4199890" y="4611579"/>
              <a:chExt cx="246888" cy="219455"/>
            </a:xfrm>
          </p:grpSpPr>
          <p:cxnSp>
            <p:nvCxnSpPr>
              <p:cNvPr id="110" name="Straight Connector 109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/>
            <p:cNvGrpSpPr>
              <a:grpSpLocks noChangeAspect="1"/>
            </p:cNvGrpSpPr>
            <p:nvPr/>
          </p:nvGrpSpPr>
          <p:grpSpPr>
            <a:xfrm rot="10800000" flipH="1">
              <a:off x="5685711" y="1620201"/>
              <a:ext cx="133724" cy="118864"/>
              <a:chOff x="4199890" y="4611579"/>
              <a:chExt cx="246888" cy="219455"/>
            </a:xfrm>
          </p:grpSpPr>
          <p:cxnSp>
            <p:nvCxnSpPr>
              <p:cNvPr id="116" name="Straight Connector 115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9" name="Straight Connector 118"/>
            <p:cNvCxnSpPr/>
            <p:nvPr/>
          </p:nvCxnSpPr>
          <p:spPr>
            <a:xfrm rot="5400000">
              <a:off x="4941359" y="1914525"/>
              <a:ext cx="958851" cy="673101"/>
            </a:xfrm>
            <a:prstGeom prst="line">
              <a:avLst/>
            </a:prstGeom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5567891" y="1347258"/>
              <a:ext cx="3780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latin typeface="Times New Roman"/>
                  <a:cs typeface="Times New Roman"/>
                </a:rPr>
                <a:t>αδ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607983" y="2408766"/>
              <a:ext cx="402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latin typeface="Times New Roman"/>
                  <a:cs typeface="Times New Roman"/>
                </a:rPr>
                <a:t>δA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504516" y="2434166"/>
              <a:ext cx="414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latin typeface="Times New Roman"/>
                  <a:cs typeface="Times New Roman"/>
                </a:rPr>
                <a:t>Dα</a:t>
              </a:r>
            </a:p>
          </p:txBody>
        </p:sp>
        <p:cxnSp>
          <p:nvCxnSpPr>
            <p:cNvPr id="127" name="Straight Connector 126"/>
            <p:cNvCxnSpPr/>
            <p:nvPr/>
          </p:nvCxnSpPr>
          <p:spPr>
            <a:xfrm rot="16200000" flipH="1">
              <a:off x="5605992" y="1914526"/>
              <a:ext cx="958851" cy="673101"/>
            </a:xfrm>
            <a:prstGeom prst="line">
              <a:avLst/>
            </a:prstGeom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27"/>
            <p:cNvGrpSpPr>
              <a:grpSpLocks noChangeAspect="1"/>
            </p:cNvGrpSpPr>
            <p:nvPr/>
          </p:nvGrpSpPr>
          <p:grpSpPr>
            <a:xfrm rot="7444434">
              <a:off x="5070901" y="2400192"/>
              <a:ext cx="133724" cy="118864"/>
              <a:chOff x="4199890" y="4611579"/>
              <a:chExt cx="246888" cy="219455"/>
            </a:xfrm>
          </p:grpSpPr>
          <p:cxnSp>
            <p:nvCxnSpPr>
              <p:cNvPr id="129" name="Straight Connector 128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/>
            <p:cNvGrpSpPr>
              <a:grpSpLocks noChangeAspect="1"/>
            </p:cNvGrpSpPr>
            <p:nvPr/>
          </p:nvGrpSpPr>
          <p:grpSpPr>
            <a:xfrm rot="7444434">
              <a:off x="5506934" y="1777894"/>
              <a:ext cx="133724" cy="118864"/>
              <a:chOff x="4199890" y="4611579"/>
              <a:chExt cx="246888" cy="219455"/>
            </a:xfrm>
          </p:grpSpPr>
          <p:cxnSp>
            <p:nvCxnSpPr>
              <p:cNvPr id="132" name="Straight Connector 131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/>
            <p:cNvGrpSpPr>
              <a:grpSpLocks noChangeAspect="1"/>
            </p:cNvGrpSpPr>
            <p:nvPr/>
          </p:nvGrpSpPr>
          <p:grpSpPr>
            <a:xfrm rot="14155566" flipH="1">
              <a:off x="6434033" y="2586459"/>
              <a:ext cx="133724" cy="118864"/>
              <a:chOff x="4199890" y="4611579"/>
              <a:chExt cx="246888" cy="219455"/>
            </a:xfrm>
          </p:grpSpPr>
          <p:cxnSp>
            <p:nvCxnSpPr>
              <p:cNvPr id="135" name="Straight Connector 134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oup 136"/>
            <p:cNvGrpSpPr>
              <a:grpSpLocks noChangeAspect="1"/>
            </p:cNvGrpSpPr>
            <p:nvPr/>
          </p:nvGrpSpPr>
          <p:grpSpPr>
            <a:xfrm rot="14155566" flipH="1">
              <a:off x="6302800" y="2404425"/>
              <a:ext cx="133724" cy="118864"/>
              <a:chOff x="4199890" y="4611579"/>
              <a:chExt cx="246888" cy="219455"/>
            </a:xfrm>
          </p:grpSpPr>
          <p:cxnSp>
            <p:nvCxnSpPr>
              <p:cNvPr id="138" name="Straight Connector 137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0" name="Group 139"/>
            <p:cNvGrpSpPr>
              <a:grpSpLocks noChangeAspect="1"/>
            </p:cNvGrpSpPr>
            <p:nvPr/>
          </p:nvGrpSpPr>
          <p:grpSpPr>
            <a:xfrm rot="14155566" flipH="1">
              <a:off x="5870999" y="1777894"/>
              <a:ext cx="133724" cy="118864"/>
              <a:chOff x="4199890" y="4611579"/>
              <a:chExt cx="246888" cy="219455"/>
            </a:xfrm>
          </p:grpSpPr>
          <p:cxnSp>
            <p:nvCxnSpPr>
              <p:cNvPr id="141" name="Straight Connector 140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3" name="Straight Arrow Connector 142"/>
            <p:cNvCxnSpPr>
              <a:cxnSpLocks/>
            </p:cNvCxnSpPr>
            <p:nvPr/>
          </p:nvCxnSpPr>
          <p:spPr>
            <a:xfrm rot="5400000" flipH="1" flipV="1">
              <a:off x="5207514" y="2278082"/>
              <a:ext cx="160903" cy="117472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cxnSpLocks/>
            </p:cNvCxnSpPr>
            <p:nvPr/>
          </p:nvCxnSpPr>
          <p:spPr>
            <a:xfrm rot="16200000" flipV="1">
              <a:off x="6134616" y="2269616"/>
              <a:ext cx="160903" cy="117472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4768850" y="2158999"/>
              <a:ext cx="3976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latin typeface="Times New Roman"/>
                  <a:cs typeface="Times New Roman"/>
                </a:rPr>
                <a:t>Bδ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356349" y="2214033"/>
              <a:ext cx="4046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latin typeface="Times New Roman"/>
                  <a:cs typeface="Times New Roman"/>
                </a:rPr>
                <a:t>αB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5192181" y="1562098"/>
              <a:ext cx="402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latin typeface="Times New Roman"/>
                  <a:cs typeface="Times New Roman"/>
                </a:rPr>
                <a:t>δA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933013" y="1545164"/>
              <a:ext cx="414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latin typeface="Times New Roman"/>
                  <a:cs typeface="Times New Roman"/>
                </a:rPr>
                <a:t>Dα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304360" y="2374882"/>
              <a:ext cx="9198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latin typeface="Times"/>
                  <a:cs typeface="Times"/>
                </a:rPr>
                <a:t>reactant</a:t>
              </a:r>
            </a:p>
            <a:p>
              <a:pPr algn="ctr"/>
              <a:r>
                <a:rPr lang="en-US" sz="1200">
                  <a:latin typeface="Times"/>
                  <a:cs typeface="Times"/>
                </a:rPr>
                <a:t>dislocations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146800" y="2038350"/>
              <a:ext cx="3180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>
                  <a:latin typeface="Palatino"/>
                  <a:cs typeface="Palatino"/>
                </a:rPr>
                <a:t>v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099050" y="2038350"/>
              <a:ext cx="3180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>
                  <a:latin typeface="Palatino"/>
                  <a:cs typeface="Palatino"/>
                </a:rPr>
                <a:t>v</a:t>
              </a:r>
            </a:p>
          </p:txBody>
        </p:sp>
      </p:grpSp>
      <p:sp>
        <p:nvSpPr>
          <p:cNvPr id="161" name="Freeform 160"/>
          <p:cNvSpPr/>
          <p:nvPr/>
        </p:nvSpPr>
        <p:spPr>
          <a:xfrm>
            <a:off x="5575300" y="2647950"/>
            <a:ext cx="482600" cy="304800"/>
          </a:xfrm>
          <a:custGeom>
            <a:avLst/>
            <a:gdLst>
              <a:gd name="connsiteX0" fmla="*/ 482600 w 482600"/>
              <a:gd name="connsiteY0" fmla="*/ 304800 h 304800"/>
              <a:gd name="connsiteX1" fmla="*/ 336550 w 482600"/>
              <a:gd name="connsiteY1" fmla="*/ 184150 h 304800"/>
              <a:gd name="connsiteX2" fmla="*/ 120650 w 482600"/>
              <a:gd name="connsiteY2" fmla="*/ 50800 h 304800"/>
              <a:gd name="connsiteX3" fmla="*/ 0 w 482600"/>
              <a:gd name="connsiteY3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" h="304800">
                <a:moveTo>
                  <a:pt x="482600" y="304800"/>
                </a:moveTo>
                <a:cubicBezTo>
                  <a:pt x="439737" y="265641"/>
                  <a:pt x="396875" y="226483"/>
                  <a:pt x="336550" y="184150"/>
                </a:cubicBezTo>
                <a:cubicBezTo>
                  <a:pt x="276225" y="141817"/>
                  <a:pt x="176742" y="81492"/>
                  <a:pt x="120650" y="50800"/>
                </a:cubicBezTo>
                <a:cubicBezTo>
                  <a:pt x="64558" y="20108"/>
                  <a:pt x="0" y="0"/>
                  <a:pt x="0" y="0"/>
                </a:cubicBezTo>
              </a:path>
            </a:pathLst>
          </a:custGeom>
          <a:ln w="28575" cap="flat" cmpd="sng" algn="ctr">
            <a:solidFill>
              <a:srgbClr val="000000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 flipH="1">
            <a:off x="4076700" y="2413000"/>
            <a:ext cx="482600" cy="304800"/>
          </a:xfrm>
          <a:custGeom>
            <a:avLst/>
            <a:gdLst>
              <a:gd name="connsiteX0" fmla="*/ 482600 w 482600"/>
              <a:gd name="connsiteY0" fmla="*/ 304800 h 304800"/>
              <a:gd name="connsiteX1" fmla="*/ 336550 w 482600"/>
              <a:gd name="connsiteY1" fmla="*/ 184150 h 304800"/>
              <a:gd name="connsiteX2" fmla="*/ 120650 w 482600"/>
              <a:gd name="connsiteY2" fmla="*/ 50800 h 304800"/>
              <a:gd name="connsiteX3" fmla="*/ 0 w 482600"/>
              <a:gd name="connsiteY3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" h="304800">
                <a:moveTo>
                  <a:pt x="482600" y="304800"/>
                </a:moveTo>
                <a:cubicBezTo>
                  <a:pt x="439737" y="265641"/>
                  <a:pt x="396875" y="226483"/>
                  <a:pt x="336550" y="184150"/>
                </a:cubicBezTo>
                <a:cubicBezTo>
                  <a:pt x="276225" y="141817"/>
                  <a:pt x="176742" y="81492"/>
                  <a:pt x="120650" y="50800"/>
                </a:cubicBezTo>
                <a:cubicBezTo>
                  <a:pt x="64558" y="20108"/>
                  <a:pt x="0" y="0"/>
                  <a:pt x="0" y="0"/>
                </a:cubicBezTo>
              </a:path>
            </a:pathLst>
          </a:custGeom>
          <a:ln w="28575" cap="flat" cmpd="sng" algn="ctr">
            <a:solidFill>
              <a:srgbClr val="000000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lide Number Placeholder 10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5048250" y="3765550"/>
            <a:ext cx="177800" cy="177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552950" y="3540125"/>
            <a:ext cx="177800" cy="177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552950" y="2876550"/>
            <a:ext cx="177800" cy="177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048125" y="3762375"/>
            <a:ext cx="177800" cy="177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>
            <a:off x="3876679" y="2660650"/>
            <a:ext cx="1531539" cy="1320292"/>
          </a:xfrm>
          <a:prstGeom prst="triangl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>
            <a:spLocks noChangeAspect="1"/>
          </p:cNvSpPr>
          <p:nvPr/>
        </p:nvSpPr>
        <p:spPr>
          <a:xfrm rot="10800000">
            <a:off x="4258534" y="3319019"/>
            <a:ext cx="767829" cy="661922"/>
          </a:xfrm>
          <a:prstGeom prst="triangl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92625" y="2362200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7275" y="3876675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3050" y="3876675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</a:p>
        </p:txBody>
      </p:sp>
      <p:cxnSp>
        <p:nvCxnSpPr>
          <p:cNvPr id="12" name="Straight Connector 11"/>
          <p:cNvCxnSpPr>
            <a:cxnSpLocks noChangeAspect="1"/>
          </p:cNvCxnSpPr>
          <p:nvPr/>
        </p:nvCxnSpPr>
        <p:spPr>
          <a:xfrm rot="5400000" flipH="1" flipV="1">
            <a:off x="4470278" y="2769958"/>
            <a:ext cx="157655" cy="9144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 noChangeAspect="1"/>
          </p:cNvCxnSpPr>
          <p:nvPr/>
        </p:nvCxnSpPr>
        <p:spPr>
          <a:xfrm rot="16200000" flipH="1" flipV="1">
            <a:off x="4276603" y="3109684"/>
            <a:ext cx="157655" cy="9144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 noChangeAspect="1"/>
          </p:cNvCxnSpPr>
          <p:nvPr/>
        </p:nvCxnSpPr>
        <p:spPr>
          <a:xfrm rot="5400000" flipH="1" flipV="1">
            <a:off x="4089279" y="3433533"/>
            <a:ext cx="157655" cy="9144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 noChangeAspect="1"/>
          </p:cNvCxnSpPr>
          <p:nvPr/>
        </p:nvCxnSpPr>
        <p:spPr>
          <a:xfrm rot="16200000" flipH="1" flipV="1">
            <a:off x="3892429" y="3773259"/>
            <a:ext cx="157655" cy="9144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ChangeAspect="1"/>
          </p:cNvCxnSpPr>
          <p:nvPr/>
        </p:nvCxnSpPr>
        <p:spPr>
          <a:xfrm rot="5400000" flipH="1" flipV="1">
            <a:off x="4851279" y="3433533"/>
            <a:ext cx="157655" cy="9144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 noChangeAspect="1"/>
          </p:cNvCxnSpPr>
          <p:nvPr/>
        </p:nvCxnSpPr>
        <p:spPr>
          <a:xfrm rot="16200000" flipH="1" flipV="1">
            <a:off x="4657604" y="3773259"/>
            <a:ext cx="157655" cy="9144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 noChangeAspect="1"/>
          </p:cNvCxnSpPr>
          <p:nvPr/>
        </p:nvCxnSpPr>
        <p:spPr>
          <a:xfrm rot="16200000" flipV="1">
            <a:off x="4657603" y="2769958"/>
            <a:ext cx="157655" cy="9144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 noChangeAspect="1"/>
          </p:cNvCxnSpPr>
          <p:nvPr/>
        </p:nvCxnSpPr>
        <p:spPr>
          <a:xfrm rot="5400000" flipV="1">
            <a:off x="4854454" y="3109684"/>
            <a:ext cx="157655" cy="9144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 noChangeAspect="1"/>
          </p:cNvCxnSpPr>
          <p:nvPr/>
        </p:nvCxnSpPr>
        <p:spPr>
          <a:xfrm rot="16200000" flipV="1">
            <a:off x="5041779" y="3439884"/>
            <a:ext cx="157655" cy="9144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 noChangeAspect="1"/>
          </p:cNvCxnSpPr>
          <p:nvPr/>
        </p:nvCxnSpPr>
        <p:spPr>
          <a:xfrm rot="5400000" flipV="1">
            <a:off x="5238630" y="3779610"/>
            <a:ext cx="157655" cy="9144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 noChangeAspect="1"/>
          </p:cNvCxnSpPr>
          <p:nvPr/>
        </p:nvCxnSpPr>
        <p:spPr>
          <a:xfrm rot="16200000" flipV="1">
            <a:off x="4273429" y="3433534"/>
            <a:ext cx="157655" cy="9144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 noChangeAspect="1"/>
          </p:cNvCxnSpPr>
          <p:nvPr/>
        </p:nvCxnSpPr>
        <p:spPr>
          <a:xfrm rot="5400000" flipV="1">
            <a:off x="4470280" y="3773260"/>
            <a:ext cx="157655" cy="9144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rot="10800000" flipH="1" flipV="1">
            <a:off x="4773936" y="3315422"/>
            <a:ext cx="175943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4347343" y="3369398"/>
            <a:ext cx="175943" cy="0"/>
          </a:xfrm>
          <a:prstGeom prst="line">
            <a:avLst/>
          </a:prstGeom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rot="10800000" flipH="1" flipV="1">
            <a:off x="4383411" y="3982172"/>
            <a:ext cx="175943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H="1" flipV="1">
            <a:off x="3921893" y="3982173"/>
            <a:ext cx="175943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 rot="10800000" flipH="1" flipV="1">
            <a:off x="5173986" y="3982172"/>
            <a:ext cx="175943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 flipH="1" flipV="1">
            <a:off x="4737868" y="3982173"/>
            <a:ext cx="175943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65600" y="2638425"/>
            <a:ext cx="426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>
                <a:latin typeface="Times"/>
                <a:cs typeface="Times"/>
              </a:rPr>
              <a:t>J-K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11700" y="2638425"/>
            <a:ext cx="6259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>
                <a:latin typeface="Times"/>
                <a:cs typeface="Times"/>
              </a:rPr>
              <a:t>J-K</a:t>
            </a:r>
            <a:r>
              <a:rPr lang="en-US" sz="1000">
                <a:latin typeface="Times"/>
                <a:cs typeface="Times"/>
              </a:rPr>
              <a:t> (6)</a:t>
            </a:r>
            <a:endParaRPr lang="en-US" sz="1000" i="1">
              <a:latin typeface="Times"/>
              <a:cs typeface="Time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99025" y="2946400"/>
            <a:ext cx="426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>
                <a:latin typeface="Times"/>
                <a:cs typeface="Times"/>
              </a:rPr>
              <a:t>J-K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35400" y="2946400"/>
            <a:ext cx="6259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>
                <a:latin typeface="Times"/>
                <a:cs typeface="Times"/>
              </a:rPr>
              <a:t>J-K</a:t>
            </a:r>
            <a:r>
              <a:rPr lang="en-US" sz="1000">
                <a:latin typeface="Times"/>
                <a:cs typeface="Times"/>
              </a:rPr>
              <a:t> (6)</a:t>
            </a:r>
            <a:endParaRPr lang="en-US" sz="1000" i="1">
              <a:latin typeface="Times"/>
              <a:cs typeface="Time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81475" y="3679825"/>
            <a:ext cx="426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>
                <a:latin typeface="Times"/>
                <a:cs typeface="Times"/>
              </a:rPr>
              <a:t>K-J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51109" y="3943350"/>
            <a:ext cx="6649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>
                <a:latin typeface="Times"/>
                <a:cs typeface="Times"/>
              </a:rPr>
              <a:t>J-J</a:t>
            </a:r>
          </a:p>
          <a:p>
            <a:pPr algn="ctr"/>
            <a:r>
              <a:rPr lang="en-US" sz="1000">
                <a:latin typeface="Times"/>
                <a:cs typeface="Times"/>
              </a:rPr>
              <a:t>(2) or (5)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38625" y="3943350"/>
            <a:ext cx="3873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>
                <a:latin typeface="Times"/>
                <a:cs typeface="Times"/>
              </a:rPr>
              <a:t>J-J</a:t>
            </a:r>
            <a:endParaRPr lang="en-US" sz="1100">
              <a:latin typeface="Times"/>
              <a:cs typeface="Times"/>
            </a:endParaRPr>
          </a:p>
          <a:p>
            <a:pPr algn="ctr"/>
            <a:r>
              <a:rPr lang="en-US" sz="1000">
                <a:latin typeface="Times"/>
                <a:cs typeface="Times"/>
              </a:rPr>
              <a:t>(3)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98834" y="3943350"/>
            <a:ext cx="6649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>
                <a:latin typeface="Times"/>
                <a:cs typeface="Times"/>
              </a:rPr>
              <a:t>J-J</a:t>
            </a:r>
          </a:p>
          <a:p>
            <a:pPr algn="ctr"/>
            <a:r>
              <a:rPr lang="en-US" sz="1000">
                <a:latin typeface="Times"/>
                <a:cs typeface="Times"/>
              </a:rPr>
              <a:t>(2) or (5)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83175" y="3943350"/>
            <a:ext cx="3873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>
                <a:latin typeface="Times"/>
                <a:cs typeface="Times"/>
              </a:rPr>
              <a:t>J-J</a:t>
            </a:r>
            <a:endParaRPr lang="en-US" sz="1100">
              <a:latin typeface="Times"/>
              <a:cs typeface="Times"/>
            </a:endParaRPr>
          </a:p>
          <a:p>
            <a:pPr algn="ctr"/>
            <a:r>
              <a:rPr lang="en-US" sz="1000">
                <a:latin typeface="Times"/>
                <a:cs typeface="Times"/>
              </a:rPr>
              <a:t>(3)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22675" y="3622675"/>
            <a:ext cx="3873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>
                <a:latin typeface="Times"/>
                <a:cs typeface="Times"/>
              </a:rPr>
              <a:t>J-J</a:t>
            </a:r>
            <a:endParaRPr lang="en-US" sz="1100">
              <a:latin typeface="Times"/>
              <a:cs typeface="Time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16350" y="3314700"/>
            <a:ext cx="3873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>
                <a:latin typeface="Times"/>
                <a:cs typeface="Times"/>
              </a:rPr>
              <a:t>J-J</a:t>
            </a:r>
            <a:endParaRPr lang="en-US" sz="1100">
              <a:latin typeface="Times"/>
              <a:cs typeface="Time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73675" y="3622675"/>
            <a:ext cx="3873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>
                <a:latin typeface="Times"/>
                <a:cs typeface="Times"/>
              </a:rPr>
              <a:t>J-J</a:t>
            </a:r>
            <a:endParaRPr lang="en-US" sz="1100">
              <a:latin typeface="Times"/>
              <a:cs typeface="Time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79466" y="3314700"/>
            <a:ext cx="8560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J-J</a:t>
            </a:r>
            <a:r>
              <a:rPr lang="en-US" sz="1000">
                <a:latin typeface="Times"/>
                <a:cs typeface="Times"/>
              </a:rPr>
              <a:t> (1) or (4)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29075" y="3114675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87925" y="3114675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83100" y="3917950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13275" y="3063875"/>
            <a:ext cx="3491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Times"/>
                <a:cs typeface="Times"/>
              </a:rPr>
              <a:t>(7)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70301" y="3679825"/>
            <a:ext cx="412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>
                <a:latin typeface="Times"/>
                <a:cs typeface="Times"/>
              </a:rPr>
              <a:t>K-J</a:t>
            </a:r>
            <a:endParaRPr lang="en-US" sz="1100">
              <a:latin typeface="Times"/>
              <a:cs typeface="Time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10001" y="3425825"/>
            <a:ext cx="412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>
                <a:latin typeface="Times"/>
                <a:cs typeface="Times"/>
              </a:rPr>
              <a:t>K-J</a:t>
            </a:r>
            <a:endParaRPr lang="en-US" sz="1100">
              <a:latin typeface="Times"/>
              <a:cs typeface="Time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41651" y="3425825"/>
            <a:ext cx="412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>
                <a:latin typeface="Times"/>
                <a:cs typeface="Times"/>
              </a:rPr>
              <a:t>K-J</a:t>
            </a:r>
            <a:endParaRPr lang="en-US" sz="1100">
              <a:latin typeface="Times"/>
              <a:cs typeface="Time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46650" y="36703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Times"/>
                <a:cs typeface="Times"/>
              </a:rPr>
              <a:t>(</a:t>
            </a:r>
            <a:r>
              <a:rPr lang="en-US" sz="1400" i="1">
                <a:solidFill>
                  <a:srgbClr val="FFFFFF"/>
                </a:solidFill>
                <a:latin typeface="Times"/>
                <a:cs typeface="Times"/>
              </a:rPr>
              <a:t>a</a:t>
            </a:r>
            <a:r>
              <a:rPr lang="en-US" sz="1400">
                <a:solidFill>
                  <a:srgbClr val="FFFFFF"/>
                </a:solidFill>
                <a:latin typeface="Times"/>
                <a:cs typeface="Times"/>
              </a:rPr>
              <a:t>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43350" y="367665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Times"/>
                <a:cs typeface="Times"/>
              </a:rPr>
              <a:t>(</a:t>
            </a:r>
            <a:r>
              <a:rPr lang="en-US" sz="1400" i="1">
                <a:solidFill>
                  <a:schemeClr val="bg1"/>
                </a:solidFill>
                <a:latin typeface="Times"/>
                <a:cs typeface="Times"/>
              </a:rPr>
              <a:t>b</a:t>
            </a:r>
            <a:r>
              <a:rPr lang="en-US" sz="1400">
                <a:solidFill>
                  <a:schemeClr val="bg1"/>
                </a:solidFill>
                <a:latin typeface="Times"/>
                <a:cs typeface="Times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57700" y="2762250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Times"/>
                <a:cs typeface="Times"/>
              </a:rPr>
              <a:t>(</a:t>
            </a:r>
            <a:r>
              <a:rPr lang="en-US" sz="1400" i="1">
                <a:solidFill>
                  <a:srgbClr val="FFFFFF"/>
                </a:solidFill>
                <a:latin typeface="Times"/>
                <a:cs typeface="Times"/>
              </a:rPr>
              <a:t>c</a:t>
            </a:r>
            <a:r>
              <a:rPr lang="en-US" sz="1400">
                <a:solidFill>
                  <a:srgbClr val="FFFFFF"/>
                </a:solidFill>
                <a:latin typeface="Times"/>
                <a:cs typeface="Times"/>
              </a:rPr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51350" y="345757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Times"/>
                <a:cs typeface="Times"/>
              </a:rPr>
              <a:t>(</a:t>
            </a:r>
            <a:r>
              <a:rPr lang="en-US" sz="1400" i="1">
                <a:solidFill>
                  <a:srgbClr val="FFFFFF"/>
                </a:solidFill>
                <a:latin typeface="Times"/>
                <a:cs typeface="Times"/>
              </a:rPr>
              <a:t>d</a:t>
            </a:r>
            <a:r>
              <a:rPr lang="en-US" sz="1400">
                <a:solidFill>
                  <a:srgbClr val="FFFFFF"/>
                </a:solidFill>
                <a:latin typeface="Times"/>
                <a:cs typeface="Times"/>
              </a:rPr>
              <a:t>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274788" y="3736975"/>
            <a:ext cx="7098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Times"/>
                <a:cs typeface="Times"/>
              </a:rPr>
              <a:t>(1) or (4)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343400" y="3308350"/>
            <a:ext cx="5451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chemeClr val="accent3">
                    <a:lumMod val="50000"/>
                  </a:schemeClr>
                </a:solidFill>
                <a:latin typeface="Times"/>
                <a:cs typeface="Times"/>
              </a:rPr>
              <a:t>BA</a:t>
            </a:r>
            <a:r>
              <a:rPr lang="en-US" sz="1100">
                <a:solidFill>
                  <a:schemeClr val="accent3">
                    <a:lumMod val="50000"/>
                  </a:schemeClr>
                </a:solidFill>
                <a:latin typeface="Times"/>
                <a:cs typeface="Times"/>
              </a:rPr>
              <a:t>(</a:t>
            </a:r>
            <a:r>
              <a:rPr lang="en-US" sz="1100" i="1">
                <a:solidFill>
                  <a:schemeClr val="accent3">
                    <a:lumMod val="50000"/>
                  </a:schemeClr>
                </a:solidFill>
                <a:latin typeface="Times"/>
                <a:cs typeface="Times"/>
              </a:rPr>
              <a:t>d</a:t>
            </a:r>
            <a:r>
              <a:rPr lang="en-US" sz="1100">
                <a:solidFill>
                  <a:schemeClr val="accent3">
                    <a:lumMod val="50000"/>
                  </a:schemeClr>
                </a:solidFill>
                <a:latin typeface="Times"/>
                <a:cs typeface="Times"/>
              </a:rPr>
              <a:t>)</a:t>
            </a:r>
            <a:endParaRPr lang="en-US" sz="1100" b="1">
              <a:solidFill>
                <a:schemeClr val="accent3">
                  <a:lumMod val="50000"/>
                </a:schemeClr>
              </a:solidFill>
              <a:latin typeface="Times"/>
              <a:cs typeface="Times"/>
            </a:endParaRP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821742" y="301307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4660" y="2321145"/>
            <a:ext cx="378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 New Roman"/>
                <a:cs typeface="Times New Roman"/>
              </a:rPr>
              <a:t>αδ</a:t>
            </a:r>
          </a:p>
        </p:txBody>
      </p:sp>
      <p:cxnSp>
        <p:nvCxnSpPr>
          <p:cNvPr id="14" name="Straight Connector 13"/>
          <p:cNvCxnSpPr>
            <a:cxnSpLocks noChangeAspect="1"/>
          </p:cNvCxnSpPr>
          <p:nvPr/>
        </p:nvCxnSpPr>
        <p:spPr>
          <a:xfrm rot="5400000">
            <a:off x="3825327" y="2779986"/>
            <a:ext cx="229656" cy="133244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 noChangeAspect="1"/>
          </p:cNvCxnSpPr>
          <p:nvPr/>
        </p:nvCxnSpPr>
        <p:spPr>
          <a:xfrm rot="16200000" flipH="1">
            <a:off x="3961852" y="2779987"/>
            <a:ext cx="229656" cy="133244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06685" y="276882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 New Roman"/>
                <a:cs typeface="Times New Roman"/>
              </a:rPr>
              <a:t>δA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16285" y="2768820"/>
            <a:ext cx="414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 New Roman"/>
                <a:cs typeface="Times New Roman"/>
              </a:rPr>
              <a:t>Dα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 rot="10800000" flipH="1">
            <a:off x="3941556" y="2599380"/>
            <a:ext cx="133724" cy="118864"/>
            <a:chOff x="4199890" y="4611579"/>
            <a:chExt cx="246888" cy="219455"/>
          </a:xfrm>
        </p:grpSpPr>
        <p:cxnSp>
          <p:nvCxnSpPr>
            <p:cNvPr id="10" name="Straight Connector 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>
            <a:cxnSpLocks/>
          </p:cNvCxnSpPr>
          <p:nvPr/>
        </p:nvCxnSpPr>
        <p:spPr>
          <a:xfrm rot="16200000" flipH="1">
            <a:off x="5219773" y="2677387"/>
            <a:ext cx="397931" cy="276618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 rot="5400000">
            <a:off x="4934023" y="2677387"/>
            <a:ext cx="397931" cy="276618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>
            <a:grpSpLocks noChangeAspect="1"/>
          </p:cNvGrpSpPr>
          <p:nvPr/>
        </p:nvGrpSpPr>
        <p:grpSpPr>
          <a:xfrm flipH="1">
            <a:off x="5211927" y="2604980"/>
            <a:ext cx="133724" cy="118864"/>
            <a:chOff x="4199890" y="4611579"/>
            <a:chExt cx="246888" cy="219455"/>
          </a:xfrm>
        </p:grpSpPr>
        <p:cxnSp>
          <p:nvCxnSpPr>
            <p:cNvPr id="29" name="Straight Connector 2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 rot="18267021" flipH="1">
            <a:off x="5003436" y="2946819"/>
            <a:ext cx="133724" cy="118864"/>
            <a:chOff x="4199890" y="4611579"/>
            <a:chExt cx="246888" cy="219455"/>
          </a:xfrm>
        </p:grpSpPr>
        <p:cxnSp>
          <p:nvCxnSpPr>
            <p:cNvPr id="39" name="Straight Connector 3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 rot="3332979">
            <a:off x="5403486" y="2942585"/>
            <a:ext cx="133724" cy="118864"/>
            <a:chOff x="4199890" y="4611579"/>
            <a:chExt cx="246888" cy="219455"/>
          </a:xfrm>
        </p:grpSpPr>
        <p:cxnSp>
          <p:nvCxnSpPr>
            <p:cNvPr id="42" name="Straight Connector 4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4935806" y="2307695"/>
            <a:ext cx="68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 New Roman"/>
                <a:cs typeface="Times New Roman"/>
              </a:rPr>
              <a:t>δD/Aα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00856" y="2749020"/>
            <a:ext cx="397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 New Roman"/>
                <a:cs typeface="Times New Roman"/>
              </a:rPr>
              <a:t>Bδ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78731" y="2749020"/>
            <a:ext cx="414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 New Roman"/>
                <a:cs typeface="Times New Roman"/>
              </a:rPr>
              <a:t>αC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00050" y="301307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(2)</a:t>
            </a:r>
          </a:p>
        </p:txBody>
      </p:sp>
      <p:cxnSp>
        <p:nvCxnSpPr>
          <p:cNvPr id="65" name="Straight Connector 64"/>
          <p:cNvCxnSpPr>
            <a:cxnSpLocks/>
          </p:cNvCxnSpPr>
          <p:nvPr/>
        </p:nvCxnSpPr>
        <p:spPr>
          <a:xfrm rot="10800000" flipH="1" flipV="1">
            <a:off x="4025900" y="3646806"/>
            <a:ext cx="581026" cy="413807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 rot="10800000" flipV="1">
            <a:off x="3432175" y="3646806"/>
            <a:ext cx="581026" cy="413807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3953830" y="3635057"/>
            <a:ext cx="133724" cy="118864"/>
            <a:chOff x="3953830" y="3616218"/>
            <a:chExt cx="133724" cy="118864"/>
          </a:xfrm>
        </p:grpSpPr>
        <p:cxnSp>
          <p:nvCxnSpPr>
            <p:cNvPr id="52" name="Straight Connector 51"/>
            <p:cNvCxnSpPr>
              <a:cxnSpLocks/>
            </p:cNvCxnSpPr>
            <p:nvPr/>
          </p:nvCxnSpPr>
          <p:spPr>
            <a:xfrm rot="10800000" flipH="1">
              <a:off x="3953830" y="3616218"/>
              <a:ext cx="133724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cxnSpLocks/>
            </p:cNvCxnSpPr>
            <p:nvPr/>
          </p:nvCxnSpPr>
          <p:spPr>
            <a:xfrm rot="16200000" flipH="1">
              <a:off x="3961260" y="3675650"/>
              <a:ext cx="118864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 rot="19486431">
            <a:off x="3453239" y="4017115"/>
            <a:ext cx="133724" cy="118864"/>
            <a:chOff x="3953830" y="3616218"/>
            <a:chExt cx="133724" cy="118864"/>
          </a:xfrm>
        </p:grpSpPr>
        <p:cxnSp>
          <p:nvCxnSpPr>
            <p:cNvPr id="57" name="Straight Connector 56"/>
            <p:cNvCxnSpPr>
              <a:cxnSpLocks/>
            </p:cNvCxnSpPr>
            <p:nvPr/>
          </p:nvCxnSpPr>
          <p:spPr>
            <a:xfrm rot="10800000" flipH="1">
              <a:off x="3953830" y="3616218"/>
              <a:ext cx="133724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cxnSpLocks/>
            </p:cNvCxnSpPr>
            <p:nvPr/>
          </p:nvCxnSpPr>
          <p:spPr>
            <a:xfrm rot="16200000" flipH="1">
              <a:off x="3961260" y="3675650"/>
              <a:ext cx="118864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rot="2113569" flipH="1">
            <a:off x="4453362" y="4012882"/>
            <a:ext cx="133724" cy="118864"/>
            <a:chOff x="3953830" y="3616218"/>
            <a:chExt cx="133724" cy="118864"/>
          </a:xfrm>
        </p:grpSpPr>
        <p:cxnSp>
          <p:nvCxnSpPr>
            <p:cNvPr id="63" name="Straight Connector 62"/>
            <p:cNvCxnSpPr>
              <a:cxnSpLocks/>
            </p:cNvCxnSpPr>
            <p:nvPr/>
          </p:nvCxnSpPr>
          <p:spPr>
            <a:xfrm rot="10800000" flipH="1">
              <a:off x="3953830" y="3616218"/>
              <a:ext cx="133724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cxnSpLocks/>
            </p:cNvCxnSpPr>
            <p:nvPr/>
          </p:nvCxnSpPr>
          <p:spPr>
            <a:xfrm rot="16200000" flipH="1">
              <a:off x="3961260" y="3675650"/>
              <a:ext cx="118864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4477809" y="3763222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 New Roman"/>
                <a:cs typeface="Times New Roman"/>
              </a:rPr>
              <a:t>δA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157009" y="3763222"/>
            <a:ext cx="414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 New Roman"/>
                <a:cs typeface="Times New Roman"/>
              </a:rPr>
              <a:t>αD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684059" y="3340947"/>
            <a:ext cx="677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 New Roman"/>
                <a:cs typeface="Times New Roman"/>
              </a:rPr>
              <a:t>BC/δα</a:t>
            </a:r>
          </a:p>
        </p:txBody>
      </p:sp>
      <p:grpSp>
        <p:nvGrpSpPr>
          <p:cNvPr id="75" name="Group 74"/>
          <p:cNvGrpSpPr>
            <a:grpSpLocks noChangeAspect="1"/>
          </p:cNvGrpSpPr>
          <p:nvPr/>
        </p:nvGrpSpPr>
        <p:grpSpPr>
          <a:xfrm rot="7210263" flipH="1">
            <a:off x="5298173" y="3466990"/>
            <a:ext cx="133724" cy="118864"/>
            <a:chOff x="4199890" y="4611579"/>
            <a:chExt cx="246888" cy="219455"/>
          </a:xfrm>
        </p:grpSpPr>
        <p:cxnSp>
          <p:nvCxnSpPr>
            <p:cNvPr id="76" name="Straight Connector 7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>
            <a:grpSpLocks noChangeAspect="1"/>
          </p:cNvGrpSpPr>
          <p:nvPr/>
        </p:nvGrpSpPr>
        <p:grpSpPr>
          <a:xfrm rot="14389737">
            <a:off x="5167998" y="3466990"/>
            <a:ext cx="133724" cy="118864"/>
            <a:chOff x="4199890" y="4611579"/>
            <a:chExt cx="246888" cy="219455"/>
          </a:xfrm>
        </p:grpSpPr>
        <p:cxnSp>
          <p:nvCxnSpPr>
            <p:cNvPr id="79" name="Straight Connector 7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Connector 72"/>
          <p:cNvCxnSpPr>
            <a:cxnSpLocks noChangeAspect="1"/>
          </p:cNvCxnSpPr>
          <p:nvPr/>
        </p:nvCxnSpPr>
        <p:spPr>
          <a:xfrm rot="5400000" flipH="1" flipV="1">
            <a:off x="5232333" y="3592573"/>
            <a:ext cx="320027" cy="18288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cxnSpLocks noChangeAspect="1"/>
          </p:cNvCxnSpPr>
          <p:nvPr/>
        </p:nvCxnSpPr>
        <p:spPr>
          <a:xfrm rot="16200000" flipV="1">
            <a:off x="5045008" y="3592573"/>
            <a:ext cx="320027" cy="18288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 rot="10800000">
            <a:off x="5223629" y="3720993"/>
            <a:ext cx="133724" cy="118864"/>
            <a:chOff x="3953830" y="3616218"/>
            <a:chExt cx="133724" cy="118864"/>
          </a:xfrm>
        </p:grpSpPr>
        <p:cxnSp>
          <p:nvCxnSpPr>
            <p:cNvPr id="67" name="Straight Connector 66"/>
            <p:cNvCxnSpPr>
              <a:cxnSpLocks/>
            </p:cNvCxnSpPr>
            <p:nvPr/>
          </p:nvCxnSpPr>
          <p:spPr>
            <a:xfrm rot="10800000" flipH="1">
              <a:off x="3953830" y="3616218"/>
              <a:ext cx="133724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cxnSpLocks/>
            </p:cNvCxnSpPr>
            <p:nvPr/>
          </p:nvCxnSpPr>
          <p:spPr>
            <a:xfrm rot="16200000" flipH="1">
              <a:off x="3961260" y="3675650"/>
              <a:ext cx="118864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>
            <a:off x="4949028" y="3795183"/>
            <a:ext cx="68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 New Roman"/>
                <a:cs typeface="Times New Roman"/>
              </a:rPr>
              <a:t>δD/Aα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28453" y="3407833"/>
            <a:ext cx="397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 New Roman"/>
                <a:cs typeface="Times New Roman"/>
              </a:rPr>
              <a:t>Bδ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768053" y="3407833"/>
            <a:ext cx="404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 New Roman"/>
                <a:cs typeface="Times New Roman"/>
              </a:rPr>
              <a:t>αB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821742" y="404177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(3)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100050" y="404177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(4)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 rot="7228349">
            <a:off x="3791801" y="2812106"/>
            <a:ext cx="133724" cy="118864"/>
            <a:chOff x="4199890" y="4611579"/>
            <a:chExt cx="246888" cy="219455"/>
          </a:xfrm>
        </p:grpSpPr>
        <p:cxnSp>
          <p:nvCxnSpPr>
            <p:cNvPr id="4" name="Straight Connector 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>
            <a:grpSpLocks noChangeAspect="1"/>
          </p:cNvGrpSpPr>
          <p:nvPr/>
        </p:nvGrpSpPr>
        <p:grpSpPr>
          <a:xfrm rot="14371651" flipH="1">
            <a:off x="4091309" y="2807872"/>
            <a:ext cx="133724" cy="118864"/>
            <a:chOff x="4199890" y="4611579"/>
            <a:chExt cx="246888" cy="219455"/>
          </a:xfrm>
        </p:grpSpPr>
        <p:cxnSp>
          <p:nvCxnSpPr>
            <p:cNvPr id="7" name="Straight Connector 6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368675" y="2990850"/>
            <a:ext cx="2124075" cy="977900"/>
          </a:xfrm>
          <a:custGeom>
            <a:avLst/>
            <a:gdLst>
              <a:gd name="connsiteX0" fmla="*/ 2124075 w 2124075"/>
              <a:gd name="connsiteY0" fmla="*/ 0 h 977900"/>
              <a:gd name="connsiteX1" fmla="*/ 1933575 w 2124075"/>
              <a:gd name="connsiteY1" fmla="*/ 104775 h 977900"/>
              <a:gd name="connsiteX2" fmla="*/ 1717675 w 2124075"/>
              <a:gd name="connsiteY2" fmla="*/ 206375 h 977900"/>
              <a:gd name="connsiteX3" fmla="*/ 1466850 w 2124075"/>
              <a:gd name="connsiteY3" fmla="*/ 266700 h 977900"/>
              <a:gd name="connsiteX4" fmla="*/ 1133475 w 2124075"/>
              <a:gd name="connsiteY4" fmla="*/ 301625 h 977900"/>
              <a:gd name="connsiteX5" fmla="*/ 933450 w 2124075"/>
              <a:gd name="connsiteY5" fmla="*/ 320675 h 977900"/>
              <a:gd name="connsiteX6" fmla="*/ 742950 w 2124075"/>
              <a:gd name="connsiteY6" fmla="*/ 368300 h 977900"/>
              <a:gd name="connsiteX7" fmla="*/ 574675 w 2124075"/>
              <a:gd name="connsiteY7" fmla="*/ 450850 h 977900"/>
              <a:gd name="connsiteX8" fmla="*/ 406400 w 2124075"/>
              <a:gd name="connsiteY8" fmla="*/ 581025 h 977900"/>
              <a:gd name="connsiteX9" fmla="*/ 288925 w 2124075"/>
              <a:gd name="connsiteY9" fmla="*/ 698500 h 977900"/>
              <a:gd name="connsiteX10" fmla="*/ 165100 w 2124075"/>
              <a:gd name="connsiteY10" fmla="*/ 819150 h 977900"/>
              <a:gd name="connsiteX11" fmla="*/ 0 w 2124075"/>
              <a:gd name="connsiteY11" fmla="*/ 977900 h 9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4075" h="977900">
                <a:moveTo>
                  <a:pt x="2124075" y="0"/>
                </a:moveTo>
                <a:cubicBezTo>
                  <a:pt x="2062691" y="35189"/>
                  <a:pt x="2001308" y="70379"/>
                  <a:pt x="1933575" y="104775"/>
                </a:cubicBezTo>
                <a:cubicBezTo>
                  <a:pt x="1865842" y="139171"/>
                  <a:pt x="1795462" y="179388"/>
                  <a:pt x="1717675" y="206375"/>
                </a:cubicBezTo>
                <a:cubicBezTo>
                  <a:pt x="1639888" y="233362"/>
                  <a:pt x="1564217" y="250825"/>
                  <a:pt x="1466850" y="266700"/>
                </a:cubicBezTo>
                <a:cubicBezTo>
                  <a:pt x="1369483" y="282575"/>
                  <a:pt x="1133475" y="301625"/>
                  <a:pt x="1133475" y="301625"/>
                </a:cubicBezTo>
                <a:cubicBezTo>
                  <a:pt x="1044575" y="310621"/>
                  <a:pt x="998538" y="309562"/>
                  <a:pt x="933450" y="320675"/>
                </a:cubicBezTo>
                <a:cubicBezTo>
                  <a:pt x="868362" y="331788"/>
                  <a:pt x="802746" y="346604"/>
                  <a:pt x="742950" y="368300"/>
                </a:cubicBezTo>
                <a:cubicBezTo>
                  <a:pt x="683154" y="389996"/>
                  <a:pt x="630767" y="415396"/>
                  <a:pt x="574675" y="450850"/>
                </a:cubicBezTo>
                <a:cubicBezTo>
                  <a:pt x="518583" y="486304"/>
                  <a:pt x="454025" y="539750"/>
                  <a:pt x="406400" y="581025"/>
                </a:cubicBezTo>
                <a:cubicBezTo>
                  <a:pt x="358775" y="622300"/>
                  <a:pt x="329142" y="658813"/>
                  <a:pt x="288925" y="698500"/>
                </a:cubicBezTo>
                <a:cubicBezTo>
                  <a:pt x="248708" y="738187"/>
                  <a:pt x="165100" y="819150"/>
                  <a:pt x="165100" y="819150"/>
                </a:cubicBezTo>
                <a:lnTo>
                  <a:pt x="0" y="977900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057775" y="3092450"/>
            <a:ext cx="492125" cy="295275"/>
          </a:xfrm>
          <a:custGeom>
            <a:avLst/>
            <a:gdLst>
              <a:gd name="connsiteX0" fmla="*/ 492125 w 492125"/>
              <a:gd name="connsiteY0" fmla="*/ 0 h 295275"/>
              <a:gd name="connsiteX1" fmla="*/ 0 w 492125"/>
              <a:gd name="connsiteY1" fmla="*/ 295275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2125" h="295275">
                <a:moveTo>
                  <a:pt x="492125" y="0"/>
                </a:moveTo>
                <a:lnTo>
                  <a:pt x="0" y="295275"/>
                </a:lnTo>
              </a:path>
            </a:pathLst>
          </a:cu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476625" y="3403600"/>
            <a:ext cx="555625" cy="657225"/>
          </a:xfrm>
          <a:custGeom>
            <a:avLst/>
            <a:gdLst>
              <a:gd name="connsiteX0" fmla="*/ 555625 w 555625"/>
              <a:gd name="connsiteY0" fmla="*/ 0 h 657225"/>
              <a:gd name="connsiteX1" fmla="*/ 463550 w 555625"/>
              <a:gd name="connsiteY1" fmla="*/ 161925 h 657225"/>
              <a:gd name="connsiteX2" fmla="*/ 288925 w 555625"/>
              <a:gd name="connsiteY2" fmla="*/ 365125 h 657225"/>
              <a:gd name="connsiteX3" fmla="*/ 136525 w 555625"/>
              <a:gd name="connsiteY3" fmla="*/ 517525 h 657225"/>
              <a:gd name="connsiteX4" fmla="*/ 0 w 555625"/>
              <a:gd name="connsiteY4" fmla="*/ 6572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625" h="657225">
                <a:moveTo>
                  <a:pt x="555625" y="0"/>
                </a:moveTo>
                <a:cubicBezTo>
                  <a:pt x="531812" y="50535"/>
                  <a:pt x="508000" y="101071"/>
                  <a:pt x="463550" y="161925"/>
                </a:cubicBezTo>
                <a:cubicBezTo>
                  <a:pt x="419100" y="222779"/>
                  <a:pt x="343429" y="305858"/>
                  <a:pt x="288925" y="365125"/>
                </a:cubicBezTo>
                <a:cubicBezTo>
                  <a:pt x="234421" y="424392"/>
                  <a:pt x="184679" y="468842"/>
                  <a:pt x="136525" y="517525"/>
                </a:cubicBezTo>
                <a:cubicBezTo>
                  <a:pt x="88371" y="566208"/>
                  <a:pt x="0" y="657225"/>
                  <a:pt x="0" y="657225"/>
                </a:cubicBez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51425" y="3394075"/>
            <a:ext cx="514350" cy="295275"/>
          </a:xfrm>
          <a:custGeom>
            <a:avLst/>
            <a:gdLst>
              <a:gd name="connsiteX0" fmla="*/ 514350 w 514350"/>
              <a:gd name="connsiteY0" fmla="*/ 295275 h 295275"/>
              <a:gd name="connsiteX1" fmla="*/ 0 w 514350"/>
              <a:gd name="connsiteY1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4350" h="295275">
                <a:moveTo>
                  <a:pt x="514350" y="295275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1"/>
            <a:endCxn id="3" idx="6"/>
          </p:cNvCxnSpPr>
          <p:nvPr/>
        </p:nvCxnSpPr>
        <p:spPr>
          <a:xfrm flipH="1" flipV="1">
            <a:off x="4041775" y="3387725"/>
            <a:ext cx="1009650" cy="6350"/>
          </a:xfrm>
          <a:prstGeom prst="line">
            <a:avLst/>
          </a:prstGeom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3476625" y="2724150"/>
            <a:ext cx="558800" cy="660400"/>
          </a:xfrm>
          <a:custGeom>
            <a:avLst/>
            <a:gdLst>
              <a:gd name="connsiteX0" fmla="*/ 558800 w 558800"/>
              <a:gd name="connsiteY0" fmla="*/ 660400 h 660400"/>
              <a:gd name="connsiteX1" fmla="*/ 434975 w 558800"/>
              <a:gd name="connsiteY1" fmla="*/ 473075 h 660400"/>
              <a:gd name="connsiteX2" fmla="*/ 215900 w 558800"/>
              <a:gd name="connsiteY2" fmla="*/ 219075 h 660400"/>
              <a:gd name="connsiteX3" fmla="*/ 0 w 558800"/>
              <a:gd name="connsiteY3" fmla="*/ 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800" h="660400">
                <a:moveTo>
                  <a:pt x="558800" y="660400"/>
                </a:moveTo>
                <a:cubicBezTo>
                  <a:pt x="525462" y="603514"/>
                  <a:pt x="492125" y="546629"/>
                  <a:pt x="434975" y="473075"/>
                </a:cubicBezTo>
                <a:cubicBezTo>
                  <a:pt x="377825" y="399521"/>
                  <a:pt x="288396" y="297921"/>
                  <a:pt x="215900" y="219075"/>
                </a:cubicBezTo>
                <a:cubicBezTo>
                  <a:pt x="143404" y="140229"/>
                  <a:pt x="0" y="0"/>
                  <a:pt x="0" y="0"/>
                </a:cubicBezTo>
              </a:path>
            </a:pathLst>
          </a:cu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371850" y="2803525"/>
            <a:ext cx="2133600" cy="1006475"/>
          </a:xfrm>
          <a:custGeom>
            <a:avLst/>
            <a:gdLst>
              <a:gd name="connsiteX0" fmla="*/ 2133600 w 2133600"/>
              <a:gd name="connsiteY0" fmla="*/ 1006475 h 1006475"/>
              <a:gd name="connsiteX1" fmla="*/ 1879600 w 2133600"/>
              <a:gd name="connsiteY1" fmla="*/ 850900 h 1006475"/>
              <a:gd name="connsiteX2" fmla="*/ 1603375 w 2133600"/>
              <a:gd name="connsiteY2" fmla="*/ 730250 h 1006475"/>
              <a:gd name="connsiteX3" fmla="*/ 1295400 w 2133600"/>
              <a:gd name="connsiteY3" fmla="*/ 676275 h 1006475"/>
              <a:gd name="connsiteX4" fmla="*/ 955675 w 2133600"/>
              <a:gd name="connsiteY4" fmla="*/ 663575 h 1006475"/>
              <a:gd name="connsiteX5" fmla="*/ 746125 w 2133600"/>
              <a:gd name="connsiteY5" fmla="*/ 619125 h 1006475"/>
              <a:gd name="connsiteX6" fmla="*/ 609600 w 2133600"/>
              <a:gd name="connsiteY6" fmla="*/ 558800 h 1006475"/>
              <a:gd name="connsiteX7" fmla="*/ 371475 w 2133600"/>
              <a:gd name="connsiteY7" fmla="*/ 368300 h 1006475"/>
              <a:gd name="connsiteX8" fmla="*/ 165100 w 2133600"/>
              <a:gd name="connsiteY8" fmla="*/ 165100 h 1006475"/>
              <a:gd name="connsiteX9" fmla="*/ 0 w 2133600"/>
              <a:gd name="connsiteY9" fmla="*/ 0 h 100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600" h="1006475">
                <a:moveTo>
                  <a:pt x="2133600" y="1006475"/>
                </a:moveTo>
                <a:cubicBezTo>
                  <a:pt x="2050785" y="951706"/>
                  <a:pt x="1967971" y="896938"/>
                  <a:pt x="1879600" y="850900"/>
                </a:cubicBezTo>
                <a:cubicBezTo>
                  <a:pt x="1791229" y="804862"/>
                  <a:pt x="1700742" y="759354"/>
                  <a:pt x="1603375" y="730250"/>
                </a:cubicBezTo>
                <a:cubicBezTo>
                  <a:pt x="1506008" y="701146"/>
                  <a:pt x="1403350" y="687388"/>
                  <a:pt x="1295400" y="676275"/>
                </a:cubicBezTo>
                <a:cubicBezTo>
                  <a:pt x="1187450" y="665163"/>
                  <a:pt x="1047221" y="673100"/>
                  <a:pt x="955675" y="663575"/>
                </a:cubicBezTo>
                <a:cubicBezTo>
                  <a:pt x="864129" y="654050"/>
                  <a:pt x="803804" y="636587"/>
                  <a:pt x="746125" y="619125"/>
                </a:cubicBezTo>
                <a:cubicBezTo>
                  <a:pt x="688446" y="601663"/>
                  <a:pt x="672042" y="600604"/>
                  <a:pt x="609600" y="558800"/>
                </a:cubicBezTo>
                <a:cubicBezTo>
                  <a:pt x="547158" y="516996"/>
                  <a:pt x="445558" y="433917"/>
                  <a:pt x="371475" y="368300"/>
                </a:cubicBezTo>
                <a:cubicBezTo>
                  <a:pt x="297392" y="302683"/>
                  <a:pt x="165100" y="165100"/>
                  <a:pt x="165100" y="165100"/>
                </a:cubicBezTo>
                <a:lnTo>
                  <a:pt x="0" y="0"/>
                </a:lnTo>
              </a:path>
            </a:pathLst>
          </a:custGeom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cxnSpLocks noChangeAspect="1"/>
          </p:cNvCxnSpPr>
          <p:nvPr/>
        </p:nvCxnSpPr>
        <p:spPr>
          <a:xfrm>
            <a:off x="4032251" y="3106529"/>
            <a:ext cx="1007534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>
            <a:off x="3989909" y="3102826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>
            <a:off x="5000626" y="309859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71461" y="3046415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45457" y="2952750"/>
            <a:ext cx="268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34516" y="2708275"/>
            <a:ext cx="381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αD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94878" y="3467100"/>
            <a:ext cx="367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Bδ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rot="10800000" flipV="1">
            <a:off x="5496307" y="2915363"/>
            <a:ext cx="129797" cy="7231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rot="10800000" flipV="1">
            <a:off x="5556632" y="3013788"/>
            <a:ext cx="129797" cy="7231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rot="10800000">
            <a:off x="5550282" y="3677363"/>
            <a:ext cx="129797" cy="7231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rot="10800000">
            <a:off x="5489957" y="3804363"/>
            <a:ext cx="129797" cy="7231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 rot="10800000">
            <a:off x="4568826" y="3390900"/>
            <a:ext cx="165105" cy="0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513916" y="3032125"/>
            <a:ext cx="381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Cα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66278" y="3822700"/>
            <a:ext cx="367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δA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7728" y="3524250"/>
            <a:ext cx="606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BC/δα</a:t>
            </a:r>
          </a:p>
        </p:txBody>
      </p:sp>
      <p:sp>
        <p:nvSpPr>
          <p:cNvPr id="28" name="Freeform 27"/>
          <p:cNvSpPr/>
          <p:nvPr/>
        </p:nvSpPr>
        <p:spPr>
          <a:xfrm>
            <a:off x="4781550" y="3406775"/>
            <a:ext cx="98425" cy="241300"/>
          </a:xfrm>
          <a:custGeom>
            <a:avLst/>
            <a:gdLst>
              <a:gd name="connsiteX0" fmla="*/ 98425 w 98425"/>
              <a:gd name="connsiteY0" fmla="*/ 0 h 241300"/>
              <a:gd name="connsiteX1" fmla="*/ 79375 w 98425"/>
              <a:gd name="connsiteY1" fmla="*/ 101600 h 241300"/>
              <a:gd name="connsiteX2" fmla="*/ 57150 w 98425"/>
              <a:gd name="connsiteY2" fmla="*/ 158750 h 241300"/>
              <a:gd name="connsiteX3" fmla="*/ 19050 w 98425"/>
              <a:gd name="connsiteY3" fmla="*/ 215900 h 241300"/>
              <a:gd name="connsiteX4" fmla="*/ 0 w 98425"/>
              <a:gd name="connsiteY4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25" h="241300">
                <a:moveTo>
                  <a:pt x="98425" y="0"/>
                </a:moveTo>
                <a:cubicBezTo>
                  <a:pt x="92339" y="37571"/>
                  <a:pt x="86254" y="75142"/>
                  <a:pt x="79375" y="101600"/>
                </a:cubicBezTo>
                <a:cubicBezTo>
                  <a:pt x="72496" y="128058"/>
                  <a:pt x="67204" y="139700"/>
                  <a:pt x="57150" y="158750"/>
                </a:cubicBezTo>
                <a:cubicBezTo>
                  <a:pt x="47096" y="177800"/>
                  <a:pt x="28575" y="202142"/>
                  <a:pt x="19050" y="215900"/>
                </a:cubicBezTo>
                <a:cubicBezTo>
                  <a:pt x="9525" y="229658"/>
                  <a:pt x="0" y="241300"/>
                  <a:pt x="0" y="24130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16200000">
            <a:off x="3989909" y="3255226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>
            <a:off x="5000626" y="3299676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flipV="1">
            <a:off x="3282949" y="2048933"/>
            <a:ext cx="723900" cy="41592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4275666" y="2584450"/>
            <a:ext cx="990600" cy="527050"/>
          </a:xfrm>
          <a:custGeom>
            <a:avLst/>
            <a:gdLst>
              <a:gd name="connsiteX0" fmla="*/ 0 w 990600"/>
              <a:gd name="connsiteY0" fmla="*/ 434975 h 527050"/>
              <a:gd name="connsiteX1" fmla="*/ 25400 w 990600"/>
              <a:gd name="connsiteY1" fmla="*/ 463550 h 527050"/>
              <a:gd name="connsiteX2" fmla="*/ 76200 w 990600"/>
              <a:gd name="connsiteY2" fmla="*/ 466725 h 527050"/>
              <a:gd name="connsiteX3" fmla="*/ 120650 w 990600"/>
              <a:gd name="connsiteY3" fmla="*/ 508000 h 527050"/>
              <a:gd name="connsiteX4" fmla="*/ 209550 w 990600"/>
              <a:gd name="connsiteY4" fmla="*/ 527050 h 527050"/>
              <a:gd name="connsiteX5" fmla="*/ 990600 w 990600"/>
              <a:gd name="connsiteY5" fmla="*/ 82550 h 527050"/>
              <a:gd name="connsiteX6" fmla="*/ 914400 w 990600"/>
              <a:gd name="connsiteY6" fmla="*/ 69850 h 527050"/>
              <a:gd name="connsiteX7" fmla="*/ 873125 w 990600"/>
              <a:gd name="connsiteY7" fmla="*/ 31750 h 527050"/>
              <a:gd name="connsiteX8" fmla="*/ 803275 w 990600"/>
              <a:gd name="connsiteY8" fmla="*/ 15875 h 527050"/>
              <a:gd name="connsiteX9" fmla="*/ 790575 w 990600"/>
              <a:gd name="connsiteY9" fmla="*/ 0 h 527050"/>
              <a:gd name="connsiteX10" fmla="*/ 0 w 990600"/>
              <a:gd name="connsiteY10" fmla="*/ 434975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0600" h="527050">
                <a:moveTo>
                  <a:pt x="0" y="434975"/>
                </a:moveTo>
                <a:lnTo>
                  <a:pt x="25400" y="463550"/>
                </a:lnTo>
                <a:lnTo>
                  <a:pt x="76200" y="466725"/>
                </a:lnTo>
                <a:lnTo>
                  <a:pt x="120650" y="508000"/>
                </a:lnTo>
                <a:lnTo>
                  <a:pt x="209550" y="527050"/>
                </a:lnTo>
                <a:lnTo>
                  <a:pt x="990600" y="82550"/>
                </a:lnTo>
                <a:lnTo>
                  <a:pt x="914400" y="69850"/>
                </a:lnTo>
                <a:lnTo>
                  <a:pt x="873125" y="31750"/>
                </a:lnTo>
                <a:lnTo>
                  <a:pt x="803275" y="15875"/>
                </a:lnTo>
                <a:lnTo>
                  <a:pt x="790575" y="0"/>
                </a:lnTo>
                <a:lnTo>
                  <a:pt x="0" y="4349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754966" y="2295525"/>
            <a:ext cx="952500" cy="520700"/>
          </a:xfrm>
          <a:custGeom>
            <a:avLst/>
            <a:gdLst>
              <a:gd name="connsiteX0" fmla="*/ 0 w 952500"/>
              <a:gd name="connsiteY0" fmla="*/ 434975 h 520700"/>
              <a:gd name="connsiteX1" fmla="*/ 0 w 952500"/>
              <a:gd name="connsiteY1" fmla="*/ 434975 h 520700"/>
              <a:gd name="connsiteX2" fmla="*/ 76200 w 952500"/>
              <a:gd name="connsiteY2" fmla="*/ 457200 h 520700"/>
              <a:gd name="connsiteX3" fmla="*/ 101600 w 952500"/>
              <a:gd name="connsiteY3" fmla="*/ 473075 h 520700"/>
              <a:gd name="connsiteX4" fmla="*/ 139700 w 952500"/>
              <a:gd name="connsiteY4" fmla="*/ 504825 h 520700"/>
              <a:gd name="connsiteX5" fmla="*/ 155575 w 952500"/>
              <a:gd name="connsiteY5" fmla="*/ 520700 h 520700"/>
              <a:gd name="connsiteX6" fmla="*/ 231775 w 952500"/>
              <a:gd name="connsiteY6" fmla="*/ 488950 h 520700"/>
              <a:gd name="connsiteX7" fmla="*/ 555625 w 952500"/>
              <a:gd name="connsiteY7" fmla="*/ 311150 h 520700"/>
              <a:gd name="connsiteX8" fmla="*/ 952500 w 952500"/>
              <a:gd name="connsiteY8" fmla="*/ 79375 h 520700"/>
              <a:gd name="connsiteX9" fmla="*/ 901700 w 952500"/>
              <a:gd name="connsiteY9" fmla="*/ 31750 h 520700"/>
              <a:gd name="connsiteX10" fmla="*/ 857250 w 952500"/>
              <a:gd name="connsiteY10" fmla="*/ 22225 h 520700"/>
              <a:gd name="connsiteX11" fmla="*/ 796925 w 952500"/>
              <a:gd name="connsiteY11" fmla="*/ 0 h 520700"/>
              <a:gd name="connsiteX12" fmla="*/ 796925 w 952500"/>
              <a:gd name="connsiteY12" fmla="*/ 0 h 520700"/>
              <a:gd name="connsiteX13" fmla="*/ 0 w 952500"/>
              <a:gd name="connsiteY13" fmla="*/ 434975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2500" h="520700">
                <a:moveTo>
                  <a:pt x="0" y="434975"/>
                </a:moveTo>
                <a:lnTo>
                  <a:pt x="0" y="434975"/>
                </a:lnTo>
                <a:lnTo>
                  <a:pt x="76200" y="457200"/>
                </a:lnTo>
                <a:lnTo>
                  <a:pt x="101600" y="473075"/>
                </a:lnTo>
                <a:lnTo>
                  <a:pt x="139700" y="504825"/>
                </a:lnTo>
                <a:lnTo>
                  <a:pt x="155575" y="520700"/>
                </a:lnTo>
                <a:lnTo>
                  <a:pt x="231775" y="488950"/>
                </a:lnTo>
                <a:lnTo>
                  <a:pt x="555625" y="311150"/>
                </a:lnTo>
                <a:lnTo>
                  <a:pt x="952500" y="79375"/>
                </a:lnTo>
                <a:lnTo>
                  <a:pt x="901700" y="31750"/>
                </a:lnTo>
                <a:lnTo>
                  <a:pt x="857250" y="22225"/>
                </a:lnTo>
                <a:lnTo>
                  <a:pt x="796925" y="0"/>
                </a:lnTo>
                <a:lnTo>
                  <a:pt x="796925" y="0"/>
                </a:lnTo>
                <a:lnTo>
                  <a:pt x="0" y="4349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437466" y="2098675"/>
            <a:ext cx="904875" cy="492125"/>
          </a:xfrm>
          <a:custGeom>
            <a:avLst/>
            <a:gdLst>
              <a:gd name="connsiteX0" fmla="*/ 0 w 904875"/>
              <a:gd name="connsiteY0" fmla="*/ 438150 h 492125"/>
              <a:gd name="connsiteX1" fmla="*/ 50800 w 904875"/>
              <a:gd name="connsiteY1" fmla="*/ 482600 h 492125"/>
              <a:gd name="connsiteX2" fmla="*/ 133350 w 904875"/>
              <a:gd name="connsiteY2" fmla="*/ 492125 h 492125"/>
              <a:gd name="connsiteX3" fmla="*/ 904875 w 904875"/>
              <a:gd name="connsiteY3" fmla="*/ 53975 h 492125"/>
              <a:gd name="connsiteX4" fmla="*/ 841375 w 904875"/>
              <a:gd name="connsiteY4" fmla="*/ 47625 h 492125"/>
              <a:gd name="connsiteX5" fmla="*/ 790575 w 904875"/>
              <a:gd name="connsiteY5" fmla="*/ 0 h 492125"/>
              <a:gd name="connsiteX6" fmla="*/ 0 w 904875"/>
              <a:gd name="connsiteY6" fmla="*/ 438150 h 4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4875" h="492125">
                <a:moveTo>
                  <a:pt x="0" y="438150"/>
                </a:moveTo>
                <a:cubicBezTo>
                  <a:pt x="54792" y="483273"/>
                  <a:pt x="77282" y="482600"/>
                  <a:pt x="50800" y="482600"/>
                </a:cubicBezTo>
                <a:lnTo>
                  <a:pt x="133350" y="492125"/>
                </a:lnTo>
                <a:lnTo>
                  <a:pt x="904875" y="53975"/>
                </a:lnTo>
                <a:lnTo>
                  <a:pt x="841375" y="47625"/>
                </a:lnTo>
                <a:lnTo>
                  <a:pt x="790575" y="0"/>
                </a:lnTo>
                <a:lnTo>
                  <a:pt x="0" y="4381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215216" y="1952625"/>
            <a:ext cx="777875" cy="542925"/>
          </a:xfrm>
          <a:custGeom>
            <a:avLst/>
            <a:gdLst>
              <a:gd name="connsiteX0" fmla="*/ 0 w 777875"/>
              <a:gd name="connsiteY0" fmla="*/ 444500 h 542925"/>
              <a:gd name="connsiteX1" fmla="*/ 0 w 777875"/>
              <a:gd name="connsiteY1" fmla="*/ 542925 h 542925"/>
              <a:gd name="connsiteX2" fmla="*/ 777875 w 777875"/>
              <a:gd name="connsiteY2" fmla="*/ 92075 h 542925"/>
              <a:gd name="connsiteX3" fmla="*/ 777875 w 777875"/>
              <a:gd name="connsiteY3" fmla="*/ 0 h 542925"/>
              <a:gd name="connsiteX4" fmla="*/ 0 w 777875"/>
              <a:gd name="connsiteY4" fmla="*/ 444500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875" h="542925">
                <a:moveTo>
                  <a:pt x="0" y="444500"/>
                </a:moveTo>
                <a:lnTo>
                  <a:pt x="0" y="542925"/>
                </a:lnTo>
                <a:lnTo>
                  <a:pt x="777875" y="92075"/>
                </a:lnTo>
                <a:lnTo>
                  <a:pt x="777875" y="0"/>
                </a:lnTo>
                <a:lnTo>
                  <a:pt x="0" y="4445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226857" y="1957917"/>
            <a:ext cx="869950" cy="514350"/>
          </a:xfrm>
          <a:custGeom>
            <a:avLst/>
            <a:gdLst>
              <a:gd name="connsiteX0" fmla="*/ 0 w 869950"/>
              <a:gd name="connsiteY0" fmla="*/ 444500 h 514350"/>
              <a:gd name="connsiteX1" fmla="*/ 114300 w 869950"/>
              <a:gd name="connsiteY1" fmla="*/ 514350 h 514350"/>
              <a:gd name="connsiteX2" fmla="*/ 869950 w 869950"/>
              <a:gd name="connsiteY2" fmla="*/ 79375 h 514350"/>
              <a:gd name="connsiteX3" fmla="*/ 771525 w 869950"/>
              <a:gd name="connsiteY3" fmla="*/ 0 h 514350"/>
              <a:gd name="connsiteX4" fmla="*/ 0 w 869950"/>
              <a:gd name="connsiteY4" fmla="*/ 4445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950" h="514350">
                <a:moveTo>
                  <a:pt x="0" y="444500"/>
                </a:moveTo>
                <a:lnTo>
                  <a:pt x="114300" y="514350"/>
                </a:lnTo>
                <a:lnTo>
                  <a:pt x="869950" y="79375"/>
                </a:lnTo>
                <a:lnTo>
                  <a:pt x="771525" y="0"/>
                </a:lnTo>
                <a:lnTo>
                  <a:pt x="0" y="444500"/>
                </a:lnTo>
                <a:close/>
              </a:path>
            </a:pathLst>
          </a:custGeom>
          <a:solidFill>
            <a:schemeClr val="bg1">
              <a:lumMod val="75000"/>
              <a:alpha val="7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205690" y="2451100"/>
            <a:ext cx="97661" cy="50799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0"/>
            <a:endCxn id="4" idx="3"/>
          </p:cNvCxnSpPr>
          <p:nvPr/>
        </p:nvCxnSpPr>
        <p:spPr>
          <a:xfrm flipV="1">
            <a:off x="3205691" y="1957917"/>
            <a:ext cx="792691" cy="445558"/>
          </a:xfrm>
          <a:prstGeom prst="line">
            <a:avLst/>
          </a:prstGeom>
          <a:ln w="2857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326341" y="2035175"/>
            <a:ext cx="784225" cy="441325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437466" y="2101850"/>
            <a:ext cx="784225" cy="441325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564466" y="2155825"/>
            <a:ext cx="784225" cy="441325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751791" y="2295525"/>
            <a:ext cx="784225" cy="441325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929591" y="2374900"/>
            <a:ext cx="784225" cy="441325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278841" y="2581275"/>
            <a:ext cx="784225" cy="441325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472516" y="2673350"/>
            <a:ext cx="784225" cy="441325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3205691" y="2403475"/>
            <a:ext cx="1279525" cy="711200"/>
          </a:xfrm>
          <a:custGeom>
            <a:avLst/>
            <a:gdLst>
              <a:gd name="connsiteX0" fmla="*/ 0 w 1279525"/>
              <a:gd name="connsiteY0" fmla="*/ 0 h 711200"/>
              <a:gd name="connsiteX1" fmla="*/ 104775 w 1279525"/>
              <a:gd name="connsiteY1" fmla="*/ 60325 h 711200"/>
              <a:gd name="connsiteX2" fmla="*/ 142875 w 1279525"/>
              <a:gd name="connsiteY2" fmla="*/ 95250 h 711200"/>
              <a:gd name="connsiteX3" fmla="*/ 222250 w 1279525"/>
              <a:gd name="connsiteY3" fmla="*/ 130175 h 711200"/>
              <a:gd name="connsiteX4" fmla="*/ 276225 w 1279525"/>
              <a:gd name="connsiteY4" fmla="*/ 177800 h 711200"/>
              <a:gd name="connsiteX5" fmla="*/ 368300 w 1279525"/>
              <a:gd name="connsiteY5" fmla="*/ 203200 h 711200"/>
              <a:gd name="connsiteX6" fmla="*/ 406400 w 1279525"/>
              <a:gd name="connsiteY6" fmla="*/ 250825 h 711200"/>
              <a:gd name="connsiteX7" fmla="*/ 511175 w 1279525"/>
              <a:gd name="connsiteY7" fmla="*/ 285750 h 711200"/>
              <a:gd name="connsiteX8" fmla="*/ 552450 w 1279525"/>
              <a:gd name="connsiteY8" fmla="*/ 336550 h 711200"/>
              <a:gd name="connsiteX9" fmla="*/ 650875 w 1279525"/>
              <a:gd name="connsiteY9" fmla="*/ 368300 h 711200"/>
              <a:gd name="connsiteX10" fmla="*/ 749300 w 1279525"/>
              <a:gd name="connsiteY10" fmla="*/ 444500 h 711200"/>
              <a:gd name="connsiteX11" fmla="*/ 835025 w 1279525"/>
              <a:gd name="connsiteY11" fmla="*/ 466725 h 711200"/>
              <a:gd name="connsiteX12" fmla="*/ 920750 w 1279525"/>
              <a:gd name="connsiteY12" fmla="*/ 530225 h 711200"/>
              <a:gd name="connsiteX13" fmla="*/ 993775 w 1279525"/>
              <a:gd name="connsiteY13" fmla="*/ 546100 h 711200"/>
              <a:gd name="connsiteX14" fmla="*/ 1079500 w 1279525"/>
              <a:gd name="connsiteY14" fmla="*/ 628650 h 711200"/>
              <a:gd name="connsiteX15" fmla="*/ 1152525 w 1279525"/>
              <a:gd name="connsiteY15" fmla="*/ 657225 h 711200"/>
              <a:gd name="connsiteX16" fmla="*/ 1206500 w 1279525"/>
              <a:gd name="connsiteY16" fmla="*/ 698500 h 711200"/>
              <a:gd name="connsiteX17" fmla="*/ 1279525 w 1279525"/>
              <a:gd name="connsiteY17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79525" h="711200">
                <a:moveTo>
                  <a:pt x="0" y="0"/>
                </a:moveTo>
                <a:cubicBezTo>
                  <a:pt x="40481" y="22225"/>
                  <a:pt x="80963" y="44450"/>
                  <a:pt x="104775" y="60325"/>
                </a:cubicBezTo>
                <a:cubicBezTo>
                  <a:pt x="128588" y="76200"/>
                  <a:pt x="123296" y="83608"/>
                  <a:pt x="142875" y="95250"/>
                </a:cubicBezTo>
                <a:cubicBezTo>
                  <a:pt x="162454" y="106892"/>
                  <a:pt x="200025" y="116417"/>
                  <a:pt x="222250" y="130175"/>
                </a:cubicBezTo>
                <a:cubicBezTo>
                  <a:pt x="244475" y="143933"/>
                  <a:pt x="251883" y="165629"/>
                  <a:pt x="276225" y="177800"/>
                </a:cubicBezTo>
                <a:cubicBezTo>
                  <a:pt x="300567" y="189971"/>
                  <a:pt x="346604" y="191029"/>
                  <a:pt x="368300" y="203200"/>
                </a:cubicBezTo>
                <a:cubicBezTo>
                  <a:pt x="389996" y="215371"/>
                  <a:pt x="382588" y="237067"/>
                  <a:pt x="406400" y="250825"/>
                </a:cubicBezTo>
                <a:cubicBezTo>
                  <a:pt x="430212" y="264583"/>
                  <a:pt x="486833" y="271463"/>
                  <a:pt x="511175" y="285750"/>
                </a:cubicBezTo>
                <a:cubicBezTo>
                  <a:pt x="535517" y="300037"/>
                  <a:pt x="529167" y="322792"/>
                  <a:pt x="552450" y="336550"/>
                </a:cubicBezTo>
                <a:cubicBezTo>
                  <a:pt x="575733" y="350308"/>
                  <a:pt x="618067" y="350308"/>
                  <a:pt x="650875" y="368300"/>
                </a:cubicBezTo>
                <a:cubicBezTo>
                  <a:pt x="683683" y="386292"/>
                  <a:pt x="718608" y="428096"/>
                  <a:pt x="749300" y="444500"/>
                </a:cubicBezTo>
                <a:cubicBezTo>
                  <a:pt x="779992" y="460904"/>
                  <a:pt x="806450" y="452438"/>
                  <a:pt x="835025" y="466725"/>
                </a:cubicBezTo>
                <a:cubicBezTo>
                  <a:pt x="863600" y="481012"/>
                  <a:pt x="894292" y="516996"/>
                  <a:pt x="920750" y="530225"/>
                </a:cubicBezTo>
                <a:cubicBezTo>
                  <a:pt x="947208" y="543454"/>
                  <a:pt x="967317" y="529696"/>
                  <a:pt x="993775" y="546100"/>
                </a:cubicBezTo>
                <a:cubicBezTo>
                  <a:pt x="1020233" y="562504"/>
                  <a:pt x="1053042" y="610129"/>
                  <a:pt x="1079500" y="628650"/>
                </a:cubicBezTo>
                <a:cubicBezTo>
                  <a:pt x="1105958" y="647171"/>
                  <a:pt x="1131358" y="645583"/>
                  <a:pt x="1152525" y="657225"/>
                </a:cubicBezTo>
                <a:cubicBezTo>
                  <a:pt x="1173692" y="668867"/>
                  <a:pt x="1185333" y="689504"/>
                  <a:pt x="1206500" y="698500"/>
                </a:cubicBezTo>
                <a:cubicBezTo>
                  <a:pt x="1227667" y="707496"/>
                  <a:pt x="1279525" y="711200"/>
                  <a:pt x="1279525" y="711200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89916" y="1958975"/>
            <a:ext cx="1279525" cy="711200"/>
          </a:xfrm>
          <a:custGeom>
            <a:avLst/>
            <a:gdLst>
              <a:gd name="connsiteX0" fmla="*/ 0 w 1279525"/>
              <a:gd name="connsiteY0" fmla="*/ 0 h 711200"/>
              <a:gd name="connsiteX1" fmla="*/ 104775 w 1279525"/>
              <a:gd name="connsiteY1" fmla="*/ 60325 h 711200"/>
              <a:gd name="connsiteX2" fmla="*/ 142875 w 1279525"/>
              <a:gd name="connsiteY2" fmla="*/ 95250 h 711200"/>
              <a:gd name="connsiteX3" fmla="*/ 222250 w 1279525"/>
              <a:gd name="connsiteY3" fmla="*/ 130175 h 711200"/>
              <a:gd name="connsiteX4" fmla="*/ 276225 w 1279525"/>
              <a:gd name="connsiteY4" fmla="*/ 177800 h 711200"/>
              <a:gd name="connsiteX5" fmla="*/ 368300 w 1279525"/>
              <a:gd name="connsiteY5" fmla="*/ 203200 h 711200"/>
              <a:gd name="connsiteX6" fmla="*/ 406400 w 1279525"/>
              <a:gd name="connsiteY6" fmla="*/ 250825 h 711200"/>
              <a:gd name="connsiteX7" fmla="*/ 511175 w 1279525"/>
              <a:gd name="connsiteY7" fmla="*/ 285750 h 711200"/>
              <a:gd name="connsiteX8" fmla="*/ 552450 w 1279525"/>
              <a:gd name="connsiteY8" fmla="*/ 336550 h 711200"/>
              <a:gd name="connsiteX9" fmla="*/ 650875 w 1279525"/>
              <a:gd name="connsiteY9" fmla="*/ 368300 h 711200"/>
              <a:gd name="connsiteX10" fmla="*/ 749300 w 1279525"/>
              <a:gd name="connsiteY10" fmla="*/ 444500 h 711200"/>
              <a:gd name="connsiteX11" fmla="*/ 835025 w 1279525"/>
              <a:gd name="connsiteY11" fmla="*/ 466725 h 711200"/>
              <a:gd name="connsiteX12" fmla="*/ 920750 w 1279525"/>
              <a:gd name="connsiteY12" fmla="*/ 530225 h 711200"/>
              <a:gd name="connsiteX13" fmla="*/ 993775 w 1279525"/>
              <a:gd name="connsiteY13" fmla="*/ 546100 h 711200"/>
              <a:gd name="connsiteX14" fmla="*/ 1079500 w 1279525"/>
              <a:gd name="connsiteY14" fmla="*/ 628650 h 711200"/>
              <a:gd name="connsiteX15" fmla="*/ 1152525 w 1279525"/>
              <a:gd name="connsiteY15" fmla="*/ 657225 h 711200"/>
              <a:gd name="connsiteX16" fmla="*/ 1206500 w 1279525"/>
              <a:gd name="connsiteY16" fmla="*/ 698500 h 711200"/>
              <a:gd name="connsiteX17" fmla="*/ 1279525 w 1279525"/>
              <a:gd name="connsiteY17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79525" h="711200">
                <a:moveTo>
                  <a:pt x="0" y="0"/>
                </a:moveTo>
                <a:cubicBezTo>
                  <a:pt x="40481" y="22225"/>
                  <a:pt x="80963" y="44450"/>
                  <a:pt x="104775" y="60325"/>
                </a:cubicBezTo>
                <a:cubicBezTo>
                  <a:pt x="128588" y="76200"/>
                  <a:pt x="123296" y="83608"/>
                  <a:pt x="142875" y="95250"/>
                </a:cubicBezTo>
                <a:cubicBezTo>
                  <a:pt x="162454" y="106892"/>
                  <a:pt x="200025" y="116417"/>
                  <a:pt x="222250" y="130175"/>
                </a:cubicBezTo>
                <a:cubicBezTo>
                  <a:pt x="244475" y="143933"/>
                  <a:pt x="251883" y="165629"/>
                  <a:pt x="276225" y="177800"/>
                </a:cubicBezTo>
                <a:cubicBezTo>
                  <a:pt x="300567" y="189971"/>
                  <a:pt x="346604" y="191029"/>
                  <a:pt x="368300" y="203200"/>
                </a:cubicBezTo>
                <a:cubicBezTo>
                  <a:pt x="389996" y="215371"/>
                  <a:pt x="382588" y="237067"/>
                  <a:pt x="406400" y="250825"/>
                </a:cubicBezTo>
                <a:cubicBezTo>
                  <a:pt x="430212" y="264583"/>
                  <a:pt x="486833" y="271463"/>
                  <a:pt x="511175" y="285750"/>
                </a:cubicBezTo>
                <a:cubicBezTo>
                  <a:pt x="535517" y="300037"/>
                  <a:pt x="529167" y="322792"/>
                  <a:pt x="552450" y="336550"/>
                </a:cubicBezTo>
                <a:cubicBezTo>
                  <a:pt x="575733" y="350308"/>
                  <a:pt x="618067" y="350308"/>
                  <a:pt x="650875" y="368300"/>
                </a:cubicBezTo>
                <a:cubicBezTo>
                  <a:pt x="683683" y="386292"/>
                  <a:pt x="718608" y="428096"/>
                  <a:pt x="749300" y="444500"/>
                </a:cubicBezTo>
                <a:cubicBezTo>
                  <a:pt x="779992" y="460904"/>
                  <a:pt x="806450" y="452438"/>
                  <a:pt x="835025" y="466725"/>
                </a:cubicBezTo>
                <a:cubicBezTo>
                  <a:pt x="863600" y="481012"/>
                  <a:pt x="894292" y="516996"/>
                  <a:pt x="920750" y="530225"/>
                </a:cubicBezTo>
                <a:cubicBezTo>
                  <a:pt x="947208" y="543454"/>
                  <a:pt x="967317" y="529696"/>
                  <a:pt x="993775" y="546100"/>
                </a:cubicBezTo>
                <a:cubicBezTo>
                  <a:pt x="1020233" y="562504"/>
                  <a:pt x="1053042" y="610129"/>
                  <a:pt x="1079500" y="628650"/>
                </a:cubicBezTo>
                <a:cubicBezTo>
                  <a:pt x="1105958" y="647171"/>
                  <a:pt x="1131358" y="645583"/>
                  <a:pt x="1152525" y="657225"/>
                </a:cubicBezTo>
                <a:cubicBezTo>
                  <a:pt x="1173692" y="668867"/>
                  <a:pt x="1185333" y="689504"/>
                  <a:pt x="1206500" y="698500"/>
                </a:cubicBezTo>
                <a:cubicBezTo>
                  <a:pt x="1227667" y="707496"/>
                  <a:pt x="1279525" y="711200"/>
                  <a:pt x="1279525" y="711200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840566" y="2473325"/>
            <a:ext cx="381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Dα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21691" y="2520950"/>
            <a:ext cx="367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δA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20041" y="2428875"/>
            <a:ext cx="367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Bδ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61353" y="3048000"/>
            <a:ext cx="367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Bδ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99466" y="1816100"/>
            <a:ext cx="367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δA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39116" y="1679575"/>
            <a:ext cx="367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δA</a:t>
            </a:r>
          </a:p>
        </p:txBody>
      </p:sp>
      <p:sp>
        <p:nvSpPr>
          <p:cNvPr id="32" name="Freeform 31"/>
          <p:cNvSpPr/>
          <p:nvPr/>
        </p:nvSpPr>
        <p:spPr>
          <a:xfrm>
            <a:off x="4081991" y="1895475"/>
            <a:ext cx="58738" cy="152400"/>
          </a:xfrm>
          <a:custGeom>
            <a:avLst/>
            <a:gdLst>
              <a:gd name="connsiteX0" fmla="*/ 0 w 58738"/>
              <a:gd name="connsiteY0" fmla="*/ 152400 h 152400"/>
              <a:gd name="connsiteX1" fmla="*/ 44450 w 58738"/>
              <a:gd name="connsiteY1" fmla="*/ 92075 h 152400"/>
              <a:gd name="connsiteX2" fmla="*/ 57150 w 58738"/>
              <a:gd name="connsiteY2" fmla="*/ 34925 h 152400"/>
              <a:gd name="connsiteX3" fmla="*/ 53975 w 58738"/>
              <a:gd name="connsiteY3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8" h="152400">
                <a:moveTo>
                  <a:pt x="0" y="152400"/>
                </a:moveTo>
                <a:cubicBezTo>
                  <a:pt x="17462" y="132027"/>
                  <a:pt x="34925" y="111654"/>
                  <a:pt x="44450" y="92075"/>
                </a:cubicBezTo>
                <a:cubicBezTo>
                  <a:pt x="53975" y="72496"/>
                  <a:pt x="55563" y="50271"/>
                  <a:pt x="57150" y="34925"/>
                </a:cubicBezTo>
                <a:cubicBezTo>
                  <a:pt x="58738" y="19579"/>
                  <a:pt x="53975" y="0"/>
                  <a:pt x="53975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304241" y="2032000"/>
            <a:ext cx="58738" cy="152400"/>
          </a:xfrm>
          <a:custGeom>
            <a:avLst/>
            <a:gdLst>
              <a:gd name="connsiteX0" fmla="*/ 0 w 58738"/>
              <a:gd name="connsiteY0" fmla="*/ 152400 h 152400"/>
              <a:gd name="connsiteX1" fmla="*/ 44450 w 58738"/>
              <a:gd name="connsiteY1" fmla="*/ 92075 h 152400"/>
              <a:gd name="connsiteX2" fmla="*/ 57150 w 58738"/>
              <a:gd name="connsiteY2" fmla="*/ 34925 h 152400"/>
              <a:gd name="connsiteX3" fmla="*/ 53975 w 58738"/>
              <a:gd name="connsiteY3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8" h="152400">
                <a:moveTo>
                  <a:pt x="0" y="152400"/>
                </a:moveTo>
                <a:cubicBezTo>
                  <a:pt x="17462" y="132027"/>
                  <a:pt x="34925" y="111654"/>
                  <a:pt x="44450" y="92075"/>
                </a:cubicBezTo>
                <a:cubicBezTo>
                  <a:pt x="53975" y="72496"/>
                  <a:pt x="55563" y="50271"/>
                  <a:pt x="57150" y="34925"/>
                </a:cubicBezTo>
                <a:cubicBezTo>
                  <a:pt x="58738" y="19579"/>
                  <a:pt x="53975" y="0"/>
                  <a:pt x="53975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561416" y="2035175"/>
            <a:ext cx="367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δA</a:t>
            </a:r>
          </a:p>
        </p:txBody>
      </p:sp>
      <p:sp>
        <p:nvSpPr>
          <p:cNvPr id="36" name="Freeform 35"/>
          <p:cNvSpPr/>
          <p:nvPr/>
        </p:nvSpPr>
        <p:spPr>
          <a:xfrm>
            <a:off x="4666191" y="2251075"/>
            <a:ext cx="58738" cy="152400"/>
          </a:xfrm>
          <a:custGeom>
            <a:avLst/>
            <a:gdLst>
              <a:gd name="connsiteX0" fmla="*/ 0 w 58738"/>
              <a:gd name="connsiteY0" fmla="*/ 152400 h 152400"/>
              <a:gd name="connsiteX1" fmla="*/ 44450 w 58738"/>
              <a:gd name="connsiteY1" fmla="*/ 92075 h 152400"/>
              <a:gd name="connsiteX2" fmla="*/ 57150 w 58738"/>
              <a:gd name="connsiteY2" fmla="*/ 34925 h 152400"/>
              <a:gd name="connsiteX3" fmla="*/ 53975 w 58738"/>
              <a:gd name="connsiteY3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8" h="152400">
                <a:moveTo>
                  <a:pt x="0" y="152400"/>
                </a:moveTo>
                <a:cubicBezTo>
                  <a:pt x="17462" y="132027"/>
                  <a:pt x="34925" y="111654"/>
                  <a:pt x="44450" y="92075"/>
                </a:cubicBezTo>
                <a:cubicBezTo>
                  <a:pt x="53975" y="72496"/>
                  <a:pt x="55563" y="50271"/>
                  <a:pt x="57150" y="34925"/>
                </a:cubicBezTo>
                <a:cubicBezTo>
                  <a:pt x="58738" y="19579"/>
                  <a:pt x="53975" y="0"/>
                  <a:pt x="53975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097991" y="2336800"/>
            <a:ext cx="367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δA</a:t>
            </a:r>
          </a:p>
        </p:txBody>
      </p:sp>
      <p:sp>
        <p:nvSpPr>
          <p:cNvPr id="38" name="Freeform 37"/>
          <p:cNvSpPr/>
          <p:nvPr/>
        </p:nvSpPr>
        <p:spPr>
          <a:xfrm>
            <a:off x="5202766" y="2552700"/>
            <a:ext cx="58738" cy="152400"/>
          </a:xfrm>
          <a:custGeom>
            <a:avLst/>
            <a:gdLst>
              <a:gd name="connsiteX0" fmla="*/ 0 w 58738"/>
              <a:gd name="connsiteY0" fmla="*/ 152400 h 152400"/>
              <a:gd name="connsiteX1" fmla="*/ 44450 w 58738"/>
              <a:gd name="connsiteY1" fmla="*/ 92075 h 152400"/>
              <a:gd name="connsiteX2" fmla="*/ 57150 w 58738"/>
              <a:gd name="connsiteY2" fmla="*/ 34925 h 152400"/>
              <a:gd name="connsiteX3" fmla="*/ 53975 w 58738"/>
              <a:gd name="connsiteY3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8" h="152400">
                <a:moveTo>
                  <a:pt x="0" y="152400"/>
                </a:moveTo>
                <a:cubicBezTo>
                  <a:pt x="17462" y="132027"/>
                  <a:pt x="34925" y="111654"/>
                  <a:pt x="44450" y="92075"/>
                </a:cubicBezTo>
                <a:cubicBezTo>
                  <a:pt x="53975" y="72496"/>
                  <a:pt x="55563" y="50271"/>
                  <a:pt x="57150" y="34925"/>
                </a:cubicBezTo>
                <a:cubicBezTo>
                  <a:pt x="58738" y="19579"/>
                  <a:pt x="53975" y="0"/>
                  <a:pt x="53975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339166" y="2949575"/>
            <a:ext cx="96308" cy="187325"/>
          </a:xfrm>
          <a:custGeom>
            <a:avLst/>
            <a:gdLst>
              <a:gd name="connsiteX0" fmla="*/ 73025 w 96308"/>
              <a:gd name="connsiteY0" fmla="*/ 0 h 187325"/>
              <a:gd name="connsiteX1" fmla="*/ 95250 w 96308"/>
              <a:gd name="connsiteY1" fmla="*/ 53975 h 187325"/>
              <a:gd name="connsiteX2" fmla="*/ 79375 w 96308"/>
              <a:gd name="connsiteY2" fmla="*/ 123825 h 187325"/>
              <a:gd name="connsiteX3" fmla="*/ 0 w 96308"/>
              <a:gd name="connsiteY3" fmla="*/ 187325 h 187325"/>
              <a:gd name="connsiteX4" fmla="*/ 0 w 96308"/>
              <a:gd name="connsiteY4" fmla="*/ 187325 h 187325"/>
              <a:gd name="connsiteX5" fmla="*/ 0 w 96308"/>
              <a:gd name="connsiteY5" fmla="*/ 187325 h 1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308" h="187325">
                <a:moveTo>
                  <a:pt x="73025" y="0"/>
                </a:moveTo>
                <a:cubicBezTo>
                  <a:pt x="83608" y="16669"/>
                  <a:pt x="94192" y="33338"/>
                  <a:pt x="95250" y="53975"/>
                </a:cubicBezTo>
                <a:cubicBezTo>
                  <a:pt x="96308" y="74612"/>
                  <a:pt x="95250" y="101600"/>
                  <a:pt x="79375" y="123825"/>
                </a:cubicBezTo>
                <a:cubicBezTo>
                  <a:pt x="63500" y="146050"/>
                  <a:pt x="0" y="187325"/>
                  <a:pt x="0" y="187325"/>
                </a:cubicBezTo>
                <a:lnTo>
                  <a:pt x="0" y="187325"/>
                </a:lnTo>
                <a:lnTo>
                  <a:pt x="0" y="187325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480328" y="2800350"/>
            <a:ext cx="367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Bδ</a:t>
            </a:r>
          </a:p>
        </p:txBody>
      </p:sp>
      <p:sp>
        <p:nvSpPr>
          <p:cNvPr id="42" name="Freeform 41"/>
          <p:cNvSpPr/>
          <p:nvPr/>
        </p:nvSpPr>
        <p:spPr>
          <a:xfrm>
            <a:off x="3758141" y="2701925"/>
            <a:ext cx="96308" cy="187325"/>
          </a:xfrm>
          <a:custGeom>
            <a:avLst/>
            <a:gdLst>
              <a:gd name="connsiteX0" fmla="*/ 73025 w 96308"/>
              <a:gd name="connsiteY0" fmla="*/ 0 h 187325"/>
              <a:gd name="connsiteX1" fmla="*/ 95250 w 96308"/>
              <a:gd name="connsiteY1" fmla="*/ 53975 h 187325"/>
              <a:gd name="connsiteX2" fmla="*/ 79375 w 96308"/>
              <a:gd name="connsiteY2" fmla="*/ 123825 h 187325"/>
              <a:gd name="connsiteX3" fmla="*/ 0 w 96308"/>
              <a:gd name="connsiteY3" fmla="*/ 187325 h 187325"/>
              <a:gd name="connsiteX4" fmla="*/ 0 w 96308"/>
              <a:gd name="connsiteY4" fmla="*/ 187325 h 187325"/>
              <a:gd name="connsiteX5" fmla="*/ 0 w 96308"/>
              <a:gd name="connsiteY5" fmla="*/ 187325 h 1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308" h="187325">
                <a:moveTo>
                  <a:pt x="73025" y="0"/>
                </a:moveTo>
                <a:cubicBezTo>
                  <a:pt x="83608" y="16669"/>
                  <a:pt x="94192" y="33338"/>
                  <a:pt x="95250" y="53975"/>
                </a:cubicBezTo>
                <a:cubicBezTo>
                  <a:pt x="96308" y="74612"/>
                  <a:pt x="95250" y="101600"/>
                  <a:pt x="79375" y="123825"/>
                </a:cubicBezTo>
                <a:cubicBezTo>
                  <a:pt x="63500" y="146050"/>
                  <a:pt x="0" y="187325"/>
                  <a:pt x="0" y="187325"/>
                </a:cubicBezTo>
                <a:lnTo>
                  <a:pt x="0" y="187325"/>
                </a:lnTo>
                <a:lnTo>
                  <a:pt x="0" y="187325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166003" y="2609850"/>
            <a:ext cx="367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Bδ</a:t>
            </a:r>
          </a:p>
        </p:txBody>
      </p:sp>
      <p:sp>
        <p:nvSpPr>
          <p:cNvPr id="46" name="Freeform 45"/>
          <p:cNvSpPr/>
          <p:nvPr/>
        </p:nvSpPr>
        <p:spPr>
          <a:xfrm>
            <a:off x="3443816" y="2511425"/>
            <a:ext cx="96308" cy="187325"/>
          </a:xfrm>
          <a:custGeom>
            <a:avLst/>
            <a:gdLst>
              <a:gd name="connsiteX0" fmla="*/ 73025 w 96308"/>
              <a:gd name="connsiteY0" fmla="*/ 0 h 187325"/>
              <a:gd name="connsiteX1" fmla="*/ 95250 w 96308"/>
              <a:gd name="connsiteY1" fmla="*/ 53975 h 187325"/>
              <a:gd name="connsiteX2" fmla="*/ 79375 w 96308"/>
              <a:gd name="connsiteY2" fmla="*/ 123825 h 187325"/>
              <a:gd name="connsiteX3" fmla="*/ 0 w 96308"/>
              <a:gd name="connsiteY3" fmla="*/ 187325 h 187325"/>
              <a:gd name="connsiteX4" fmla="*/ 0 w 96308"/>
              <a:gd name="connsiteY4" fmla="*/ 187325 h 187325"/>
              <a:gd name="connsiteX5" fmla="*/ 0 w 96308"/>
              <a:gd name="connsiteY5" fmla="*/ 187325 h 1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308" h="187325">
                <a:moveTo>
                  <a:pt x="73025" y="0"/>
                </a:moveTo>
                <a:cubicBezTo>
                  <a:pt x="83608" y="16669"/>
                  <a:pt x="94192" y="33338"/>
                  <a:pt x="95250" y="53975"/>
                </a:cubicBezTo>
                <a:cubicBezTo>
                  <a:pt x="96308" y="74612"/>
                  <a:pt x="95250" y="101600"/>
                  <a:pt x="79375" y="123825"/>
                </a:cubicBezTo>
                <a:cubicBezTo>
                  <a:pt x="63500" y="146050"/>
                  <a:pt x="0" y="187325"/>
                  <a:pt x="0" y="187325"/>
                </a:cubicBezTo>
                <a:lnTo>
                  <a:pt x="0" y="187325"/>
                </a:lnTo>
                <a:lnTo>
                  <a:pt x="0" y="187325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135841" y="2482850"/>
            <a:ext cx="149225" cy="152400"/>
          </a:xfrm>
          <a:custGeom>
            <a:avLst/>
            <a:gdLst>
              <a:gd name="connsiteX0" fmla="*/ 114300 w 149225"/>
              <a:gd name="connsiteY0" fmla="*/ 0 h 152400"/>
              <a:gd name="connsiteX1" fmla="*/ 142875 w 149225"/>
              <a:gd name="connsiteY1" fmla="*/ 50800 h 152400"/>
              <a:gd name="connsiteX2" fmla="*/ 139700 w 149225"/>
              <a:gd name="connsiteY2" fmla="*/ 82550 h 152400"/>
              <a:gd name="connsiteX3" fmla="*/ 85725 w 149225"/>
              <a:gd name="connsiteY3" fmla="*/ 130175 h 152400"/>
              <a:gd name="connsiteX4" fmla="*/ 0 w 149225"/>
              <a:gd name="connsiteY4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25" h="152400">
                <a:moveTo>
                  <a:pt x="114300" y="0"/>
                </a:moveTo>
                <a:cubicBezTo>
                  <a:pt x="126471" y="18521"/>
                  <a:pt x="138642" y="37042"/>
                  <a:pt x="142875" y="50800"/>
                </a:cubicBezTo>
                <a:cubicBezTo>
                  <a:pt x="147108" y="64558"/>
                  <a:pt x="149225" y="69321"/>
                  <a:pt x="139700" y="82550"/>
                </a:cubicBezTo>
                <a:cubicBezTo>
                  <a:pt x="130175" y="95779"/>
                  <a:pt x="109008" y="118533"/>
                  <a:pt x="85725" y="130175"/>
                </a:cubicBezTo>
                <a:cubicBezTo>
                  <a:pt x="62442" y="141817"/>
                  <a:pt x="0" y="152400"/>
                  <a:pt x="0" y="15240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386666" y="1927225"/>
            <a:ext cx="350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αδ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210983" y="2397125"/>
            <a:ext cx="0" cy="1111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3920066" y="2260600"/>
            <a:ext cx="364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(</a:t>
            </a:r>
            <a:r>
              <a:rPr lang="en-US" sz="1200" i="1">
                <a:latin typeface="Times"/>
                <a:cs typeface="Times"/>
              </a:rPr>
              <a:t>d</a:t>
            </a:r>
            <a:r>
              <a:rPr lang="en-US" sz="1200">
                <a:latin typeface="Times"/>
                <a:cs typeface="Times"/>
              </a:rPr>
              <a:t>)</a:t>
            </a:r>
          </a:p>
        </p:txBody>
      </p:sp>
      <p:sp>
        <p:nvSpPr>
          <p:cNvPr id="49" name="Freeform 48"/>
          <p:cNvSpPr/>
          <p:nvPr/>
        </p:nvSpPr>
        <p:spPr>
          <a:xfrm>
            <a:off x="5475816" y="1979083"/>
            <a:ext cx="1143000" cy="784225"/>
          </a:xfrm>
          <a:custGeom>
            <a:avLst/>
            <a:gdLst>
              <a:gd name="connsiteX0" fmla="*/ 3175 w 1143000"/>
              <a:gd name="connsiteY0" fmla="*/ 673100 h 784225"/>
              <a:gd name="connsiteX1" fmla="*/ 0 w 1143000"/>
              <a:gd name="connsiteY1" fmla="*/ 784225 h 784225"/>
              <a:gd name="connsiteX2" fmla="*/ 1139825 w 1143000"/>
              <a:gd name="connsiteY2" fmla="*/ 120650 h 784225"/>
              <a:gd name="connsiteX3" fmla="*/ 1143000 w 1143000"/>
              <a:gd name="connsiteY3" fmla="*/ 0 h 784225"/>
              <a:gd name="connsiteX4" fmla="*/ 3175 w 1143000"/>
              <a:gd name="connsiteY4" fmla="*/ 673100 h 78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784225">
                <a:moveTo>
                  <a:pt x="3175" y="673100"/>
                </a:moveTo>
                <a:cubicBezTo>
                  <a:pt x="2117" y="710142"/>
                  <a:pt x="0" y="784225"/>
                  <a:pt x="0" y="784225"/>
                </a:cubicBezTo>
                <a:lnTo>
                  <a:pt x="1139825" y="120650"/>
                </a:lnTo>
                <a:cubicBezTo>
                  <a:pt x="1140883" y="80433"/>
                  <a:pt x="1143000" y="0"/>
                  <a:pt x="1143000" y="0"/>
                </a:cubicBezTo>
                <a:lnTo>
                  <a:pt x="3175" y="6731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>
            <a:cxnSpLocks noChangeAspect="1"/>
          </p:cNvCxnSpPr>
          <p:nvPr/>
        </p:nvCxnSpPr>
        <p:spPr>
          <a:xfrm flipV="1">
            <a:off x="5577416" y="2524124"/>
            <a:ext cx="336297" cy="19685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Freeform 49"/>
          <p:cNvSpPr/>
          <p:nvPr/>
        </p:nvSpPr>
        <p:spPr>
          <a:xfrm>
            <a:off x="5474758" y="1980671"/>
            <a:ext cx="1186391" cy="738187"/>
          </a:xfrm>
          <a:custGeom>
            <a:avLst/>
            <a:gdLst>
              <a:gd name="connsiteX0" fmla="*/ 115358 w 1186391"/>
              <a:gd name="connsiteY0" fmla="*/ 600604 h 738187"/>
              <a:gd name="connsiteX1" fmla="*/ 20108 w 1186391"/>
              <a:gd name="connsiteY1" fmla="*/ 660929 h 738187"/>
              <a:gd name="connsiteX2" fmla="*/ 1058 w 1186391"/>
              <a:gd name="connsiteY2" fmla="*/ 670454 h 738187"/>
              <a:gd name="connsiteX3" fmla="*/ 13758 w 1186391"/>
              <a:gd name="connsiteY3" fmla="*/ 683154 h 738187"/>
              <a:gd name="connsiteX4" fmla="*/ 39158 w 1186391"/>
              <a:gd name="connsiteY4" fmla="*/ 695854 h 738187"/>
              <a:gd name="connsiteX5" fmla="*/ 70908 w 1186391"/>
              <a:gd name="connsiteY5" fmla="*/ 699029 h 738187"/>
              <a:gd name="connsiteX6" fmla="*/ 89958 w 1186391"/>
              <a:gd name="connsiteY6" fmla="*/ 714904 h 738187"/>
              <a:gd name="connsiteX7" fmla="*/ 121708 w 1186391"/>
              <a:gd name="connsiteY7" fmla="*/ 737129 h 738187"/>
              <a:gd name="connsiteX8" fmla="*/ 210608 w 1186391"/>
              <a:gd name="connsiteY8" fmla="*/ 721254 h 738187"/>
              <a:gd name="connsiteX9" fmla="*/ 309033 w 1186391"/>
              <a:gd name="connsiteY9" fmla="*/ 648229 h 738187"/>
              <a:gd name="connsiteX10" fmla="*/ 413808 w 1186391"/>
              <a:gd name="connsiteY10" fmla="*/ 543454 h 738187"/>
              <a:gd name="connsiteX11" fmla="*/ 509058 w 1186391"/>
              <a:gd name="connsiteY11" fmla="*/ 438679 h 738187"/>
              <a:gd name="connsiteX12" fmla="*/ 588433 w 1186391"/>
              <a:gd name="connsiteY12" fmla="*/ 372004 h 738187"/>
              <a:gd name="connsiteX13" fmla="*/ 623358 w 1186391"/>
              <a:gd name="connsiteY13" fmla="*/ 349779 h 738187"/>
              <a:gd name="connsiteX14" fmla="*/ 769408 w 1186391"/>
              <a:gd name="connsiteY14" fmla="*/ 283104 h 738187"/>
              <a:gd name="connsiteX15" fmla="*/ 899583 w 1186391"/>
              <a:gd name="connsiteY15" fmla="*/ 222779 h 738187"/>
              <a:gd name="connsiteX16" fmla="*/ 994833 w 1186391"/>
              <a:gd name="connsiteY16" fmla="*/ 171979 h 738187"/>
              <a:gd name="connsiteX17" fmla="*/ 1067858 w 1186391"/>
              <a:gd name="connsiteY17" fmla="*/ 121179 h 738187"/>
              <a:gd name="connsiteX18" fmla="*/ 1118658 w 1186391"/>
              <a:gd name="connsiteY18" fmla="*/ 79904 h 738187"/>
              <a:gd name="connsiteX19" fmla="*/ 1175808 w 1186391"/>
              <a:gd name="connsiteY19" fmla="*/ 54504 h 738187"/>
              <a:gd name="connsiteX20" fmla="*/ 1182158 w 1186391"/>
              <a:gd name="connsiteY20" fmla="*/ 48154 h 738187"/>
              <a:gd name="connsiteX21" fmla="*/ 1169458 w 1186391"/>
              <a:gd name="connsiteY21" fmla="*/ 25929 h 738187"/>
              <a:gd name="connsiteX22" fmla="*/ 1144058 w 1186391"/>
              <a:gd name="connsiteY22" fmla="*/ 3704 h 738187"/>
              <a:gd name="connsiteX23" fmla="*/ 1134533 w 1186391"/>
              <a:gd name="connsiteY23" fmla="*/ 3704 h 738187"/>
              <a:gd name="connsiteX24" fmla="*/ 1102783 w 1186391"/>
              <a:gd name="connsiteY24" fmla="*/ 19579 h 738187"/>
              <a:gd name="connsiteX25" fmla="*/ 998008 w 1186391"/>
              <a:gd name="connsiteY25" fmla="*/ 89429 h 738187"/>
              <a:gd name="connsiteX26" fmla="*/ 832908 w 1186391"/>
              <a:gd name="connsiteY26" fmla="*/ 181504 h 738187"/>
              <a:gd name="connsiteX27" fmla="*/ 620183 w 1186391"/>
              <a:gd name="connsiteY27" fmla="*/ 305329 h 738187"/>
              <a:gd name="connsiteX28" fmla="*/ 436033 w 1186391"/>
              <a:gd name="connsiteY28" fmla="*/ 410104 h 738187"/>
              <a:gd name="connsiteX29" fmla="*/ 239183 w 1186391"/>
              <a:gd name="connsiteY29" fmla="*/ 527579 h 738187"/>
              <a:gd name="connsiteX30" fmla="*/ 185208 w 1186391"/>
              <a:gd name="connsiteY30" fmla="*/ 562504 h 738187"/>
              <a:gd name="connsiteX31" fmla="*/ 115358 w 1186391"/>
              <a:gd name="connsiteY31" fmla="*/ 600604 h 73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86391" h="738187">
                <a:moveTo>
                  <a:pt x="115358" y="600604"/>
                </a:moveTo>
                <a:cubicBezTo>
                  <a:pt x="87841" y="617008"/>
                  <a:pt x="39158" y="649287"/>
                  <a:pt x="20108" y="660929"/>
                </a:cubicBezTo>
                <a:cubicBezTo>
                  <a:pt x="1058" y="672571"/>
                  <a:pt x="2116" y="666750"/>
                  <a:pt x="1058" y="670454"/>
                </a:cubicBezTo>
                <a:cubicBezTo>
                  <a:pt x="0" y="674158"/>
                  <a:pt x="7408" y="678921"/>
                  <a:pt x="13758" y="683154"/>
                </a:cubicBezTo>
                <a:cubicBezTo>
                  <a:pt x="20108" y="687387"/>
                  <a:pt x="29633" y="693208"/>
                  <a:pt x="39158" y="695854"/>
                </a:cubicBezTo>
                <a:cubicBezTo>
                  <a:pt x="48683" y="698500"/>
                  <a:pt x="62441" y="695854"/>
                  <a:pt x="70908" y="699029"/>
                </a:cubicBezTo>
                <a:cubicBezTo>
                  <a:pt x="79375" y="702204"/>
                  <a:pt x="81491" y="708554"/>
                  <a:pt x="89958" y="714904"/>
                </a:cubicBezTo>
                <a:cubicBezTo>
                  <a:pt x="98425" y="721254"/>
                  <a:pt x="101600" y="736071"/>
                  <a:pt x="121708" y="737129"/>
                </a:cubicBezTo>
                <a:cubicBezTo>
                  <a:pt x="141816" y="738187"/>
                  <a:pt x="179387" y="736071"/>
                  <a:pt x="210608" y="721254"/>
                </a:cubicBezTo>
                <a:cubicBezTo>
                  <a:pt x="241829" y="706437"/>
                  <a:pt x="275166" y="677862"/>
                  <a:pt x="309033" y="648229"/>
                </a:cubicBezTo>
                <a:cubicBezTo>
                  <a:pt x="342900" y="618596"/>
                  <a:pt x="380471" y="578379"/>
                  <a:pt x="413808" y="543454"/>
                </a:cubicBezTo>
                <a:cubicBezTo>
                  <a:pt x="447146" y="508529"/>
                  <a:pt x="479954" y="467254"/>
                  <a:pt x="509058" y="438679"/>
                </a:cubicBezTo>
                <a:cubicBezTo>
                  <a:pt x="538162" y="410104"/>
                  <a:pt x="569383" y="386821"/>
                  <a:pt x="588433" y="372004"/>
                </a:cubicBezTo>
                <a:cubicBezTo>
                  <a:pt x="607483" y="357187"/>
                  <a:pt x="593196" y="364596"/>
                  <a:pt x="623358" y="349779"/>
                </a:cubicBezTo>
                <a:cubicBezTo>
                  <a:pt x="653520" y="334962"/>
                  <a:pt x="769408" y="283104"/>
                  <a:pt x="769408" y="283104"/>
                </a:cubicBezTo>
                <a:cubicBezTo>
                  <a:pt x="815445" y="261937"/>
                  <a:pt x="862012" y="241300"/>
                  <a:pt x="899583" y="222779"/>
                </a:cubicBezTo>
                <a:cubicBezTo>
                  <a:pt x="937154" y="204258"/>
                  <a:pt x="966787" y="188912"/>
                  <a:pt x="994833" y="171979"/>
                </a:cubicBezTo>
                <a:cubicBezTo>
                  <a:pt x="1022879" y="155046"/>
                  <a:pt x="1047221" y="136525"/>
                  <a:pt x="1067858" y="121179"/>
                </a:cubicBezTo>
                <a:cubicBezTo>
                  <a:pt x="1088495" y="105833"/>
                  <a:pt x="1100667" y="91016"/>
                  <a:pt x="1118658" y="79904"/>
                </a:cubicBezTo>
                <a:cubicBezTo>
                  <a:pt x="1136649" y="68792"/>
                  <a:pt x="1165225" y="59796"/>
                  <a:pt x="1175808" y="54504"/>
                </a:cubicBezTo>
                <a:cubicBezTo>
                  <a:pt x="1186391" y="49212"/>
                  <a:pt x="1183216" y="52916"/>
                  <a:pt x="1182158" y="48154"/>
                </a:cubicBezTo>
                <a:cubicBezTo>
                  <a:pt x="1181100" y="43392"/>
                  <a:pt x="1175808" y="33337"/>
                  <a:pt x="1169458" y="25929"/>
                </a:cubicBezTo>
                <a:cubicBezTo>
                  <a:pt x="1163108" y="18521"/>
                  <a:pt x="1149879" y="7408"/>
                  <a:pt x="1144058" y="3704"/>
                </a:cubicBezTo>
                <a:cubicBezTo>
                  <a:pt x="1138237" y="0"/>
                  <a:pt x="1141412" y="1058"/>
                  <a:pt x="1134533" y="3704"/>
                </a:cubicBezTo>
                <a:cubicBezTo>
                  <a:pt x="1127654" y="6350"/>
                  <a:pt x="1125537" y="5292"/>
                  <a:pt x="1102783" y="19579"/>
                </a:cubicBezTo>
                <a:cubicBezTo>
                  <a:pt x="1080029" y="33867"/>
                  <a:pt x="1042987" y="62442"/>
                  <a:pt x="998008" y="89429"/>
                </a:cubicBezTo>
                <a:cubicBezTo>
                  <a:pt x="953029" y="116416"/>
                  <a:pt x="895879" y="145521"/>
                  <a:pt x="832908" y="181504"/>
                </a:cubicBezTo>
                <a:cubicBezTo>
                  <a:pt x="769937" y="217487"/>
                  <a:pt x="620183" y="305329"/>
                  <a:pt x="620183" y="305329"/>
                </a:cubicBezTo>
                <a:lnTo>
                  <a:pt x="436033" y="410104"/>
                </a:lnTo>
                <a:cubicBezTo>
                  <a:pt x="372533" y="447146"/>
                  <a:pt x="280987" y="502179"/>
                  <a:pt x="239183" y="527579"/>
                </a:cubicBezTo>
                <a:cubicBezTo>
                  <a:pt x="197379" y="552979"/>
                  <a:pt x="205316" y="550333"/>
                  <a:pt x="185208" y="562504"/>
                </a:cubicBezTo>
                <a:cubicBezTo>
                  <a:pt x="165100" y="574675"/>
                  <a:pt x="142875" y="584200"/>
                  <a:pt x="115358" y="600604"/>
                </a:cubicBezTo>
                <a:close/>
              </a:path>
            </a:pathLst>
          </a:custGeom>
          <a:solidFill>
            <a:schemeClr val="bg1">
              <a:lumMod val="85000"/>
              <a:alpha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5475816" y="1981200"/>
            <a:ext cx="1143000" cy="669925"/>
          </a:xfrm>
          <a:prstGeom prst="line">
            <a:avLst/>
          </a:prstGeom>
          <a:ln w="2857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 noChangeAspect="1"/>
          </p:cNvCxnSpPr>
          <p:nvPr/>
        </p:nvCxnSpPr>
        <p:spPr>
          <a:xfrm flipV="1">
            <a:off x="5911849" y="2107141"/>
            <a:ext cx="708025" cy="414979"/>
          </a:xfrm>
          <a:prstGeom prst="line">
            <a:avLst/>
          </a:prstGeom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 noChangeAspect="1"/>
          </p:cNvCxnSpPr>
          <p:nvPr/>
        </p:nvCxnSpPr>
        <p:spPr>
          <a:xfrm flipV="1">
            <a:off x="5482166" y="2719918"/>
            <a:ext cx="95250" cy="55826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>
            <a:off x="5471582" y="2330450"/>
            <a:ext cx="638175" cy="393700"/>
          </a:xfrm>
          <a:custGeom>
            <a:avLst/>
            <a:gdLst>
              <a:gd name="connsiteX0" fmla="*/ 0 w 638175"/>
              <a:gd name="connsiteY0" fmla="*/ 323850 h 393700"/>
              <a:gd name="connsiteX1" fmla="*/ 47625 w 638175"/>
              <a:gd name="connsiteY1" fmla="*/ 342900 h 393700"/>
              <a:gd name="connsiteX2" fmla="*/ 85725 w 638175"/>
              <a:gd name="connsiteY2" fmla="*/ 349250 h 393700"/>
              <a:gd name="connsiteX3" fmla="*/ 114300 w 638175"/>
              <a:gd name="connsiteY3" fmla="*/ 377825 h 393700"/>
              <a:gd name="connsiteX4" fmla="*/ 158750 w 638175"/>
              <a:gd name="connsiteY4" fmla="*/ 390525 h 393700"/>
              <a:gd name="connsiteX5" fmla="*/ 241300 w 638175"/>
              <a:gd name="connsiteY5" fmla="*/ 358775 h 393700"/>
              <a:gd name="connsiteX6" fmla="*/ 346075 w 638175"/>
              <a:gd name="connsiteY6" fmla="*/ 276225 h 393700"/>
              <a:gd name="connsiteX7" fmla="*/ 434975 w 638175"/>
              <a:gd name="connsiteY7" fmla="*/ 180975 h 393700"/>
              <a:gd name="connsiteX8" fmla="*/ 504825 w 638175"/>
              <a:gd name="connsiteY8" fmla="*/ 98425 h 393700"/>
              <a:gd name="connsiteX9" fmla="*/ 574675 w 638175"/>
              <a:gd name="connsiteY9" fmla="*/ 38100 h 393700"/>
              <a:gd name="connsiteX10" fmla="*/ 638175 w 638175"/>
              <a:gd name="connsiteY10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8175" h="393700">
                <a:moveTo>
                  <a:pt x="0" y="323850"/>
                </a:moveTo>
                <a:cubicBezTo>
                  <a:pt x="16669" y="331258"/>
                  <a:pt x="33338" y="338667"/>
                  <a:pt x="47625" y="342900"/>
                </a:cubicBezTo>
                <a:cubicBezTo>
                  <a:pt x="61912" y="347133"/>
                  <a:pt x="74613" y="343429"/>
                  <a:pt x="85725" y="349250"/>
                </a:cubicBezTo>
                <a:cubicBezTo>
                  <a:pt x="96837" y="355071"/>
                  <a:pt x="102129" y="370946"/>
                  <a:pt x="114300" y="377825"/>
                </a:cubicBezTo>
                <a:cubicBezTo>
                  <a:pt x="126471" y="384704"/>
                  <a:pt x="137583" y="393700"/>
                  <a:pt x="158750" y="390525"/>
                </a:cubicBezTo>
                <a:cubicBezTo>
                  <a:pt x="179917" y="387350"/>
                  <a:pt x="210079" y="377825"/>
                  <a:pt x="241300" y="358775"/>
                </a:cubicBezTo>
                <a:cubicBezTo>
                  <a:pt x="272521" y="339725"/>
                  <a:pt x="313796" y="305858"/>
                  <a:pt x="346075" y="276225"/>
                </a:cubicBezTo>
                <a:cubicBezTo>
                  <a:pt x="378354" y="246592"/>
                  <a:pt x="408517" y="210608"/>
                  <a:pt x="434975" y="180975"/>
                </a:cubicBezTo>
                <a:cubicBezTo>
                  <a:pt x="461433" y="151342"/>
                  <a:pt x="481542" y="122238"/>
                  <a:pt x="504825" y="98425"/>
                </a:cubicBezTo>
                <a:cubicBezTo>
                  <a:pt x="528108" y="74613"/>
                  <a:pt x="552450" y="54504"/>
                  <a:pt x="574675" y="38100"/>
                </a:cubicBezTo>
                <a:cubicBezTo>
                  <a:pt x="596900" y="21696"/>
                  <a:pt x="638175" y="0"/>
                  <a:pt x="638175" y="0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6240991" y="2035175"/>
            <a:ext cx="425450" cy="234950"/>
          </a:xfrm>
          <a:custGeom>
            <a:avLst/>
            <a:gdLst>
              <a:gd name="connsiteX0" fmla="*/ 0 w 425450"/>
              <a:gd name="connsiteY0" fmla="*/ 234950 h 234950"/>
              <a:gd name="connsiteX1" fmla="*/ 120650 w 425450"/>
              <a:gd name="connsiteY1" fmla="*/ 177800 h 234950"/>
              <a:gd name="connsiteX2" fmla="*/ 247650 w 425450"/>
              <a:gd name="connsiteY2" fmla="*/ 111125 h 234950"/>
              <a:gd name="connsiteX3" fmla="*/ 314325 w 425450"/>
              <a:gd name="connsiteY3" fmla="*/ 57150 h 234950"/>
              <a:gd name="connsiteX4" fmla="*/ 358775 w 425450"/>
              <a:gd name="connsiteY4" fmla="*/ 25400 h 234950"/>
              <a:gd name="connsiteX5" fmla="*/ 425450 w 425450"/>
              <a:gd name="connsiteY5" fmla="*/ 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" h="234950">
                <a:moveTo>
                  <a:pt x="0" y="234950"/>
                </a:moveTo>
                <a:cubicBezTo>
                  <a:pt x="39687" y="216694"/>
                  <a:pt x="79375" y="198438"/>
                  <a:pt x="120650" y="177800"/>
                </a:cubicBezTo>
                <a:cubicBezTo>
                  <a:pt x="161925" y="157163"/>
                  <a:pt x="215371" y="131233"/>
                  <a:pt x="247650" y="111125"/>
                </a:cubicBezTo>
                <a:cubicBezTo>
                  <a:pt x="279929" y="91017"/>
                  <a:pt x="295804" y="71437"/>
                  <a:pt x="314325" y="57150"/>
                </a:cubicBezTo>
                <a:cubicBezTo>
                  <a:pt x="332846" y="42863"/>
                  <a:pt x="340254" y="34925"/>
                  <a:pt x="358775" y="25400"/>
                </a:cubicBezTo>
                <a:cubicBezTo>
                  <a:pt x="377296" y="15875"/>
                  <a:pt x="425450" y="0"/>
                  <a:pt x="425450" y="0"/>
                </a:cubicBezTo>
              </a:path>
            </a:pathLst>
          </a:cu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 rot="16200000" flipH="1">
            <a:off x="6620213" y="1982596"/>
            <a:ext cx="51181" cy="6032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136091" y="2724150"/>
            <a:ext cx="381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Dα</a:t>
            </a:r>
          </a:p>
        </p:txBody>
      </p:sp>
      <p:sp>
        <p:nvSpPr>
          <p:cNvPr id="67" name="Freeform 66"/>
          <p:cNvSpPr/>
          <p:nvPr/>
        </p:nvSpPr>
        <p:spPr>
          <a:xfrm>
            <a:off x="5431366" y="2733675"/>
            <a:ext cx="149225" cy="152400"/>
          </a:xfrm>
          <a:custGeom>
            <a:avLst/>
            <a:gdLst>
              <a:gd name="connsiteX0" fmla="*/ 114300 w 149225"/>
              <a:gd name="connsiteY0" fmla="*/ 0 h 152400"/>
              <a:gd name="connsiteX1" fmla="*/ 142875 w 149225"/>
              <a:gd name="connsiteY1" fmla="*/ 50800 h 152400"/>
              <a:gd name="connsiteX2" fmla="*/ 139700 w 149225"/>
              <a:gd name="connsiteY2" fmla="*/ 82550 h 152400"/>
              <a:gd name="connsiteX3" fmla="*/ 85725 w 149225"/>
              <a:gd name="connsiteY3" fmla="*/ 130175 h 152400"/>
              <a:gd name="connsiteX4" fmla="*/ 0 w 149225"/>
              <a:gd name="connsiteY4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25" h="152400">
                <a:moveTo>
                  <a:pt x="114300" y="0"/>
                </a:moveTo>
                <a:cubicBezTo>
                  <a:pt x="126471" y="18521"/>
                  <a:pt x="138642" y="37042"/>
                  <a:pt x="142875" y="50800"/>
                </a:cubicBezTo>
                <a:cubicBezTo>
                  <a:pt x="147108" y="64558"/>
                  <a:pt x="149225" y="69321"/>
                  <a:pt x="139700" y="82550"/>
                </a:cubicBezTo>
                <a:cubicBezTo>
                  <a:pt x="130175" y="95779"/>
                  <a:pt x="109008" y="118533"/>
                  <a:pt x="85725" y="130175"/>
                </a:cubicBezTo>
                <a:cubicBezTo>
                  <a:pt x="62442" y="141817"/>
                  <a:pt x="0" y="152400"/>
                  <a:pt x="0" y="15240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548841" y="2638425"/>
            <a:ext cx="367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δA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494866" y="2254250"/>
            <a:ext cx="350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αδ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10791" y="1717675"/>
            <a:ext cx="37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Cβ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234641" y="1708150"/>
            <a:ext cx="36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βA</a:t>
            </a:r>
          </a:p>
        </p:txBody>
      </p:sp>
      <p:cxnSp>
        <p:nvCxnSpPr>
          <p:cNvPr id="55" name="Straight Connector 54"/>
          <p:cNvCxnSpPr/>
          <p:nvPr/>
        </p:nvCxnSpPr>
        <p:spPr>
          <a:xfrm rot="16200000" flipH="1">
            <a:off x="5416549" y="2719915"/>
            <a:ext cx="120650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5879570" y="1921933"/>
            <a:ext cx="435504" cy="1111780"/>
          </a:xfrm>
          <a:custGeom>
            <a:avLst/>
            <a:gdLst>
              <a:gd name="connsiteX0" fmla="*/ 316971 w 435504"/>
              <a:gd name="connsiteY0" fmla="*/ 37042 h 1111780"/>
              <a:gd name="connsiteX1" fmla="*/ 262996 w 435504"/>
              <a:gd name="connsiteY1" fmla="*/ 154517 h 1111780"/>
              <a:gd name="connsiteX2" fmla="*/ 240771 w 435504"/>
              <a:gd name="connsiteY2" fmla="*/ 322792 h 1111780"/>
              <a:gd name="connsiteX3" fmla="*/ 202671 w 435504"/>
              <a:gd name="connsiteY3" fmla="*/ 500592 h 1111780"/>
              <a:gd name="connsiteX4" fmla="*/ 132821 w 435504"/>
              <a:gd name="connsiteY4" fmla="*/ 681567 h 1111780"/>
              <a:gd name="connsiteX5" fmla="*/ 56621 w 435504"/>
              <a:gd name="connsiteY5" fmla="*/ 833967 h 1111780"/>
              <a:gd name="connsiteX6" fmla="*/ 8996 w 435504"/>
              <a:gd name="connsiteY6" fmla="*/ 980017 h 1111780"/>
              <a:gd name="connsiteX7" fmla="*/ 2646 w 435504"/>
              <a:gd name="connsiteY7" fmla="*/ 1072092 h 1111780"/>
              <a:gd name="connsiteX8" fmla="*/ 15346 w 435504"/>
              <a:gd name="connsiteY8" fmla="*/ 1091142 h 1111780"/>
              <a:gd name="connsiteX9" fmla="*/ 56621 w 435504"/>
              <a:gd name="connsiteY9" fmla="*/ 1107017 h 1111780"/>
              <a:gd name="connsiteX10" fmla="*/ 97896 w 435504"/>
              <a:gd name="connsiteY10" fmla="*/ 1110192 h 1111780"/>
              <a:gd name="connsiteX11" fmla="*/ 123296 w 435504"/>
              <a:gd name="connsiteY11" fmla="*/ 1097492 h 1111780"/>
              <a:gd name="connsiteX12" fmla="*/ 139171 w 435504"/>
              <a:gd name="connsiteY12" fmla="*/ 1024467 h 1111780"/>
              <a:gd name="connsiteX13" fmla="*/ 193146 w 435504"/>
              <a:gd name="connsiteY13" fmla="*/ 846667 h 1111780"/>
              <a:gd name="connsiteX14" fmla="*/ 256646 w 435504"/>
              <a:gd name="connsiteY14" fmla="*/ 694267 h 1111780"/>
              <a:gd name="connsiteX15" fmla="*/ 310621 w 435504"/>
              <a:gd name="connsiteY15" fmla="*/ 538692 h 1111780"/>
              <a:gd name="connsiteX16" fmla="*/ 345546 w 435504"/>
              <a:gd name="connsiteY16" fmla="*/ 405342 h 1111780"/>
              <a:gd name="connsiteX17" fmla="*/ 361421 w 435504"/>
              <a:gd name="connsiteY17" fmla="*/ 313267 h 1111780"/>
              <a:gd name="connsiteX18" fmla="*/ 386821 w 435504"/>
              <a:gd name="connsiteY18" fmla="*/ 240242 h 1111780"/>
              <a:gd name="connsiteX19" fmla="*/ 405871 w 435504"/>
              <a:gd name="connsiteY19" fmla="*/ 173567 h 1111780"/>
              <a:gd name="connsiteX20" fmla="*/ 418571 w 435504"/>
              <a:gd name="connsiteY20" fmla="*/ 84667 h 1111780"/>
              <a:gd name="connsiteX21" fmla="*/ 434446 w 435504"/>
              <a:gd name="connsiteY21" fmla="*/ 37042 h 1111780"/>
              <a:gd name="connsiteX22" fmla="*/ 424921 w 435504"/>
              <a:gd name="connsiteY22" fmla="*/ 17992 h 1111780"/>
              <a:gd name="connsiteX23" fmla="*/ 393171 w 435504"/>
              <a:gd name="connsiteY23" fmla="*/ 2117 h 1111780"/>
              <a:gd name="connsiteX24" fmla="*/ 316971 w 435504"/>
              <a:gd name="connsiteY24" fmla="*/ 37042 h 111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35504" h="1111780">
                <a:moveTo>
                  <a:pt x="316971" y="37042"/>
                </a:moveTo>
                <a:cubicBezTo>
                  <a:pt x="295275" y="62442"/>
                  <a:pt x="275696" y="106892"/>
                  <a:pt x="262996" y="154517"/>
                </a:cubicBezTo>
                <a:cubicBezTo>
                  <a:pt x="250296" y="202142"/>
                  <a:pt x="250825" y="265113"/>
                  <a:pt x="240771" y="322792"/>
                </a:cubicBezTo>
                <a:cubicBezTo>
                  <a:pt x="230717" y="380471"/>
                  <a:pt x="220663" y="440796"/>
                  <a:pt x="202671" y="500592"/>
                </a:cubicBezTo>
                <a:cubicBezTo>
                  <a:pt x="184679" y="560388"/>
                  <a:pt x="157163" y="626005"/>
                  <a:pt x="132821" y="681567"/>
                </a:cubicBezTo>
                <a:cubicBezTo>
                  <a:pt x="108479" y="737129"/>
                  <a:pt x="77258" y="784225"/>
                  <a:pt x="56621" y="833967"/>
                </a:cubicBezTo>
                <a:cubicBezTo>
                  <a:pt x="35984" y="883709"/>
                  <a:pt x="17992" y="940330"/>
                  <a:pt x="8996" y="980017"/>
                </a:cubicBezTo>
                <a:cubicBezTo>
                  <a:pt x="0" y="1019704"/>
                  <a:pt x="1588" y="1053571"/>
                  <a:pt x="2646" y="1072092"/>
                </a:cubicBezTo>
                <a:cubicBezTo>
                  <a:pt x="3704" y="1090613"/>
                  <a:pt x="6350" y="1085321"/>
                  <a:pt x="15346" y="1091142"/>
                </a:cubicBezTo>
                <a:cubicBezTo>
                  <a:pt x="24342" y="1096963"/>
                  <a:pt x="42863" y="1103842"/>
                  <a:pt x="56621" y="1107017"/>
                </a:cubicBezTo>
                <a:cubicBezTo>
                  <a:pt x="70379" y="1110192"/>
                  <a:pt x="86784" y="1111779"/>
                  <a:pt x="97896" y="1110192"/>
                </a:cubicBezTo>
                <a:cubicBezTo>
                  <a:pt x="109008" y="1108605"/>
                  <a:pt x="116417" y="1111780"/>
                  <a:pt x="123296" y="1097492"/>
                </a:cubicBezTo>
                <a:cubicBezTo>
                  <a:pt x="130175" y="1083205"/>
                  <a:pt x="127529" y="1066271"/>
                  <a:pt x="139171" y="1024467"/>
                </a:cubicBezTo>
                <a:cubicBezTo>
                  <a:pt x="150813" y="982663"/>
                  <a:pt x="173567" y="901700"/>
                  <a:pt x="193146" y="846667"/>
                </a:cubicBezTo>
                <a:cubicBezTo>
                  <a:pt x="212725" y="791634"/>
                  <a:pt x="237067" y="745596"/>
                  <a:pt x="256646" y="694267"/>
                </a:cubicBezTo>
                <a:cubicBezTo>
                  <a:pt x="276225" y="642938"/>
                  <a:pt x="295804" y="586846"/>
                  <a:pt x="310621" y="538692"/>
                </a:cubicBezTo>
                <a:cubicBezTo>
                  <a:pt x="325438" y="490538"/>
                  <a:pt x="337079" y="442913"/>
                  <a:pt x="345546" y="405342"/>
                </a:cubicBezTo>
                <a:cubicBezTo>
                  <a:pt x="354013" y="367771"/>
                  <a:pt x="354542" y="340784"/>
                  <a:pt x="361421" y="313267"/>
                </a:cubicBezTo>
                <a:cubicBezTo>
                  <a:pt x="368300" y="285750"/>
                  <a:pt x="379413" y="263525"/>
                  <a:pt x="386821" y="240242"/>
                </a:cubicBezTo>
                <a:cubicBezTo>
                  <a:pt x="394229" y="216959"/>
                  <a:pt x="400579" y="199496"/>
                  <a:pt x="405871" y="173567"/>
                </a:cubicBezTo>
                <a:cubicBezTo>
                  <a:pt x="411163" y="147638"/>
                  <a:pt x="413808" y="107421"/>
                  <a:pt x="418571" y="84667"/>
                </a:cubicBezTo>
                <a:cubicBezTo>
                  <a:pt x="423334" y="61913"/>
                  <a:pt x="433388" y="48154"/>
                  <a:pt x="434446" y="37042"/>
                </a:cubicBezTo>
                <a:cubicBezTo>
                  <a:pt x="435504" y="25930"/>
                  <a:pt x="431800" y="23813"/>
                  <a:pt x="424921" y="17992"/>
                </a:cubicBezTo>
                <a:cubicBezTo>
                  <a:pt x="418042" y="12171"/>
                  <a:pt x="405342" y="4234"/>
                  <a:pt x="393171" y="2117"/>
                </a:cubicBezTo>
                <a:cubicBezTo>
                  <a:pt x="381000" y="0"/>
                  <a:pt x="338667" y="11642"/>
                  <a:pt x="316971" y="3704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5875866" y="1952625"/>
            <a:ext cx="320675" cy="1035050"/>
          </a:xfrm>
          <a:custGeom>
            <a:avLst/>
            <a:gdLst>
              <a:gd name="connsiteX0" fmla="*/ 320675 w 320675"/>
              <a:gd name="connsiteY0" fmla="*/ 0 h 1035050"/>
              <a:gd name="connsiteX1" fmla="*/ 250825 w 320675"/>
              <a:gd name="connsiteY1" fmla="*/ 174625 h 1035050"/>
              <a:gd name="connsiteX2" fmla="*/ 241300 w 320675"/>
              <a:gd name="connsiteY2" fmla="*/ 336550 h 1035050"/>
              <a:gd name="connsiteX3" fmla="*/ 206375 w 320675"/>
              <a:gd name="connsiteY3" fmla="*/ 485775 h 1035050"/>
              <a:gd name="connsiteX4" fmla="*/ 149225 w 320675"/>
              <a:gd name="connsiteY4" fmla="*/ 625475 h 1035050"/>
              <a:gd name="connsiteX5" fmla="*/ 69850 w 320675"/>
              <a:gd name="connsiteY5" fmla="*/ 762000 h 1035050"/>
              <a:gd name="connsiteX6" fmla="*/ 19050 w 320675"/>
              <a:gd name="connsiteY6" fmla="*/ 901700 h 1035050"/>
              <a:gd name="connsiteX7" fmla="*/ 0 w 320675"/>
              <a:gd name="connsiteY7" fmla="*/ 1035050 h 103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675" h="1035050">
                <a:moveTo>
                  <a:pt x="320675" y="0"/>
                </a:moveTo>
                <a:cubicBezTo>
                  <a:pt x="292364" y="59266"/>
                  <a:pt x="264054" y="118533"/>
                  <a:pt x="250825" y="174625"/>
                </a:cubicBezTo>
                <a:cubicBezTo>
                  <a:pt x="237596" y="230717"/>
                  <a:pt x="248708" y="284692"/>
                  <a:pt x="241300" y="336550"/>
                </a:cubicBezTo>
                <a:cubicBezTo>
                  <a:pt x="233892" y="388408"/>
                  <a:pt x="221721" y="437621"/>
                  <a:pt x="206375" y="485775"/>
                </a:cubicBezTo>
                <a:cubicBezTo>
                  <a:pt x="191029" y="533929"/>
                  <a:pt x="171979" y="579438"/>
                  <a:pt x="149225" y="625475"/>
                </a:cubicBezTo>
                <a:cubicBezTo>
                  <a:pt x="126471" y="671512"/>
                  <a:pt x="91546" y="715963"/>
                  <a:pt x="69850" y="762000"/>
                </a:cubicBezTo>
                <a:cubicBezTo>
                  <a:pt x="48154" y="808038"/>
                  <a:pt x="30692" y="856192"/>
                  <a:pt x="19050" y="901700"/>
                </a:cubicBezTo>
                <a:cubicBezTo>
                  <a:pt x="7408" y="947208"/>
                  <a:pt x="0" y="1035050"/>
                  <a:pt x="0" y="1035050"/>
                </a:cubicBezTo>
              </a:path>
            </a:pathLst>
          </a:cu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6002866" y="1958975"/>
            <a:ext cx="314325" cy="1063625"/>
          </a:xfrm>
          <a:custGeom>
            <a:avLst/>
            <a:gdLst>
              <a:gd name="connsiteX0" fmla="*/ 314325 w 314325"/>
              <a:gd name="connsiteY0" fmla="*/ 0 h 1063625"/>
              <a:gd name="connsiteX1" fmla="*/ 288925 w 314325"/>
              <a:gd name="connsiteY1" fmla="*/ 130175 h 1063625"/>
              <a:gd name="connsiteX2" fmla="*/ 254000 w 314325"/>
              <a:gd name="connsiteY2" fmla="*/ 244475 h 1063625"/>
              <a:gd name="connsiteX3" fmla="*/ 228600 w 314325"/>
              <a:gd name="connsiteY3" fmla="*/ 336550 h 1063625"/>
              <a:gd name="connsiteX4" fmla="*/ 215900 w 314325"/>
              <a:gd name="connsiteY4" fmla="*/ 431800 h 1063625"/>
              <a:gd name="connsiteX5" fmla="*/ 161925 w 314325"/>
              <a:gd name="connsiteY5" fmla="*/ 584200 h 1063625"/>
              <a:gd name="connsiteX6" fmla="*/ 98425 w 314325"/>
              <a:gd name="connsiteY6" fmla="*/ 746125 h 1063625"/>
              <a:gd name="connsiteX7" fmla="*/ 44450 w 314325"/>
              <a:gd name="connsiteY7" fmla="*/ 892175 h 1063625"/>
              <a:gd name="connsiteX8" fmla="*/ 0 w 314325"/>
              <a:gd name="connsiteY8" fmla="*/ 1063625 h 106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25" h="1063625">
                <a:moveTo>
                  <a:pt x="314325" y="0"/>
                </a:moveTo>
                <a:cubicBezTo>
                  <a:pt x="306652" y="44714"/>
                  <a:pt x="298979" y="89429"/>
                  <a:pt x="288925" y="130175"/>
                </a:cubicBezTo>
                <a:cubicBezTo>
                  <a:pt x="278871" y="170921"/>
                  <a:pt x="264054" y="210079"/>
                  <a:pt x="254000" y="244475"/>
                </a:cubicBezTo>
                <a:cubicBezTo>
                  <a:pt x="243946" y="278871"/>
                  <a:pt x="234950" y="305329"/>
                  <a:pt x="228600" y="336550"/>
                </a:cubicBezTo>
                <a:cubicBezTo>
                  <a:pt x="222250" y="367771"/>
                  <a:pt x="227012" y="390525"/>
                  <a:pt x="215900" y="431800"/>
                </a:cubicBezTo>
                <a:cubicBezTo>
                  <a:pt x="204788" y="473075"/>
                  <a:pt x="181504" y="531813"/>
                  <a:pt x="161925" y="584200"/>
                </a:cubicBezTo>
                <a:cubicBezTo>
                  <a:pt x="142346" y="636588"/>
                  <a:pt x="118004" y="694796"/>
                  <a:pt x="98425" y="746125"/>
                </a:cubicBezTo>
                <a:cubicBezTo>
                  <a:pt x="78846" y="797454"/>
                  <a:pt x="60854" y="839258"/>
                  <a:pt x="44450" y="892175"/>
                </a:cubicBezTo>
                <a:cubicBezTo>
                  <a:pt x="28046" y="945092"/>
                  <a:pt x="0" y="1063625"/>
                  <a:pt x="0" y="1063625"/>
                </a:cubicBezTo>
              </a:path>
            </a:pathLst>
          </a:cu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 rot="5400000">
            <a:off x="6374341" y="2230966"/>
            <a:ext cx="58738" cy="152400"/>
          </a:xfrm>
          <a:custGeom>
            <a:avLst/>
            <a:gdLst>
              <a:gd name="connsiteX0" fmla="*/ 0 w 58738"/>
              <a:gd name="connsiteY0" fmla="*/ 152400 h 152400"/>
              <a:gd name="connsiteX1" fmla="*/ 44450 w 58738"/>
              <a:gd name="connsiteY1" fmla="*/ 92075 h 152400"/>
              <a:gd name="connsiteX2" fmla="*/ 57150 w 58738"/>
              <a:gd name="connsiteY2" fmla="*/ 34925 h 152400"/>
              <a:gd name="connsiteX3" fmla="*/ 53975 w 58738"/>
              <a:gd name="connsiteY3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8" h="152400">
                <a:moveTo>
                  <a:pt x="0" y="152400"/>
                </a:moveTo>
                <a:cubicBezTo>
                  <a:pt x="17462" y="132027"/>
                  <a:pt x="34925" y="111654"/>
                  <a:pt x="44450" y="92075"/>
                </a:cubicBezTo>
                <a:cubicBezTo>
                  <a:pt x="53975" y="72496"/>
                  <a:pt x="55563" y="50271"/>
                  <a:pt x="57150" y="34925"/>
                </a:cubicBezTo>
                <a:cubicBezTo>
                  <a:pt x="58738" y="19579"/>
                  <a:pt x="53975" y="0"/>
                  <a:pt x="53975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6401859" y="2186519"/>
            <a:ext cx="381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Dα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056841" y="1933575"/>
            <a:ext cx="334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Times"/>
                <a:cs typeface="Times"/>
              </a:rPr>
              <a:t>(</a:t>
            </a:r>
            <a:r>
              <a:rPr lang="en-US" sz="1000" i="1">
                <a:latin typeface="Times"/>
                <a:cs typeface="Times"/>
              </a:rPr>
              <a:t>b</a:t>
            </a:r>
            <a:r>
              <a:rPr lang="en-US" sz="1000">
                <a:latin typeface="Times"/>
                <a:cs typeface="Times"/>
              </a:rPr>
              <a:t>)</a:t>
            </a:r>
          </a:p>
        </p:txBody>
      </p:sp>
      <p:sp>
        <p:nvSpPr>
          <p:cNvPr id="171" name="Freeform 170"/>
          <p:cNvSpPr/>
          <p:nvPr/>
        </p:nvSpPr>
        <p:spPr>
          <a:xfrm>
            <a:off x="3521604" y="3879321"/>
            <a:ext cx="234950" cy="246062"/>
          </a:xfrm>
          <a:custGeom>
            <a:avLst/>
            <a:gdLst>
              <a:gd name="connsiteX0" fmla="*/ 145521 w 234950"/>
              <a:gd name="connsiteY0" fmla="*/ 6879 h 246062"/>
              <a:gd name="connsiteX1" fmla="*/ 66146 w 234950"/>
              <a:gd name="connsiteY1" fmla="*/ 95779 h 246062"/>
              <a:gd name="connsiteX2" fmla="*/ 28046 w 234950"/>
              <a:gd name="connsiteY2" fmla="*/ 159279 h 246062"/>
              <a:gd name="connsiteX3" fmla="*/ 8996 w 234950"/>
              <a:gd name="connsiteY3" fmla="*/ 216429 h 246062"/>
              <a:gd name="connsiteX4" fmla="*/ 8996 w 234950"/>
              <a:gd name="connsiteY4" fmla="*/ 245004 h 246062"/>
              <a:gd name="connsiteX5" fmla="*/ 62971 w 234950"/>
              <a:gd name="connsiteY5" fmla="*/ 222779 h 246062"/>
              <a:gd name="connsiteX6" fmla="*/ 139171 w 234950"/>
              <a:gd name="connsiteY6" fmla="*/ 194204 h 246062"/>
              <a:gd name="connsiteX7" fmla="*/ 209021 w 234950"/>
              <a:gd name="connsiteY7" fmla="*/ 130704 h 246062"/>
              <a:gd name="connsiteX8" fmla="*/ 234421 w 234950"/>
              <a:gd name="connsiteY8" fmla="*/ 98954 h 246062"/>
              <a:gd name="connsiteX9" fmla="*/ 212196 w 234950"/>
              <a:gd name="connsiteY9" fmla="*/ 54504 h 246062"/>
              <a:gd name="connsiteX10" fmla="*/ 145521 w 234950"/>
              <a:gd name="connsiteY10" fmla="*/ 6879 h 24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950" h="246062">
                <a:moveTo>
                  <a:pt x="145521" y="6879"/>
                </a:moveTo>
                <a:cubicBezTo>
                  <a:pt x="121179" y="13758"/>
                  <a:pt x="85725" y="70379"/>
                  <a:pt x="66146" y="95779"/>
                </a:cubicBezTo>
                <a:cubicBezTo>
                  <a:pt x="46567" y="121179"/>
                  <a:pt x="37571" y="139171"/>
                  <a:pt x="28046" y="159279"/>
                </a:cubicBezTo>
                <a:cubicBezTo>
                  <a:pt x="18521" y="179387"/>
                  <a:pt x="12171" y="202142"/>
                  <a:pt x="8996" y="216429"/>
                </a:cubicBezTo>
                <a:cubicBezTo>
                  <a:pt x="5821" y="230716"/>
                  <a:pt x="0" y="243946"/>
                  <a:pt x="8996" y="245004"/>
                </a:cubicBezTo>
                <a:cubicBezTo>
                  <a:pt x="17992" y="246062"/>
                  <a:pt x="41275" y="231246"/>
                  <a:pt x="62971" y="222779"/>
                </a:cubicBezTo>
                <a:cubicBezTo>
                  <a:pt x="84667" y="214312"/>
                  <a:pt x="114829" y="209550"/>
                  <a:pt x="139171" y="194204"/>
                </a:cubicBezTo>
                <a:cubicBezTo>
                  <a:pt x="163513" y="178858"/>
                  <a:pt x="193146" y="146579"/>
                  <a:pt x="209021" y="130704"/>
                </a:cubicBezTo>
                <a:cubicBezTo>
                  <a:pt x="224896" y="114829"/>
                  <a:pt x="233892" y="111654"/>
                  <a:pt x="234421" y="98954"/>
                </a:cubicBezTo>
                <a:cubicBezTo>
                  <a:pt x="234950" y="86254"/>
                  <a:pt x="226483" y="71437"/>
                  <a:pt x="212196" y="54504"/>
                </a:cubicBezTo>
                <a:cubicBezTo>
                  <a:pt x="197909" y="37571"/>
                  <a:pt x="169863" y="0"/>
                  <a:pt x="145521" y="68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3520546" y="4124854"/>
            <a:ext cx="260879" cy="276754"/>
          </a:xfrm>
          <a:custGeom>
            <a:avLst/>
            <a:gdLst>
              <a:gd name="connsiteX0" fmla="*/ 10054 w 260879"/>
              <a:gd name="connsiteY0" fmla="*/ 8996 h 276754"/>
              <a:gd name="connsiteX1" fmla="*/ 19579 w 260879"/>
              <a:gd name="connsiteY1" fmla="*/ 94721 h 276754"/>
              <a:gd name="connsiteX2" fmla="*/ 57679 w 260879"/>
              <a:gd name="connsiteY2" fmla="*/ 164571 h 276754"/>
              <a:gd name="connsiteX3" fmla="*/ 127529 w 260879"/>
              <a:gd name="connsiteY3" fmla="*/ 250296 h 276754"/>
              <a:gd name="connsiteX4" fmla="*/ 175154 w 260879"/>
              <a:gd name="connsiteY4" fmla="*/ 275696 h 276754"/>
              <a:gd name="connsiteX5" fmla="*/ 210079 w 260879"/>
              <a:gd name="connsiteY5" fmla="*/ 256646 h 276754"/>
              <a:gd name="connsiteX6" fmla="*/ 251354 w 260879"/>
              <a:gd name="connsiteY6" fmla="*/ 221721 h 276754"/>
              <a:gd name="connsiteX7" fmla="*/ 254529 w 260879"/>
              <a:gd name="connsiteY7" fmla="*/ 180446 h 276754"/>
              <a:gd name="connsiteX8" fmla="*/ 213254 w 260879"/>
              <a:gd name="connsiteY8" fmla="*/ 135996 h 276754"/>
              <a:gd name="connsiteX9" fmla="*/ 130704 w 260879"/>
              <a:gd name="connsiteY9" fmla="*/ 75671 h 276754"/>
              <a:gd name="connsiteX10" fmla="*/ 79904 w 260879"/>
              <a:gd name="connsiteY10" fmla="*/ 40746 h 276754"/>
              <a:gd name="connsiteX11" fmla="*/ 10054 w 260879"/>
              <a:gd name="connsiteY11" fmla="*/ 8996 h 27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879" h="276754">
                <a:moveTo>
                  <a:pt x="10054" y="8996"/>
                </a:moveTo>
                <a:cubicBezTo>
                  <a:pt x="0" y="17992"/>
                  <a:pt x="11642" y="68792"/>
                  <a:pt x="19579" y="94721"/>
                </a:cubicBezTo>
                <a:cubicBezTo>
                  <a:pt x="27516" y="120650"/>
                  <a:pt x="39687" y="138642"/>
                  <a:pt x="57679" y="164571"/>
                </a:cubicBezTo>
                <a:cubicBezTo>
                  <a:pt x="75671" y="190500"/>
                  <a:pt x="107950" y="231775"/>
                  <a:pt x="127529" y="250296"/>
                </a:cubicBezTo>
                <a:cubicBezTo>
                  <a:pt x="147108" y="268817"/>
                  <a:pt x="161396" y="274638"/>
                  <a:pt x="175154" y="275696"/>
                </a:cubicBezTo>
                <a:cubicBezTo>
                  <a:pt x="188912" y="276754"/>
                  <a:pt x="197379" y="265642"/>
                  <a:pt x="210079" y="256646"/>
                </a:cubicBezTo>
                <a:cubicBezTo>
                  <a:pt x="222779" y="247650"/>
                  <a:pt x="243946" y="234421"/>
                  <a:pt x="251354" y="221721"/>
                </a:cubicBezTo>
                <a:cubicBezTo>
                  <a:pt x="258762" y="209021"/>
                  <a:pt x="260879" y="194734"/>
                  <a:pt x="254529" y="180446"/>
                </a:cubicBezTo>
                <a:cubicBezTo>
                  <a:pt x="248179" y="166158"/>
                  <a:pt x="233891" y="153458"/>
                  <a:pt x="213254" y="135996"/>
                </a:cubicBezTo>
                <a:cubicBezTo>
                  <a:pt x="192617" y="118534"/>
                  <a:pt x="152929" y="91546"/>
                  <a:pt x="130704" y="75671"/>
                </a:cubicBezTo>
                <a:cubicBezTo>
                  <a:pt x="108479" y="59796"/>
                  <a:pt x="98954" y="51329"/>
                  <a:pt x="79904" y="40746"/>
                </a:cubicBezTo>
                <a:cubicBezTo>
                  <a:pt x="60854" y="30163"/>
                  <a:pt x="20108" y="0"/>
                  <a:pt x="10054" y="89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2614613" y="4118505"/>
            <a:ext cx="927099" cy="182562"/>
          </a:xfrm>
          <a:custGeom>
            <a:avLst/>
            <a:gdLst>
              <a:gd name="connsiteX0" fmla="*/ 20637 w 927099"/>
              <a:gd name="connsiteY0" fmla="*/ 86783 h 182562"/>
              <a:gd name="connsiteX1" fmla="*/ 100012 w 927099"/>
              <a:gd name="connsiteY1" fmla="*/ 29633 h 182562"/>
              <a:gd name="connsiteX2" fmla="*/ 147637 w 927099"/>
              <a:gd name="connsiteY2" fmla="*/ 4233 h 182562"/>
              <a:gd name="connsiteX3" fmla="*/ 296862 w 927099"/>
              <a:gd name="connsiteY3" fmla="*/ 4233 h 182562"/>
              <a:gd name="connsiteX4" fmla="*/ 474662 w 927099"/>
              <a:gd name="connsiteY4" fmla="*/ 7408 h 182562"/>
              <a:gd name="connsiteX5" fmla="*/ 690562 w 927099"/>
              <a:gd name="connsiteY5" fmla="*/ 7408 h 182562"/>
              <a:gd name="connsiteX6" fmla="*/ 842962 w 927099"/>
              <a:gd name="connsiteY6" fmla="*/ 7408 h 182562"/>
              <a:gd name="connsiteX7" fmla="*/ 912812 w 927099"/>
              <a:gd name="connsiteY7" fmla="*/ 4233 h 182562"/>
              <a:gd name="connsiteX8" fmla="*/ 925512 w 927099"/>
              <a:gd name="connsiteY8" fmla="*/ 13758 h 182562"/>
              <a:gd name="connsiteX9" fmla="*/ 903287 w 927099"/>
              <a:gd name="connsiteY9" fmla="*/ 23283 h 182562"/>
              <a:gd name="connsiteX10" fmla="*/ 839787 w 927099"/>
              <a:gd name="connsiteY10" fmla="*/ 35983 h 182562"/>
              <a:gd name="connsiteX11" fmla="*/ 684212 w 927099"/>
              <a:gd name="connsiteY11" fmla="*/ 61383 h 182562"/>
              <a:gd name="connsiteX12" fmla="*/ 554037 w 927099"/>
              <a:gd name="connsiteY12" fmla="*/ 77258 h 182562"/>
              <a:gd name="connsiteX13" fmla="*/ 442912 w 927099"/>
              <a:gd name="connsiteY13" fmla="*/ 83608 h 182562"/>
              <a:gd name="connsiteX14" fmla="*/ 306387 w 927099"/>
              <a:gd name="connsiteY14" fmla="*/ 102658 h 182562"/>
              <a:gd name="connsiteX15" fmla="*/ 201612 w 927099"/>
              <a:gd name="connsiteY15" fmla="*/ 131233 h 182562"/>
              <a:gd name="connsiteX16" fmla="*/ 96837 w 927099"/>
              <a:gd name="connsiteY16" fmla="*/ 169333 h 182562"/>
              <a:gd name="connsiteX17" fmla="*/ 46037 w 927099"/>
              <a:gd name="connsiteY17" fmla="*/ 182033 h 182562"/>
              <a:gd name="connsiteX18" fmla="*/ 7937 w 927099"/>
              <a:gd name="connsiteY18" fmla="*/ 166158 h 182562"/>
              <a:gd name="connsiteX19" fmla="*/ 20637 w 927099"/>
              <a:gd name="connsiteY19" fmla="*/ 86783 h 18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27099" h="182562">
                <a:moveTo>
                  <a:pt x="20637" y="86783"/>
                </a:moveTo>
                <a:cubicBezTo>
                  <a:pt x="35983" y="64029"/>
                  <a:pt x="78845" y="43391"/>
                  <a:pt x="100012" y="29633"/>
                </a:cubicBezTo>
                <a:cubicBezTo>
                  <a:pt x="121179" y="15875"/>
                  <a:pt x="114829" y="8466"/>
                  <a:pt x="147637" y="4233"/>
                </a:cubicBezTo>
                <a:cubicBezTo>
                  <a:pt x="180445" y="0"/>
                  <a:pt x="296862" y="4233"/>
                  <a:pt x="296862" y="4233"/>
                </a:cubicBezTo>
                <a:lnTo>
                  <a:pt x="474662" y="7408"/>
                </a:lnTo>
                <a:lnTo>
                  <a:pt x="690562" y="7408"/>
                </a:lnTo>
                <a:lnTo>
                  <a:pt x="842962" y="7408"/>
                </a:lnTo>
                <a:cubicBezTo>
                  <a:pt x="880004" y="6879"/>
                  <a:pt x="899054" y="3175"/>
                  <a:pt x="912812" y="4233"/>
                </a:cubicBezTo>
                <a:cubicBezTo>
                  <a:pt x="926570" y="5291"/>
                  <a:pt x="927099" y="10583"/>
                  <a:pt x="925512" y="13758"/>
                </a:cubicBezTo>
                <a:cubicBezTo>
                  <a:pt x="923925" y="16933"/>
                  <a:pt x="917574" y="19579"/>
                  <a:pt x="903287" y="23283"/>
                </a:cubicBezTo>
                <a:cubicBezTo>
                  <a:pt x="889000" y="26987"/>
                  <a:pt x="876299" y="29633"/>
                  <a:pt x="839787" y="35983"/>
                </a:cubicBezTo>
                <a:cubicBezTo>
                  <a:pt x="803275" y="42333"/>
                  <a:pt x="731837" y="54504"/>
                  <a:pt x="684212" y="61383"/>
                </a:cubicBezTo>
                <a:cubicBezTo>
                  <a:pt x="636587" y="68262"/>
                  <a:pt x="594254" y="73554"/>
                  <a:pt x="554037" y="77258"/>
                </a:cubicBezTo>
                <a:cubicBezTo>
                  <a:pt x="513820" y="80962"/>
                  <a:pt x="484187" y="79375"/>
                  <a:pt x="442912" y="83608"/>
                </a:cubicBezTo>
                <a:cubicBezTo>
                  <a:pt x="401637" y="87841"/>
                  <a:pt x="346604" y="94720"/>
                  <a:pt x="306387" y="102658"/>
                </a:cubicBezTo>
                <a:cubicBezTo>
                  <a:pt x="266170" y="110596"/>
                  <a:pt x="236537" y="120121"/>
                  <a:pt x="201612" y="131233"/>
                </a:cubicBezTo>
                <a:cubicBezTo>
                  <a:pt x="166687" y="142346"/>
                  <a:pt x="122766" y="160866"/>
                  <a:pt x="96837" y="169333"/>
                </a:cubicBezTo>
                <a:cubicBezTo>
                  <a:pt x="70908" y="177800"/>
                  <a:pt x="60854" y="182562"/>
                  <a:pt x="46037" y="182033"/>
                </a:cubicBezTo>
                <a:cubicBezTo>
                  <a:pt x="31220" y="181504"/>
                  <a:pt x="15874" y="176212"/>
                  <a:pt x="7937" y="166158"/>
                </a:cubicBezTo>
                <a:cubicBezTo>
                  <a:pt x="0" y="156104"/>
                  <a:pt x="5291" y="109537"/>
                  <a:pt x="20637" y="8678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2628900" y="3965046"/>
            <a:ext cx="911754" cy="164571"/>
          </a:xfrm>
          <a:custGeom>
            <a:avLst/>
            <a:gdLst>
              <a:gd name="connsiteX0" fmla="*/ 19050 w 911754"/>
              <a:gd name="connsiteY0" fmla="*/ 103717 h 164571"/>
              <a:gd name="connsiteX1" fmla="*/ 117475 w 911754"/>
              <a:gd name="connsiteY1" fmla="*/ 154517 h 164571"/>
              <a:gd name="connsiteX2" fmla="*/ 266700 w 911754"/>
              <a:gd name="connsiteY2" fmla="*/ 164042 h 164571"/>
              <a:gd name="connsiteX3" fmla="*/ 508000 w 911754"/>
              <a:gd name="connsiteY3" fmla="*/ 157692 h 164571"/>
              <a:gd name="connsiteX4" fmla="*/ 762000 w 911754"/>
              <a:gd name="connsiteY4" fmla="*/ 160867 h 164571"/>
              <a:gd name="connsiteX5" fmla="*/ 889000 w 911754"/>
              <a:gd name="connsiteY5" fmla="*/ 160867 h 164571"/>
              <a:gd name="connsiteX6" fmla="*/ 898525 w 911754"/>
              <a:gd name="connsiteY6" fmla="*/ 154517 h 164571"/>
              <a:gd name="connsiteX7" fmla="*/ 873125 w 911754"/>
              <a:gd name="connsiteY7" fmla="*/ 138642 h 164571"/>
              <a:gd name="connsiteX8" fmla="*/ 796925 w 911754"/>
              <a:gd name="connsiteY8" fmla="*/ 125942 h 164571"/>
              <a:gd name="connsiteX9" fmla="*/ 657225 w 911754"/>
              <a:gd name="connsiteY9" fmla="*/ 110067 h 164571"/>
              <a:gd name="connsiteX10" fmla="*/ 501650 w 911754"/>
              <a:gd name="connsiteY10" fmla="*/ 100542 h 164571"/>
              <a:gd name="connsiteX11" fmla="*/ 358775 w 911754"/>
              <a:gd name="connsiteY11" fmla="*/ 100542 h 164571"/>
              <a:gd name="connsiteX12" fmla="*/ 238125 w 911754"/>
              <a:gd name="connsiteY12" fmla="*/ 68792 h 164571"/>
              <a:gd name="connsiteX13" fmla="*/ 149225 w 911754"/>
              <a:gd name="connsiteY13" fmla="*/ 33867 h 164571"/>
              <a:gd name="connsiteX14" fmla="*/ 95250 w 911754"/>
              <a:gd name="connsiteY14" fmla="*/ 17992 h 164571"/>
              <a:gd name="connsiteX15" fmla="*/ 57150 w 911754"/>
              <a:gd name="connsiteY15" fmla="*/ 2117 h 164571"/>
              <a:gd name="connsiteX16" fmla="*/ 28575 w 911754"/>
              <a:gd name="connsiteY16" fmla="*/ 5292 h 164571"/>
              <a:gd name="connsiteX17" fmla="*/ 6350 w 911754"/>
              <a:gd name="connsiteY17" fmla="*/ 21167 h 164571"/>
              <a:gd name="connsiteX18" fmla="*/ 3175 w 911754"/>
              <a:gd name="connsiteY18" fmla="*/ 40217 h 164571"/>
              <a:gd name="connsiteX19" fmla="*/ 19050 w 911754"/>
              <a:gd name="connsiteY19" fmla="*/ 103717 h 16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1754" h="164571">
                <a:moveTo>
                  <a:pt x="19050" y="103717"/>
                </a:moveTo>
                <a:cubicBezTo>
                  <a:pt x="38100" y="122767"/>
                  <a:pt x="76200" y="144463"/>
                  <a:pt x="117475" y="154517"/>
                </a:cubicBezTo>
                <a:cubicBezTo>
                  <a:pt x="158750" y="164571"/>
                  <a:pt x="201613" y="163513"/>
                  <a:pt x="266700" y="164042"/>
                </a:cubicBezTo>
                <a:cubicBezTo>
                  <a:pt x="331787" y="164571"/>
                  <a:pt x="508000" y="157692"/>
                  <a:pt x="508000" y="157692"/>
                </a:cubicBezTo>
                <a:lnTo>
                  <a:pt x="762000" y="160867"/>
                </a:lnTo>
                <a:cubicBezTo>
                  <a:pt x="825500" y="161396"/>
                  <a:pt x="866246" y="161925"/>
                  <a:pt x="889000" y="160867"/>
                </a:cubicBezTo>
                <a:cubicBezTo>
                  <a:pt x="911754" y="159809"/>
                  <a:pt x="901171" y="158221"/>
                  <a:pt x="898525" y="154517"/>
                </a:cubicBezTo>
                <a:cubicBezTo>
                  <a:pt x="895879" y="150813"/>
                  <a:pt x="890058" y="143404"/>
                  <a:pt x="873125" y="138642"/>
                </a:cubicBezTo>
                <a:cubicBezTo>
                  <a:pt x="856192" y="133880"/>
                  <a:pt x="832908" y="130704"/>
                  <a:pt x="796925" y="125942"/>
                </a:cubicBezTo>
                <a:cubicBezTo>
                  <a:pt x="760942" y="121180"/>
                  <a:pt x="706438" y="114300"/>
                  <a:pt x="657225" y="110067"/>
                </a:cubicBezTo>
                <a:cubicBezTo>
                  <a:pt x="608013" y="105834"/>
                  <a:pt x="551392" y="102130"/>
                  <a:pt x="501650" y="100542"/>
                </a:cubicBezTo>
                <a:cubicBezTo>
                  <a:pt x="451908" y="98955"/>
                  <a:pt x="402696" y="105834"/>
                  <a:pt x="358775" y="100542"/>
                </a:cubicBezTo>
                <a:cubicBezTo>
                  <a:pt x="314854" y="95250"/>
                  <a:pt x="273050" y="79905"/>
                  <a:pt x="238125" y="68792"/>
                </a:cubicBezTo>
                <a:cubicBezTo>
                  <a:pt x="203200" y="57680"/>
                  <a:pt x="173037" y="42334"/>
                  <a:pt x="149225" y="33867"/>
                </a:cubicBezTo>
                <a:cubicBezTo>
                  <a:pt x="125413" y="25400"/>
                  <a:pt x="110596" y="23284"/>
                  <a:pt x="95250" y="17992"/>
                </a:cubicBezTo>
                <a:cubicBezTo>
                  <a:pt x="79904" y="12700"/>
                  <a:pt x="68262" y="4234"/>
                  <a:pt x="57150" y="2117"/>
                </a:cubicBezTo>
                <a:cubicBezTo>
                  <a:pt x="46038" y="0"/>
                  <a:pt x="37042" y="2117"/>
                  <a:pt x="28575" y="5292"/>
                </a:cubicBezTo>
                <a:cubicBezTo>
                  <a:pt x="20108" y="8467"/>
                  <a:pt x="10583" y="15346"/>
                  <a:pt x="6350" y="21167"/>
                </a:cubicBezTo>
                <a:cubicBezTo>
                  <a:pt x="2117" y="26988"/>
                  <a:pt x="5292" y="31221"/>
                  <a:pt x="3175" y="40217"/>
                </a:cubicBezTo>
                <a:cubicBezTo>
                  <a:pt x="1058" y="49213"/>
                  <a:pt x="0" y="84667"/>
                  <a:pt x="19050" y="1037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2686050" y="3957638"/>
            <a:ext cx="1089025" cy="349250"/>
          </a:xfrm>
          <a:custGeom>
            <a:avLst/>
            <a:gdLst>
              <a:gd name="connsiteX0" fmla="*/ 0 w 1089025"/>
              <a:gd name="connsiteY0" fmla="*/ 0 h 349250"/>
              <a:gd name="connsiteX1" fmla="*/ 107950 w 1089025"/>
              <a:gd name="connsiteY1" fmla="*/ 53975 h 349250"/>
              <a:gd name="connsiteX2" fmla="*/ 288925 w 1089025"/>
              <a:gd name="connsiteY2" fmla="*/ 101600 h 349250"/>
              <a:gd name="connsiteX3" fmla="*/ 485775 w 1089025"/>
              <a:gd name="connsiteY3" fmla="*/ 111125 h 349250"/>
              <a:gd name="connsiteX4" fmla="*/ 650875 w 1089025"/>
              <a:gd name="connsiteY4" fmla="*/ 120650 h 349250"/>
              <a:gd name="connsiteX5" fmla="*/ 803275 w 1089025"/>
              <a:gd name="connsiteY5" fmla="*/ 149225 h 349250"/>
              <a:gd name="connsiteX6" fmla="*/ 844550 w 1089025"/>
              <a:gd name="connsiteY6" fmla="*/ 165100 h 349250"/>
              <a:gd name="connsiteX7" fmla="*/ 981075 w 1089025"/>
              <a:gd name="connsiteY7" fmla="*/ 250825 h 349250"/>
              <a:gd name="connsiteX8" fmla="*/ 1089025 w 1089025"/>
              <a:gd name="connsiteY8" fmla="*/ 34925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9025" h="349250">
                <a:moveTo>
                  <a:pt x="0" y="0"/>
                </a:moveTo>
                <a:cubicBezTo>
                  <a:pt x="29898" y="18521"/>
                  <a:pt x="59796" y="37042"/>
                  <a:pt x="107950" y="53975"/>
                </a:cubicBezTo>
                <a:cubicBezTo>
                  <a:pt x="156104" y="70908"/>
                  <a:pt x="225954" y="92075"/>
                  <a:pt x="288925" y="101600"/>
                </a:cubicBezTo>
                <a:cubicBezTo>
                  <a:pt x="351896" y="111125"/>
                  <a:pt x="485775" y="111125"/>
                  <a:pt x="485775" y="111125"/>
                </a:cubicBezTo>
                <a:cubicBezTo>
                  <a:pt x="546100" y="114300"/>
                  <a:pt x="597958" y="114300"/>
                  <a:pt x="650875" y="120650"/>
                </a:cubicBezTo>
                <a:cubicBezTo>
                  <a:pt x="703792" y="127000"/>
                  <a:pt x="770996" y="141817"/>
                  <a:pt x="803275" y="149225"/>
                </a:cubicBezTo>
                <a:cubicBezTo>
                  <a:pt x="835554" y="156633"/>
                  <a:pt x="814917" y="148167"/>
                  <a:pt x="844550" y="165100"/>
                </a:cubicBezTo>
                <a:cubicBezTo>
                  <a:pt x="874183" y="182033"/>
                  <a:pt x="940329" y="220133"/>
                  <a:pt x="981075" y="250825"/>
                </a:cubicBezTo>
                <a:cubicBezTo>
                  <a:pt x="1021821" y="281517"/>
                  <a:pt x="1089025" y="349250"/>
                  <a:pt x="1089025" y="349250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2644775" y="4062413"/>
            <a:ext cx="127000" cy="63500"/>
          </a:xfrm>
          <a:custGeom>
            <a:avLst/>
            <a:gdLst>
              <a:gd name="connsiteX0" fmla="*/ 127000 w 127000"/>
              <a:gd name="connsiteY0" fmla="*/ 63500 h 63500"/>
              <a:gd name="connsiteX1" fmla="*/ 50800 w 127000"/>
              <a:gd name="connsiteY1" fmla="*/ 31750 h 63500"/>
              <a:gd name="connsiteX2" fmla="*/ 0 w 127000"/>
              <a:gd name="connsiteY2" fmla="*/ 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" h="63500">
                <a:moveTo>
                  <a:pt x="127000" y="63500"/>
                </a:moveTo>
                <a:cubicBezTo>
                  <a:pt x="99483" y="52916"/>
                  <a:pt x="71967" y="42333"/>
                  <a:pt x="50800" y="31750"/>
                </a:cubicBezTo>
                <a:cubicBezTo>
                  <a:pt x="29633" y="21167"/>
                  <a:pt x="0" y="0"/>
                  <a:pt x="0" y="0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2635250" y="4125913"/>
            <a:ext cx="136525" cy="82550"/>
          </a:xfrm>
          <a:custGeom>
            <a:avLst/>
            <a:gdLst>
              <a:gd name="connsiteX0" fmla="*/ 136525 w 136525"/>
              <a:gd name="connsiteY0" fmla="*/ 0 h 82550"/>
              <a:gd name="connsiteX1" fmla="*/ 69850 w 136525"/>
              <a:gd name="connsiteY1" fmla="*/ 34925 h 82550"/>
              <a:gd name="connsiteX2" fmla="*/ 0 w 136525"/>
              <a:gd name="connsiteY2" fmla="*/ 8255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525" h="82550">
                <a:moveTo>
                  <a:pt x="136525" y="0"/>
                </a:moveTo>
                <a:cubicBezTo>
                  <a:pt x="114564" y="10583"/>
                  <a:pt x="92604" y="21167"/>
                  <a:pt x="69850" y="34925"/>
                </a:cubicBezTo>
                <a:cubicBezTo>
                  <a:pt x="47096" y="48683"/>
                  <a:pt x="0" y="82550"/>
                  <a:pt x="0" y="82550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>
            <a:stCxn id="79" idx="0"/>
            <a:endCxn id="75" idx="6"/>
          </p:cNvCxnSpPr>
          <p:nvPr/>
        </p:nvCxnSpPr>
        <p:spPr>
          <a:xfrm flipV="1">
            <a:off x="2771775" y="4122738"/>
            <a:ext cx="781050" cy="3175"/>
          </a:xfrm>
          <a:prstGeom prst="line">
            <a:avLst/>
          </a:prstGeom>
          <a:ln w="2857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Freeform 74"/>
          <p:cNvSpPr/>
          <p:nvPr/>
        </p:nvSpPr>
        <p:spPr>
          <a:xfrm>
            <a:off x="2654300" y="3986213"/>
            <a:ext cx="1089025" cy="317500"/>
          </a:xfrm>
          <a:custGeom>
            <a:avLst/>
            <a:gdLst>
              <a:gd name="connsiteX0" fmla="*/ 0 w 1089025"/>
              <a:gd name="connsiteY0" fmla="*/ 317500 h 317500"/>
              <a:gd name="connsiteX1" fmla="*/ 101600 w 1089025"/>
              <a:gd name="connsiteY1" fmla="*/ 282575 h 317500"/>
              <a:gd name="connsiteX2" fmla="*/ 263525 w 1089025"/>
              <a:gd name="connsiteY2" fmla="*/ 231775 h 317500"/>
              <a:gd name="connsiteX3" fmla="*/ 438150 w 1089025"/>
              <a:gd name="connsiteY3" fmla="*/ 209550 h 317500"/>
              <a:gd name="connsiteX4" fmla="*/ 631825 w 1089025"/>
              <a:gd name="connsiteY4" fmla="*/ 196850 h 317500"/>
              <a:gd name="connsiteX5" fmla="*/ 765175 w 1089025"/>
              <a:gd name="connsiteY5" fmla="*/ 168275 h 317500"/>
              <a:gd name="connsiteX6" fmla="*/ 898525 w 1089025"/>
              <a:gd name="connsiteY6" fmla="*/ 136525 h 317500"/>
              <a:gd name="connsiteX7" fmla="*/ 1006475 w 1089025"/>
              <a:gd name="connsiteY7" fmla="*/ 76200 h 317500"/>
              <a:gd name="connsiteX8" fmla="*/ 1089025 w 1089025"/>
              <a:gd name="connsiteY8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9025" h="317500">
                <a:moveTo>
                  <a:pt x="0" y="317500"/>
                </a:moveTo>
                <a:cubicBezTo>
                  <a:pt x="28839" y="307181"/>
                  <a:pt x="57679" y="296862"/>
                  <a:pt x="101600" y="282575"/>
                </a:cubicBezTo>
                <a:cubicBezTo>
                  <a:pt x="145521" y="268288"/>
                  <a:pt x="207433" y="243946"/>
                  <a:pt x="263525" y="231775"/>
                </a:cubicBezTo>
                <a:cubicBezTo>
                  <a:pt x="319617" y="219604"/>
                  <a:pt x="376767" y="215371"/>
                  <a:pt x="438150" y="209550"/>
                </a:cubicBezTo>
                <a:cubicBezTo>
                  <a:pt x="499533" y="203729"/>
                  <a:pt x="577321" y="203729"/>
                  <a:pt x="631825" y="196850"/>
                </a:cubicBezTo>
                <a:cubicBezTo>
                  <a:pt x="686329" y="189971"/>
                  <a:pt x="720725" y="178329"/>
                  <a:pt x="765175" y="168275"/>
                </a:cubicBezTo>
                <a:cubicBezTo>
                  <a:pt x="809625" y="158221"/>
                  <a:pt x="858308" y="151871"/>
                  <a:pt x="898525" y="136525"/>
                </a:cubicBezTo>
                <a:cubicBezTo>
                  <a:pt x="938742" y="121179"/>
                  <a:pt x="974725" y="98954"/>
                  <a:pt x="1006475" y="76200"/>
                </a:cubicBezTo>
                <a:cubicBezTo>
                  <a:pt x="1038225" y="53446"/>
                  <a:pt x="1089025" y="0"/>
                  <a:pt x="1089025" y="0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3530071" y="3887788"/>
            <a:ext cx="156104" cy="517525"/>
          </a:xfrm>
          <a:custGeom>
            <a:avLst/>
            <a:gdLst>
              <a:gd name="connsiteX0" fmla="*/ 143404 w 156104"/>
              <a:gd name="connsiteY0" fmla="*/ 0 h 517525"/>
              <a:gd name="connsiteX1" fmla="*/ 60854 w 156104"/>
              <a:gd name="connsiteY1" fmla="*/ 82550 h 517525"/>
              <a:gd name="connsiteX2" fmla="*/ 16404 w 156104"/>
              <a:gd name="connsiteY2" fmla="*/ 161925 h 517525"/>
              <a:gd name="connsiteX3" fmla="*/ 529 w 156104"/>
              <a:gd name="connsiteY3" fmla="*/ 234950 h 517525"/>
              <a:gd name="connsiteX4" fmla="*/ 19579 w 156104"/>
              <a:gd name="connsiteY4" fmla="*/ 336550 h 517525"/>
              <a:gd name="connsiteX5" fmla="*/ 60854 w 156104"/>
              <a:gd name="connsiteY5" fmla="*/ 412750 h 517525"/>
              <a:gd name="connsiteX6" fmla="*/ 156104 w 156104"/>
              <a:gd name="connsiteY6" fmla="*/ 517525 h 51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104" h="517525">
                <a:moveTo>
                  <a:pt x="143404" y="0"/>
                </a:moveTo>
                <a:cubicBezTo>
                  <a:pt x="112712" y="27781"/>
                  <a:pt x="82021" y="55563"/>
                  <a:pt x="60854" y="82550"/>
                </a:cubicBezTo>
                <a:cubicBezTo>
                  <a:pt x="39687" y="109538"/>
                  <a:pt x="26458" y="136525"/>
                  <a:pt x="16404" y="161925"/>
                </a:cubicBezTo>
                <a:cubicBezTo>
                  <a:pt x="6350" y="187325"/>
                  <a:pt x="0" y="205846"/>
                  <a:pt x="529" y="234950"/>
                </a:cubicBezTo>
                <a:cubicBezTo>
                  <a:pt x="1058" y="264054"/>
                  <a:pt x="9525" y="306917"/>
                  <a:pt x="19579" y="336550"/>
                </a:cubicBezTo>
                <a:cubicBezTo>
                  <a:pt x="29633" y="366183"/>
                  <a:pt x="38100" y="382588"/>
                  <a:pt x="60854" y="412750"/>
                </a:cubicBezTo>
                <a:cubicBezTo>
                  <a:pt x="83608" y="442912"/>
                  <a:pt x="156104" y="517525"/>
                  <a:pt x="156104" y="517525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2711450" y="3776663"/>
            <a:ext cx="381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Dα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006725" y="4183063"/>
            <a:ext cx="350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αδ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711450" y="4183063"/>
            <a:ext cx="367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δA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346325" y="3890963"/>
            <a:ext cx="373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αB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346325" y="4062413"/>
            <a:ext cx="367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Bδ</a:t>
            </a:r>
          </a:p>
        </p:txBody>
      </p:sp>
      <p:sp>
        <p:nvSpPr>
          <p:cNvPr id="104" name="Freeform 103"/>
          <p:cNvSpPr/>
          <p:nvPr/>
        </p:nvSpPr>
        <p:spPr>
          <a:xfrm rot="10800000">
            <a:off x="3165475" y="4129088"/>
            <a:ext cx="58738" cy="152400"/>
          </a:xfrm>
          <a:custGeom>
            <a:avLst/>
            <a:gdLst>
              <a:gd name="connsiteX0" fmla="*/ 0 w 58738"/>
              <a:gd name="connsiteY0" fmla="*/ 152400 h 152400"/>
              <a:gd name="connsiteX1" fmla="*/ 44450 w 58738"/>
              <a:gd name="connsiteY1" fmla="*/ 92075 h 152400"/>
              <a:gd name="connsiteX2" fmla="*/ 57150 w 58738"/>
              <a:gd name="connsiteY2" fmla="*/ 34925 h 152400"/>
              <a:gd name="connsiteX3" fmla="*/ 53975 w 58738"/>
              <a:gd name="connsiteY3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8" h="152400">
                <a:moveTo>
                  <a:pt x="0" y="152400"/>
                </a:moveTo>
                <a:cubicBezTo>
                  <a:pt x="17462" y="132027"/>
                  <a:pt x="34925" y="111654"/>
                  <a:pt x="44450" y="92075"/>
                </a:cubicBezTo>
                <a:cubicBezTo>
                  <a:pt x="53975" y="72496"/>
                  <a:pt x="55563" y="50271"/>
                  <a:pt x="57150" y="34925"/>
                </a:cubicBezTo>
                <a:cubicBezTo>
                  <a:pt x="58738" y="19579"/>
                  <a:pt x="53975" y="0"/>
                  <a:pt x="53975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6619875" y="4095750"/>
            <a:ext cx="136525" cy="123825"/>
          </a:xfrm>
          <a:prstGeom prst="rect">
            <a:avLst/>
          </a:prstGeom>
          <a:solidFill>
            <a:srgbClr val="0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6232525" y="3562350"/>
            <a:ext cx="825500" cy="1092200"/>
          </a:xfrm>
          <a:custGeom>
            <a:avLst/>
            <a:gdLst>
              <a:gd name="connsiteX0" fmla="*/ 0 w 825500"/>
              <a:gd name="connsiteY0" fmla="*/ 12700 h 1092200"/>
              <a:gd name="connsiteX1" fmla="*/ 368300 w 825500"/>
              <a:gd name="connsiteY1" fmla="*/ 647700 h 1092200"/>
              <a:gd name="connsiteX2" fmla="*/ 381000 w 825500"/>
              <a:gd name="connsiteY2" fmla="*/ 530225 h 1092200"/>
              <a:gd name="connsiteX3" fmla="*/ 701675 w 825500"/>
              <a:gd name="connsiteY3" fmla="*/ 1092200 h 1092200"/>
              <a:gd name="connsiteX4" fmla="*/ 825500 w 825500"/>
              <a:gd name="connsiteY4" fmla="*/ 1066800 h 1092200"/>
              <a:gd name="connsiteX5" fmla="*/ 504825 w 825500"/>
              <a:gd name="connsiteY5" fmla="*/ 527050 h 1092200"/>
              <a:gd name="connsiteX6" fmla="*/ 438150 w 825500"/>
              <a:gd name="connsiteY6" fmla="*/ 530225 h 1092200"/>
              <a:gd name="connsiteX7" fmla="*/ 123825 w 825500"/>
              <a:gd name="connsiteY7" fmla="*/ 0 h 1092200"/>
              <a:gd name="connsiteX8" fmla="*/ 0 w 825500"/>
              <a:gd name="connsiteY8" fmla="*/ 127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5500" h="1092200">
                <a:moveTo>
                  <a:pt x="0" y="12700"/>
                </a:moveTo>
                <a:lnTo>
                  <a:pt x="368300" y="647700"/>
                </a:lnTo>
                <a:lnTo>
                  <a:pt x="381000" y="530225"/>
                </a:lnTo>
                <a:lnTo>
                  <a:pt x="701675" y="1092200"/>
                </a:lnTo>
                <a:lnTo>
                  <a:pt x="825500" y="1066800"/>
                </a:lnTo>
                <a:lnTo>
                  <a:pt x="504825" y="527050"/>
                </a:lnTo>
                <a:lnTo>
                  <a:pt x="438150" y="530225"/>
                </a:lnTo>
                <a:lnTo>
                  <a:pt x="123825" y="0"/>
                </a:lnTo>
                <a:lnTo>
                  <a:pt x="0" y="12700"/>
                </a:lnTo>
                <a:close/>
              </a:path>
            </a:pathLst>
          </a:custGeom>
          <a:solidFill>
            <a:schemeClr val="bg1">
              <a:lumMod val="50000"/>
              <a:alpha val="88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6178550" y="4086225"/>
            <a:ext cx="136525" cy="123825"/>
          </a:xfrm>
          <a:prstGeom prst="rect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>
            <a:cxnSpLocks noChangeAspect="1"/>
          </p:cNvCxnSpPr>
          <p:nvPr/>
        </p:nvCxnSpPr>
        <p:spPr>
          <a:xfrm>
            <a:off x="6604001" y="4210050"/>
            <a:ext cx="78865" cy="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607175" y="4092575"/>
            <a:ext cx="142875" cy="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896100" y="4219575"/>
            <a:ext cx="381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Dα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059702" y="4397375"/>
            <a:ext cx="367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δA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550025" y="4397375"/>
            <a:ext cx="373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αB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689600" y="4219575"/>
            <a:ext cx="367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Bδ</a:t>
            </a:r>
          </a:p>
        </p:txBody>
      </p:sp>
      <p:cxnSp>
        <p:nvCxnSpPr>
          <p:cNvPr id="108" name="Straight Connector 107"/>
          <p:cNvCxnSpPr/>
          <p:nvPr/>
        </p:nvCxnSpPr>
        <p:spPr>
          <a:xfrm rot="16200000" flipH="1">
            <a:off x="6259512" y="3678237"/>
            <a:ext cx="533400" cy="314325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cxnSpLocks noChangeAspect="1"/>
          </p:cNvCxnSpPr>
          <p:nvPr/>
        </p:nvCxnSpPr>
        <p:spPr>
          <a:xfrm rot="5400000">
            <a:off x="6683250" y="4149850"/>
            <a:ext cx="13372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cxnSpLocks noChangeAspect="1"/>
          </p:cNvCxnSpPr>
          <p:nvPr/>
        </p:nvCxnSpPr>
        <p:spPr>
          <a:xfrm>
            <a:off x="6686552" y="4216400"/>
            <a:ext cx="60577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Freeform 105"/>
          <p:cNvSpPr/>
          <p:nvPr/>
        </p:nvSpPr>
        <p:spPr>
          <a:xfrm>
            <a:off x="6232525" y="3562350"/>
            <a:ext cx="708025" cy="1085850"/>
          </a:xfrm>
          <a:custGeom>
            <a:avLst/>
            <a:gdLst>
              <a:gd name="connsiteX0" fmla="*/ 0 w 708025"/>
              <a:gd name="connsiteY0" fmla="*/ 0 h 1085850"/>
              <a:gd name="connsiteX1" fmla="*/ 374650 w 708025"/>
              <a:gd name="connsiteY1" fmla="*/ 647700 h 1085850"/>
              <a:gd name="connsiteX2" fmla="*/ 381000 w 708025"/>
              <a:gd name="connsiteY2" fmla="*/ 527050 h 1085850"/>
              <a:gd name="connsiteX3" fmla="*/ 708025 w 708025"/>
              <a:gd name="connsiteY3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025" h="1085850">
                <a:moveTo>
                  <a:pt x="0" y="0"/>
                </a:moveTo>
                <a:lnTo>
                  <a:pt x="374650" y="647700"/>
                </a:lnTo>
                <a:lnTo>
                  <a:pt x="381000" y="527050"/>
                </a:lnTo>
                <a:lnTo>
                  <a:pt x="708025" y="1085850"/>
                </a:ln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/>
          <p:nvPr/>
        </p:nvCxnSpPr>
        <p:spPr>
          <a:xfrm rot="16200000" flipH="1">
            <a:off x="6634163" y="4196822"/>
            <a:ext cx="533400" cy="314325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Freeform 143"/>
          <p:cNvSpPr/>
          <p:nvPr/>
        </p:nvSpPr>
        <p:spPr>
          <a:xfrm>
            <a:off x="5040576" y="4066646"/>
            <a:ext cx="256646" cy="434975"/>
          </a:xfrm>
          <a:custGeom>
            <a:avLst/>
            <a:gdLst>
              <a:gd name="connsiteX0" fmla="*/ 37042 w 256646"/>
              <a:gd name="connsiteY0" fmla="*/ 6879 h 434975"/>
              <a:gd name="connsiteX1" fmla="*/ 8467 w 256646"/>
              <a:gd name="connsiteY1" fmla="*/ 89429 h 434975"/>
              <a:gd name="connsiteX2" fmla="*/ 2117 w 256646"/>
              <a:gd name="connsiteY2" fmla="*/ 187854 h 434975"/>
              <a:gd name="connsiteX3" fmla="*/ 21167 w 256646"/>
              <a:gd name="connsiteY3" fmla="*/ 276754 h 434975"/>
              <a:gd name="connsiteX4" fmla="*/ 52917 w 256646"/>
              <a:gd name="connsiteY4" fmla="*/ 365654 h 434975"/>
              <a:gd name="connsiteX5" fmla="*/ 78317 w 256646"/>
              <a:gd name="connsiteY5" fmla="*/ 413279 h 434975"/>
              <a:gd name="connsiteX6" fmla="*/ 122767 w 256646"/>
              <a:gd name="connsiteY6" fmla="*/ 432329 h 434975"/>
              <a:gd name="connsiteX7" fmla="*/ 179917 w 256646"/>
              <a:gd name="connsiteY7" fmla="*/ 429154 h 434975"/>
              <a:gd name="connsiteX8" fmla="*/ 233892 w 256646"/>
              <a:gd name="connsiteY8" fmla="*/ 410104 h 434975"/>
              <a:gd name="connsiteX9" fmla="*/ 256117 w 256646"/>
              <a:gd name="connsiteY9" fmla="*/ 372004 h 434975"/>
              <a:gd name="connsiteX10" fmla="*/ 237067 w 256646"/>
              <a:gd name="connsiteY10" fmla="*/ 305329 h 434975"/>
              <a:gd name="connsiteX11" fmla="*/ 198967 w 256646"/>
              <a:gd name="connsiteY11" fmla="*/ 210079 h 434975"/>
              <a:gd name="connsiteX12" fmla="*/ 135467 w 256646"/>
              <a:gd name="connsiteY12" fmla="*/ 127529 h 434975"/>
              <a:gd name="connsiteX13" fmla="*/ 84667 w 256646"/>
              <a:gd name="connsiteY13" fmla="*/ 48154 h 434975"/>
              <a:gd name="connsiteX14" fmla="*/ 37042 w 256646"/>
              <a:gd name="connsiteY14" fmla="*/ 6879 h 43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6646" h="434975">
                <a:moveTo>
                  <a:pt x="37042" y="6879"/>
                </a:moveTo>
                <a:cubicBezTo>
                  <a:pt x="24342" y="13758"/>
                  <a:pt x="14288" y="59266"/>
                  <a:pt x="8467" y="89429"/>
                </a:cubicBezTo>
                <a:cubicBezTo>
                  <a:pt x="2646" y="119592"/>
                  <a:pt x="0" y="156633"/>
                  <a:pt x="2117" y="187854"/>
                </a:cubicBezTo>
                <a:cubicBezTo>
                  <a:pt x="4234" y="219075"/>
                  <a:pt x="12700" y="247121"/>
                  <a:pt x="21167" y="276754"/>
                </a:cubicBezTo>
                <a:cubicBezTo>
                  <a:pt x="29634" y="306387"/>
                  <a:pt x="43392" y="342900"/>
                  <a:pt x="52917" y="365654"/>
                </a:cubicBezTo>
                <a:cubicBezTo>
                  <a:pt x="62442" y="388408"/>
                  <a:pt x="66675" y="402167"/>
                  <a:pt x="78317" y="413279"/>
                </a:cubicBezTo>
                <a:cubicBezTo>
                  <a:pt x="89959" y="424392"/>
                  <a:pt x="105834" y="429683"/>
                  <a:pt x="122767" y="432329"/>
                </a:cubicBezTo>
                <a:cubicBezTo>
                  <a:pt x="139700" y="434975"/>
                  <a:pt x="161396" y="432858"/>
                  <a:pt x="179917" y="429154"/>
                </a:cubicBezTo>
                <a:cubicBezTo>
                  <a:pt x="198438" y="425450"/>
                  <a:pt x="221192" y="419629"/>
                  <a:pt x="233892" y="410104"/>
                </a:cubicBezTo>
                <a:cubicBezTo>
                  <a:pt x="246592" y="400579"/>
                  <a:pt x="255588" y="389466"/>
                  <a:pt x="256117" y="372004"/>
                </a:cubicBezTo>
                <a:cubicBezTo>
                  <a:pt x="256646" y="354542"/>
                  <a:pt x="246592" y="332316"/>
                  <a:pt x="237067" y="305329"/>
                </a:cubicBezTo>
                <a:cubicBezTo>
                  <a:pt x="227542" y="278342"/>
                  <a:pt x="215900" y="239712"/>
                  <a:pt x="198967" y="210079"/>
                </a:cubicBezTo>
                <a:cubicBezTo>
                  <a:pt x="182034" y="180446"/>
                  <a:pt x="154517" y="154516"/>
                  <a:pt x="135467" y="127529"/>
                </a:cubicBezTo>
                <a:cubicBezTo>
                  <a:pt x="116417" y="100542"/>
                  <a:pt x="101071" y="69850"/>
                  <a:pt x="84667" y="48154"/>
                </a:cubicBezTo>
                <a:cubicBezTo>
                  <a:pt x="68263" y="26458"/>
                  <a:pt x="49742" y="0"/>
                  <a:pt x="37042" y="6879"/>
                </a:cubicBezTo>
                <a:close/>
              </a:path>
            </a:pathLst>
          </a:custGeom>
          <a:solidFill>
            <a:srgbClr val="7F7F7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4251060" y="3731683"/>
            <a:ext cx="826029" cy="337609"/>
          </a:xfrm>
          <a:custGeom>
            <a:avLst/>
            <a:gdLst>
              <a:gd name="connsiteX0" fmla="*/ 1058 w 826029"/>
              <a:gd name="connsiteY0" fmla="*/ 119592 h 337609"/>
              <a:gd name="connsiteX1" fmla="*/ 93133 w 826029"/>
              <a:gd name="connsiteY1" fmla="*/ 224367 h 337609"/>
              <a:gd name="connsiteX2" fmla="*/ 166158 w 826029"/>
              <a:gd name="connsiteY2" fmla="*/ 316442 h 337609"/>
              <a:gd name="connsiteX3" fmla="*/ 201083 w 826029"/>
              <a:gd name="connsiteY3" fmla="*/ 322792 h 337609"/>
              <a:gd name="connsiteX4" fmla="*/ 394758 w 826029"/>
              <a:gd name="connsiteY4" fmla="*/ 335492 h 337609"/>
              <a:gd name="connsiteX5" fmla="*/ 617008 w 826029"/>
              <a:gd name="connsiteY5" fmla="*/ 335492 h 337609"/>
              <a:gd name="connsiteX6" fmla="*/ 747183 w 826029"/>
              <a:gd name="connsiteY6" fmla="*/ 332317 h 337609"/>
              <a:gd name="connsiteX7" fmla="*/ 813858 w 826029"/>
              <a:gd name="connsiteY7" fmla="*/ 335492 h 337609"/>
              <a:gd name="connsiteX8" fmla="*/ 820208 w 826029"/>
              <a:gd name="connsiteY8" fmla="*/ 325967 h 337609"/>
              <a:gd name="connsiteX9" fmla="*/ 807508 w 826029"/>
              <a:gd name="connsiteY9" fmla="*/ 287867 h 337609"/>
              <a:gd name="connsiteX10" fmla="*/ 772583 w 826029"/>
              <a:gd name="connsiteY10" fmla="*/ 252942 h 337609"/>
              <a:gd name="connsiteX11" fmla="*/ 667808 w 826029"/>
              <a:gd name="connsiteY11" fmla="*/ 198967 h 337609"/>
              <a:gd name="connsiteX12" fmla="*/ 553508 w 826029"/>
              <a:gd name="connsiteY12" fmla="*/ 144992 h 337609"/>
              <a:gd name="connsiteX13" fmla="*/ 474133 w 826029"/>
              <a:gd name="connsiteY13" fmla="*/ 106892 h 337609"/>
              <a:gd name="connsiteX14" fmla="*/ 432858 w 826029"/>
              <a:gd name="connsiteY14" fmla="*/ 30692 h 337609"/>
              <a:gd name="connsiteX15" fmla="*/ 359833 w 826029"/>
              <a:gd name="connsiteY15" fmla="*/ 11642 h 337609"/>
              <a:gd name="connsiteX16" fmla="*/ 207433 w 826029"/>
              <a:gd name="connsiteY16" fmla="*/ 5292 h 337609"/>
              <a:gd name="connsiteX17" fmla="*/ 99483 w 826029"/>
              <a:gd name="connsiteY17" fmla="*/ 43392 h 337609"/>
              <a:gd name="connsiteX18" fmla="*/ 1058 w 826029"/>
              <a:gd name="connsiteY18" fmla="*/ 119592 h 33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26029" h="337609">
                <a:moveTo>
                  <a:pt x="1058" y="119592"/>
                </a:moveTo>
                <a:cubicBezTo>
                  <a:pt x="0" y="149754"/>
                  <a:pt x="65616" y="191559"/>
                  <a:pt x="93133" y="224367"/>
                </a:cubicBezTo>
                <a:cubicBezTo>
                  <a:pt x="120650" y="257175"/>
                  <a:pt x="148166" y="300038"/>
                  <a:pt x="166158" y="316442"/>
                </a:cubicBezTo>
                <a:cubicBezTo>
                  <a:pt x="184150" y="332846"/>
                  <a:pt x="162983" y="319617"/>
                  <a:pt x="201083" y="322792"/>
                </a:cubicBezTo>
                <a:cubicBezTo>
                  <a:pt x="239183" y="325967"/>
                  <a:pt x="325437" y="333375"/>
                  <a:pt x="394758" y="335492"/>
                </a:cubicBezTo>
                <a:cubicBezTo>
                  <a:pt x="464079" y="337609"/>
                  <a:pt x="558271" y="336021"/>
                  <a:pt x="617008" y="335492"/>
                </a:cubicBezTo>
                <a:cubicBezTo>
                  <a:pt x="675745" y="334963"/>
                  <a:pt x="714375" y="332317"/>
                  <a:pt x="747183" y="332317"/>
                </a:cubicBezTo>
                <a:cubicBezTo>
                  <a:pt x="779991" y="332317"/>
                  <a:pt x="801687" y="336550"/>
                  <a:pt x="813858" y="335492"/>
                </a:cubicBezTo>
                <a:cubicBezTo>
                  <a:pt x="826029" y="334434"/>
                  <a:pt x="821266" y="333904"/>
                  <a:pt x="820208" y="325967"/>
                </a:cubicBezTo>
                <a:cubicBezTo>
                  <a:pt x="819150" y="318030"/>
                  <a:pt x="815445" y="300038"/>
                  <a:pt x="807508" y="287867"/>
                </a:cubicBezTo>
                <a:cubicBezTo>
                  <a:pt x="799571" y="275696"/>
                  <a:pt x="795866" y="267759"/>
                  <a:pt x="772583" y="252942"/>
                </a:cubicBezTo>
                <a:cubicBezTo>
                  <a:pt x="749300" y="238125"/>
                  <a:pt x="704320" y="216959"/>
                  <a:pt x="667808" y="198967"/>
                </a:cubicBezTo>
                <a:cubicBezTo>
                  <a:pt x="631296" y="180975"/>
                  <a:pt x="553508" y="144992"/>
                  <a:pt x="553508" y="144992"/>
                </a:cubicBezTo>
                <a:cubicBezTo>
                  <a:pt x="521229" y="129646"/>
                  <a:pt x="494241" y="125942"/>
                  <a:pt x="474133" y="106892"/>
                </a:cubicBezTo>
                <a:cubicBezTo>
                  <a:pt x="454025" y="87842"/>
                  <a:pt x="451908" y="46567"/>
                  <a:pt x="432858" y="30692"/>
                </a:cubicBezTo>
                <a:cubicBezTo>
                  <a:pt x="413808" y="14817"/>
                  <a:pt x="397404" y="15875"/>
                  <a:pt x="359833" y="11642"/>
                </a:cubicBezTo>
                <a:cubicBezTo>
                  <a:pt x="322262" y="7409"/>
                  <a:pt x="250825" y="0"/>
                  <a:pt x="207433" y="5292"/>
                </a:cubicBezTo>
                <a:cubicBezTo>
                  <a:pt x="164041" y="10584"/>
                  <a:pt x="134937" y="26459"/>
                  <a:pt x="99483" y="43392"/>
                </a:cubicBezTo>
                <a:cubicBezTo>
                  <a:pt x="64029" y="60325"/>
                  <a:pt x="2116" y="89430"/>
                  <a:pt x="1058" y="11959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4057385" y="3929063"/>
            <a:ext cx="1447271" cy="433387"/>
          </a:xfrm>
          <a:custGeom>
            <a:avLst/>
            <a:gdLst>
              <a:gd name="connsiteX0" fmla="*/ 51858 w 1447271"/>
              <a:gd name="connsiteY0" fmla="*/ 280987 h 433387"/>
              <a:gd name="connsiteX1" fmla="*/ 197908 w 1447271"/>
              <a:gd name="connsiteY1" fmla="*/ 239712 h 433387"/>
              <a:gd name="connsiteX2" fmla="*/ 372533 w 1447271"/>
              <a:gd name="connsiteY2" fmla="*/ 131762 h 433387"/>
              <a:gd name="connsiteX3" fmla="*/ 426508 w 1447271"/>
              <a:gd name="connsiteY3" fmla="*/ 128587 h 433387"/>
              <a:gd name="connsiteX4" fmla="*/ 702733 w 1447271"/>
              <a:gd name="connsiteY4" fmla="*/ 134937 h 433387"/>
              <a:gd name="connsiteX5" fmla="*/ 969433 w 1447271"/>
              <a:gd name="connsiteY5" fmla="*/ 141287 h 433387"/>
              <a:gd name="connsiteX6" fmla="*/ 1017058 w 1447271"/>
              <a:gd name="connsiteY6" fmla="*/ 134937 h 433387"/>
              <a:gd name="connsiteX7" fmla="*/ 1071033 w 1447271"/>
              <a:gd name="connsiteY7" fmla="*/ 93662 h 433387"/>
              <a:gd name="connsiteX8" fmla="*/ 1194858 w 1447271"/>
              <a:gd name="connsiteY8" fmla="*/ 39687 h 433387"/>
              <a:gd name="connsiteX9" fmla="*/ 1353608 w 1447271"/>
              <a:gd name="connsiteY9" fmla="*/ 4762 h 433387"/>
              <a:gd name="connsiteX10" fmla="*/ 1398058 w 1447271"/>
              <a:gd name="connsiteY10" fmla="*/ 11112 h 433387"/>
              <a:gd name="connsiteX11" fmla="*/ 1420283 w 1447271"/>
              <a:gd name="connsiteY11" fmla="*/ 55562 h 433387"/>
              <a:gd name="connsiteX12" fmla="*/ 1423458 w 1447271"/>
              <a:gd name="connsiteY12" fmla="*/ 128587 h 433387"/>
              <a:gd name="connsiteX13" fmla="*/ 1442508 w 1447271"/>
              <a:gd name="connsiteY13" fmla="*/ 188912 h 433387"/>
              <a:gd name="connsiteX14" fmla="*/ 1442508 w 1447271"/>
              <a:gd name="connsiteY14" fmla="*/ 252412 h 433387"/>
              <a:gd name="connsiteX15" fmla="*/ 1413933 w 1447271"/>
              <a:gd name="connsiteY15" fmla="*/ 287337 h 433387"/>
              <a:gd name="connsiteX16" fmla="*/ 1356783 w 1447271"/>
              <a:gd name="connsiteY16" fmla="*/ 296862 h 433387"/>
              <a:gd name="connsiteX17" fmla="*/ 1252008 w 1447271"/>
              <a:gd name="connsiteY17" fmla="*/ 300037 h 433387"/>
              <a:gd name="connsiteX18" fmla="*/ 1096433 w 1447271"/>
              <a:gd name="connsiteY18" fmla="*/ 303212 h 433387"/>
              <a:gd name="connsiteX19" fmla="*/ 899583 w 1447271"/>
              <a:gd name="connsiteY19" fmla="*/ 315912 h 433387"/>
              <a:gd name="connsiteX20" fmla="*/ 677333 w 1447271"/>
              <a:gd name="connsiteY20" fmla="*/ 322262 h 433387"/>
              <a:gd name="connsiteX21" fmla="*/ 483658 w 1447271"/>
              <a:gd name="connsiteY21" fmla="*/ 347662 h 433387"/>
              <a:gd name="connsiteX22" fmla="*/ 274108 w 1447271"/>
              <a:gd name="connsiteY22" fmla="*/ 385762 h 433387"/>
              <a:gd name="connsiteX23" fmla="*/ 140758 w 1447271"/>
              <a:gd name="connsiteY23" fmla="*/ 423862 h 433387"/>
              <a:gd name="connsiteX24" fmla="*/ 99483 w 1447271"/>
              <a:gd name="connsiteY24" fmla="*/ 430212 h 433387"/>
              <a:gd name="connsiteX25" fmla="*/ 32808 w 1447271"/>
              <a:gd name="connsiteY25" fmla="*/ 404812 h 433387"/>
              <a:gd name="connsiteX26" fmla="*/ 4233 w 1447271"/>
              <a:gd name="connsiteY26" fmla="*/ 360362 h 433387"/>
              <a:gd name="connsiteX27" fmla="*/ 51858 w 1447271"/>
              <a:gd name="connsiteY27" fmla="*/ 2809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47271" h="433387">
                <a:moveTo>
                  <a:pt x="51858" y="280987"/>
                </a:moveTo>
                <a:cubicBezTo>
                  <a:pt x="84137" y="260879"/>
                  <a:pt x="144462" y="264583"/>
                  <a:pt x="197908" y="239712"/>
                </a:cubicBezTo>
                <a:cubicBezTo>
                  <a:pt x="251354" y="214841"/>
                  <a:pt x="334433" y="150283"/>
                  <a:pt x="372533" y="131762"/>
                </a:cubicBezTo>
                <a:cubicBezTo>
                  <a:pt x="410633" y="113241"/>
                  <a:pt x="371475" y="128058"/>
                  <a:pt x="426508" y="128587"/>
                </a:cubicBezTo>
                <a:cubicBezTo>
                  <a:pt x="481541" y="129116"/>
                  <a:pt x="702733" y="134937"/>
                  <a:pt x="702733" y="134937"/>
                </a:cubicBezTo>
                <a:lnTo>
                  <a:pt x="969433" y="141287"/>
                </a:lnTo>
                <a:cubicBezTo>
                  <a:pt x="1021820" y="141287"/>
                  <a:pt x="1000125" y="142874"/>
                  <a:pt x="1017058" y="134937"/>
                </a:cubicBezTo>
                <a:cubicBezTo>
                  <a:pt x="1033991" y="127000"/>
                  <a:pt x="1041400" y="109537"/>
                  <a:pt x="1071033" y="93662"/>
                </a:cubicBezTo>
                <a:cubicBezTo>
                  <a:pt x="1100666" y="77787"/>
                  <a:pt x="1147762" y="54504"/>
                  <a:pt x="1194858" y="39687"/>
                </a:cubicBezTo>
                <a:cubicBezTo>
                  <a:pt x="1241954" y="24870"/>
                  <a:pt x="1319741" y="9524"/>
                  <a:pt x="1353608" y="4762"/>
                </a:cubicBezTo>
                <a:cubicBezTo>
                  <a:pt x="1387475" y="0"/>
                  <a:pt x="1386946" y="2645"/>
                  <a:pt x="1398058" y="11112"/>
                </a:cubicBezTo>
                <a:cubicBezTo>
                  <a:pt x="1409170" y="19579"/>
                  <a:pt x="1416050" y="35983"/>
                  <a:pt x="1420283" y="55562"/>
                </a:cubicBezTo>
                <a:cubicBezTo>
                  <a:pt x="1424516" y="75141"/>
                  <a:pt x="1419754" y="106362"/>
                  <a:pt x="1423458" y="128587"/>
                </a:cubicBezTo>
                <a:cubicBezTo>
                  <a:pt x="1427162" y="150812"/>
                  <a:pt x="1439333" y="168275"/>
                  <a:pt x="1442508" y="188912"/>
                </a:cubicBezTo>
                <a:cubicBezTo>
                  <a:pt x="1445683" y="209550"/>
                  <a:pt x="1447271" y="236008"/>
                  <a:pt x="1442508" y="252412"/>
                </a:cubicBezTo>
                <a:cubicBezTo>
                  <a:pt x="1437745" y="268816"/>
                  <a:pt x="1428220" y="279929"/>
                  <a:pt x="1413933" y="287337"/>
                </a:cubicBezTo>
                <a:cubicBezTo>
                  <a:pt x="1399646" y="294745"/>
                  <a:pt x="1383771" y="294745"/>
                  <a:pt x="1356783" y="296862"/>
                </a:cubicBezTo>
                <a:cubicBezTo>
                  <a:pt x="1329796" y="298979"/>
                  <a:pt x="1252008" y="300037"/>
                  <a:pt x="1252008" y="300037"/>
                </a:cubicBezTo>
                <a:cubicBezTo>
                  <a:pt x="1208616" y="301095"/>
                  <a:pt x="1155170" y="300566"/>
                  <a:pt x="1096433" y="303212"/>
                </a:cubicBezTo>
                <a:cubicBezTo>
                  <a:pt x="1037696" y="305858"/>
                  <a:pt x="969433" y="312737"/>
                  <a:pt x="899583" y="315912"/>
                </a:cubicBezTo>
                <a:cubicBezTo>
                  <a:pt x="829733" y="319087"/>
                  <a:pt x="746654" y="316970"/>
                  <a:pt x="677333" y="322262"/>
                </a:cubicBezTo>
                <a:cubicBezTo>
                  <a:pt x="608012" y="327554"/>
                  <a:pt x="550862" y="337079"/>
                  <a:pt x="483658" y="347662"/>
                </a:cubicBezTo>
                <a:cubicBezTo>
                  <a:pt x="416454" y="358245"/>
                  <a:pt x="331258" y="373062"/>
                  <a:pt x="274108" y="385762"/>
                </a:cubicBezTo>
                <a:cubicBezTo>
                  <a:pt x="216958" y="398462"/>
                  <a:pt x="169862" y="416454"/>
                  <a:pt x="140758" y="423862"/>
                </a:cubicBezTo>
                <a:cubicBezTo>
                  <a:pt x="111654" y="431270"/>
                  <a:pt x="117475" y="433387"/>
                  <a:pt x="99483" y="430212"/>
                </a:cubicBezTo>
                <a:cubicBezTo>
                  <a:pt x="81491" y="427037"/>
                  <a:pt x="48683" y="416454"/>
                  <a:pt x="32808" y="404812"/>
                </a:cubicBezTo>
                <a:cubicBezTo>
                  <a:pt x="16933" y="393170"/>
                  <a:pt x="0" y="380999"/>
                  <a:pt x="4233" y="360362"/>
                </a:cubicBezTo>
                <a:cubicBezTo>
                  <a:pt x="8466" y="339725"/>
                  <a:pt x="19579" y="301095"/>
                  <a:pt x="51858" y="280987"/>
                </a:cubicBezTo>
                <a:close/>
              </a:path>
            </a:pathLst>
          </a:custGeom>
          <a:solidFill>
            <a:schemeClr val="bg1">
              <a:lumMod val="85000"/>
              <a:alpha val="66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4109243" y="4064000"/>
            <a:ext cx="320675" cy="146050"/>
          </a:xfrm>
          <a:custGeom>
            <a:avLst/>
            <a:gdLst>
              <a:gd name="connsiteX0" fmla="*/ 0 w 320675"/>
              <a:gd name="connsiteY0" fmla="*/ 146050 h 146050"/>
              <a:gd name="connsiteX1" fmla="*/ 155575 w 320675"/>
              <a:gd name="connsiteY1" fmla="*/ 95250 h 146050"/>
              <a:gd name="connsiteX2" fmla="*/ 320675 w 320675"/>
              <a:gd name="connsiteY2" fmla="*/ 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675" h="146050">
                <a:moveTo>
                  <a:pt x="0" y="146050"/>
                </a:moveTo>
                <a:cubicBezTo>
                  <a:pt x="51064" y="132821"/>
                  <a:pt x="102129" y="119592"/>
                  <a:pt x="155575" y="95250"/>
                </a:cubicBezTo>
                <a:cubicBezTo>
                  <a:pt x="209021" y="70908"/>
                  <a:pt x="320675" y="0"/>
                  <a:pt x="320675" y="0"/>
                </a:cubicBezTo>
              </a:path>
            </a:pathLst>
          </a:cu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4248943" y="3851275"/>
            <a:ext cx="184150" cy="215900"/>
          </a:xfrm>
          <a:custGeom>
            <a:avLst/>
            <a:gdLst>
              <a:gd name="connsiteX0" fmla="*/ 184150 w 184150"/>
              <a:gd name="connsiteY0" fmla="*/ 215900 h 215900"/>
              <a:gd name="connsiteX1" fmla="*/ 95250 w 184150"/>
              <a:gd name="connsiteY1" fmla="*/ 101600 h 215900"/>
              <a:gd name="connsiteX2" fmla="*/ 0 w 184150"/>
              <a:gd name="connsiteY2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150" h="215900">
                <a:moveTo>
                  <a:pt x="184150" y="215900"/>
                </a:moveTo>
                <a:cubicBezTo>
                  <a:pt x="155046" y="176741"/>
                  <a:pt x="125942" y="137583"/>
                  <a:pt x="95250" y="101600"/>
                </a:cubicBezTo>
                <a:cubicBezTo>
                  <a:pt x="64558" y="65617"/>
                  <a:pt x="0" y="0"/>
                  <a:pt x="0" y="0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4163218" y="4229100"/>
            <a:ext cx="1301750" cy="130175"/>
          </a:xfrm>
          <a:custGeom>
            <a:avLst/>
            <a:gdLst>
              <a:gd name="connsiteX0" fmla="*/ 0 w 1301750"/>
              <a:gd name="connsiteY0" fmla="*/ 130175 h 130175"/>
              <a:gd name="connsiteX1" fmla="*/ 190500 w 1301750"/>
              <a:gd name="connsiteY1" fmla="*/ 73025 h 130175"/>
              <a:gd name="connsiteX2" fmla="*/ 488950 w 1301750"/>
              <a:gd name="connsiteY2" fmla="*/ 31750 h 130175"/>
              <a:gd name="connsiteX3" fmla="*/ 857250 w 1301750"/>
              <a:gd name="connsiteY3" fmla="*/ 6350 h 130175"/>
              <a:gd name="connsiteX4" fmla="*/ 1301750 w 1301750"/>
              <a:gd name="connsiteY4" fmla="*/ 0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750" h="130175">
                <a:moveTo>
                  <a:pt x="0" y="130175"/>
                </a:moveTo>
                <a:cubicBezTo>
                  <a:pt x="54504" y="109802"/>
                  <a:pt x="109008" y="89429"/>
                  <a:pt x="190500" y="73025"/>
                </a:cubicBezTo>
                <a:cubicBezTo>
                  <a:pt x="271992" y="56621"/>
                  <a:pt x="377825" y="42863"/>
                  <a:pt x="488950" y="31750"/>
                </a:cubicBezTo>
                <a:cubicBezTo>
                  <a:pt x="600075" y="20638"/>
                  <a:pt x="721783" y="11642"/>
                  <a:pt x="857250" y="6350"/>
                </a:cubicBezTo>
                <a:cubicBezTo>
                  <a:pt x="992717" y="1058"/>
                  <a:pt x="1301750" y="0"/>
                  <a:pt x="1301750" y="0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5052218" y="4238625"/>
            <a:ext cx="69850" cy="234950"/>
          </a:xfrm>
          <a:custGeom>
            <a:avLst/>
            <a:gdLst>
              <a:gd name="connsiteX0" fmla="*/ 0 w 69850"/>
              <a:gd name="connsiteY0" fmla="*/ 0 h 234950"/>
              <a:gd name="connsiteX1" fmla="*/ 12700 w 69850"/>
              <a:gd name="connsiteY1" fmla="*/ 95250 h 234950"/>
              <a:gd name="connsiteX2" fmla="*/ 69850 w 69850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850" h="234950">
                <a:moveTo>
                  <a:pt x="0" y="0"/>
                </a:moveTo>
                <a:cubicBezTo>
                  <a:pt x="529" y="28046"/>
                  <a:pt x="1058" y="56092"/>
                  <a:pt x="12700" y="95250"/>
                </a:cubicBezTo>
                <a:cubicBezTo>
                  <a:pt x="24342" y="134408"/>
                  <a:pt x="69850" y="234950"/>
                  <a:pt x="69850" y="234950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5207793" y="4229100"/>
            <a:ext cx="95250" cy="209550"/>
          </a:xfrm>
          <a:custGeom>
            <a:avLst/>
            <a:gdLst>
              <a:gd name="connsiteX0" fmla="*/ 0 w 95250"/>
              <a:gd name="connsiteY0" fmla="*/ 0 h 209550"/>
              <a:gd name="connsiteX1" fmla="*/ 47625 w 95250"/>
              <a:gd name="connsiteY1" fmla="*/ 92075 h 209550"/>
              <a:gd name="connsiteX2" fmla="*/ 95250 w 95250"/>
              <a:gd name="connsiteY2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50" h="209550">
                <a:moveTo>
                  <a:pt x="0" y="0"/>
                </a:moveTo>
                <a:cubicBezTo>
                  <a:pt x="15875" y="28575"/>
                  <a:pt x="31750" y="57150"/>
                  <a:pt x="47625" y="92075"/>
                </a:cubicBezTo>
                <a:cubicBezTo>
                  <a:pt x="63500" y="127000"/>
                  <a:pt x="95250" y="209550"/>
                  <a:pt x="95250" y="209550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5045868" y="4060825"/>
            <a:ext cx="25400" cy="161925"/>
          </a:xfrm>
          <a:custGeom>
            <a:avLst/>
            <a:gdLst>
              <a:gd name="connsiteX0" fmla="*/ 25400 w 25400"/>
              <a:gd name="connsiteY0" fmla="*/ 0 h 161925"/>
              <a:gd name="connsiteX1" fmla="*/ 9525 w 25400"/>
              <a:gd name="connsiteY1" fmla="*/ 66675 h 161925"/>
              <a:gd name="connsiteX2" fmla="*/ 0 w 25400"/>
              <a:gd name="connsiteY2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00" h="161925">
                <a:moveTo>
                  <a:pt x="25400" y="0"/>
                </a:moveTo>
                <a:cubicBezTo>
                  <a:pt x="19579" y="19844"/>
                  <a:pt x="13758" y="39688"/>
                  <a:pt x="9525" y="66675"/>
                </a:cubicBezTo>
                <a:cubicBezTo>
                  <a:pt x="5292" y="93663"/>
                  <a:pt x="0" y="161925"/>
                  <a:pt x="0" y="161925"/>
                </a:cubicBezTo>
              </a:path>
            </a:pathLst>
          </a:custGeom>
          <a:ln w="1905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5071268" y="4054475"/>
            <a:ext cx="136525" cy="177800"/>
          </a:xfrm>
          <a:custGeom>
            <a:avLst/>
            <a:gdLst>
              <a:gd name="connsiteX0" fmla="*/ 0 w 136525"/>
              <a:gd name="connsiteY0" fmla="*/ 0 h 177800"/>
              <a:gd name="connsiteX1" fmla="*/ 82550 w 136525"/>
              <a:gd name="connsiteY1" fmla="*/ 98425 h 177800"/>
              <a:gd name="connsiteX2" fmla="*/ 136525 w 136525"/>
              <a:gd name="connsiteY2" fmla="*/ 17780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525" h="177800">
                <a:moveTo>
                  <a:pt x="0" y="0"/>
                </a:moveTo>
                <a:cubicBezTo>
                  <a:pt x="29898" y="34396"/>
                  <a:pt x="59796" y="68792"/>
                  <a:pt x="82550" y="98425"/>
                </a:cubicBezTo>
                <a:cubicBezTo>
                  <a:pt x="105304" y="128058"/>
                  <a:pt x="136525" y="177800"/>
                  <a:pt x="136525" y="177800"/>
                </a:cubicBezTo>
              </a:path>
            </a:pathLst>
          </a:custGeom>
          <a:ln w="1905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4982368" y="3781425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P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4814093" y="4168775"/>
            <a:ext cx="337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Q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72768" y="3990975"/>
            <a:ext cx="350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αδ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4731543" y="3660775"/>
            <a:ext cx="381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Dα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3963193" y="3660775"/>
            <a:ext cx="373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αB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3960018" y="3949700"/>
            <a:ext cx="367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Bδ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960018" y="4298950"/>
            <a:ext cx="367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δA</a:t>
            </a:r>
          </a:p>
        </p:txBody>
      </p:sp>
      <p:sp>
        <p:nvSpPr>
          <p:cNvPr id="134" name="Freeform 133"/>
          <p:cNvSpPr/>
          <p:nvPr/>
        </p:nvSpPr>
        <p:spPr>
          <a:xfrm>
            <a:off x="4677568" y="3771900"/>
            <a:ext cx="390525" cy="288925"/>
          </a:xfrm>
          <a:custGeom>
            <a:avLst/>
            <a:gdLst>
              <a:gd name="connsiteX0" fmla="*/ 390525 w 390525"/>
              <a:gd name="connsiteY0" fmla="*/ 288925 h 288925"/>
              <a:gd name="connsiteX1" fmla="*/ 355600 w 390525"/>
              <a:gd name="connsiteY1" fmla="*/ 225425 h 288925"/>
              <a:gd name="connsiteX2" fmla="*/ 266700 w 390525"/>
              <a:gd name="connsiteY2" fmla="*/ 168275 h 288925"/>
              <a:gd name="connsiteX3" fmla="*/ 155575 w 390525"/>
              <a:gd name="connsiteY3" fmla="*/ 120650 h 288925"/>
              <a:gd name="connsiteX4" fmla="*/ 50800 w 390525"/>
              <a:gd name="connsiteY4" fmla="*/ 60325 h 288925"/>
              <a:gd name="connsiteX5" fmla="*/ 0 w 390525"/>
              <a:gd name="connsiteY5" fmla="*/ 0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525" h="288925">
                <a:moveTo>
                  <a:pt x="390525" y="288925"/>
                </a:moveTo>
                <a:cubicBezTo>
                  <a:pt x="383381" y="267229"/>
                  <a:pt x="376237" y="245533"/>
                  <a:pt x="355600" y="225425"/>
                </a:cubicBezTo>
                <a:cubicBezTo>
                  <a:pt x="334963" y="205317"/>
                  <a:pt x="300037" y="185737"/>
                  <a:pt x="266700" y="168275"/>
                </a:cubicBezTo>
                <a:cubicBezTo>
                  <a:pt x="233363" y="150813"/>
                  <a:pt x="191558" y="138642"/>
                  <a:pt x="155575" y="120650"/>
                </a:cubicBezTo>
                <a:cubicBezTo>
                  <a:pt x="119592" y="102658"/>
                  <a:pt x="76729" y="80433"/>
                  <a:pt x="50800" y="60325"/>
                </a:cubicBezTo>
                <a:cubicBezTo>
                  <a:pt x="24871" y="40217"/>
                  <a:pt x="0" y="0"/>
                  <a:pt x="0" y="0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5068093" y="3927475"/>
            <a:ext cx="358775" cy="139700"/>
          </a:xfrm>
          <a:custGeom>
            <a:avLst/>
            <a:gdLst>
              <a:gd name="connsiteX0" fmla="*/ 0 w 358775"/>
              <a:gd name="connsiteY0" fmla="*/ 139700 h 139700"/>
              <a:gd name="connsiteX1" fmla="*/ 107950 w 358775"/>
              <a:gd name="connsiteY1" fmla="*/ 76200 h 139700"/>
              <a:gd name="connsiteX2" fmla="*/ 288925 w 358775"/>
              <a:gd name="connsiteY2" fmla="*/ 19050 h 139700"/>
              <a:gd name="connsiteX3" fmla="*/ 358775 w 358775"/>
              <a:gd name="connsiteY3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775" h="139700">
                <a:moveTo>
                  <a:pt x="0" y="139700"/>
                </a:moveTo>
                <a:cubicBezTo>
                  <a:pt x="29898" y="118004"/>
                  <a:pt x="59796" y="96308"/>
                  <a:pt x="107950" y="76200"/>
                </a:cubicBezTo>
                <a:cubicBezTo>
                  <a:pt x="156104" y="56092"/>
                  <a:pt x="247121" y="31750"/>
                  <a:pt x="288925" y="19050"/>
                </a:cubicBezTo>
                <a:cubicBezTo>
                  <a:pt x="330729" y="6350"/>
                  <a:pt x="358775" y="0"/>
                  <a:pt x="358775" y="0"/>
                </a:cubicBezTo>
              </a:path>
            </a:pathLst>
          </a:cu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4423568" y="4060825"/>
            <a:ext cx="647700" cy="6350"/>
          </a:xfrm>
          <a:custGeom>
            <a:avLst/>
            <a:gdLst>
              <a:gd name="connsiteX0" fmla="*/ 0 w 647700"/>
              <a:gd name="connsiteY0" fmla="*/ 0 h 6350"/>
              <a:gd name="connsiteX1" fmla="*/ 647700 w 647700"/>
              <a:gd name="connsiteY1" fmla="*/ 635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7700" h="6350">
                <a:moveTo>
                  <a:pt x="0" y="0"/>
                </a:moveTo>
                <a:lnTo>
                  <a:pt x="647700" y="6350"/>
                </a:lnTo>
              </a:path>
            </a:pathLst>
          </a:custGeom>
          <a:ln w="2857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>
            <a:spLocks noChangeAspect="1"/>
          </p:cNvSpPr>
          <p:nvPr/>
        </p:nvSpPr>
        <p:spPr>
          <a:xfrm>
            <a:off x="3514725" y="4102100"/>
            <a:ext cx="36068" cy="36068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>
            <a:spLocks noChangeAspect="1"/>
          </p:cNvSpPr>
          <p:nvPr/>
        </p:nvSpPr>
        <p:spPr>
          <a:xfrm>
            <a:off x="5060950" y="4044950"/>
            <a:ext cx="36068" cy="36068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>
            <a:spLocks noChangeAspect="1"/>
          </p:cNvSpPr>
          <p:nvPr/>
        </p:nvSpPr>
        <p:spPr>
          <a:xfrm>
            <a:off x="5029200" y="4219575"/>
            <a:ext cx="36068" cy="36068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>
            <a:spLocks noChangeAspect="1"/>
          </p:cNvSpPr>
          <p:nvPr/>
        </p:nvSpPr>
        <p:spPr>
          <a:xfrm>
            <a:off x="5197475" y="4213225"/>
            <a:ext cx="36068" cy="36068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TextBox 174"/>
          <p:cNvSpPr txBox="1"/>
          <p:nvPr/>
        </p:nvSpPr>
        <p:spPr>
          <a:xfrm>
            <a:off x="5204618" y="4156075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R</a:t>
            </a:r>
          </a:p>
        </p:txBody>
      </p:sp>
      <p:sp>
        <p:nvSpPr>
          <p:cNvPr id="176" name="Right Arrow 175"/>
          <p:cNvSpPr>
            <a:spLocks/>
          </p:cNvSpPr>
          <p:nvPr/>
        </p:nvSpPr>
        <p:spPr>
          <a:xfrm>
            <a:off x="3819524" y="4045682"/>
            <a:ext cx="156712" cy="1397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ight Arrow 176"/>
          <p:cNvSpPr>
            <a:spLocks/>
          </p:cNvSpPr>
          <p:nvPr/>
        </p:nvSpPr>
        <p:spPr>
          <a:xfrm>
            <a:off x="5665257" y="4045682"/>
            <a:ext cx="156712" cy="1397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TextBox 180"/>
          <p:cNvSpPr txBox="1"/>
          <p:nvPr/>
        </p:nvSpPr>
        <p:spPr>
          <a:xfrm>
            <a:off x="2616200" y="17145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5384800" y="17145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2616200" y="3378200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60" name="Freeform 159"/>
          <p:cNvSpPr/>
          <p:nvPr/>
        </p:nvSpPr>
        <p:spPr>
          <a:xfrm>
            <a:off x="5876925" y="3562350"/>
            <a:ext cx="812800" cy="1092200"/>
          </a:xfrm>
          <a:custGeom>
            <a:avLst/>
            <a:gdLst>
              <a:gd name="connsiteX0" fmla="*/ 0 w 812800"/>
              <a:gd name="connsiteY0" fmla="*/ 1038225 h 1092200"/>
              <a:gd name="connsiteX1" fmla="*/ 301625 w 812800"/>
              <a:gd name="connsiteY1" fmla="*/ 530225 h 1092200"/>
              <a:gd name="connsiteX2" fmla="*/ 292100 w 812800"/>
              <a:gd name="connsiteY2" fmla="*/ 657225 h 1092200"/>
              <a:gd name="connsiteX3" fmla="*/ 688975 w 812800"/>
              <a:gd name="connsiteY3" fmla="*/ 0 h 1092200"/>
              <a:gd name="connsiteX4" fmla="*/ 812800 w 812800"/>
              <a:gd name="connsiteY4" fmla="*/ 12700 h 1092200"/>
              <a:gd name="connsiteX5" fmla="*/ 431800 w 812800"/>
              <a:gd name="connsiteY5" fmla="*/ 654050 h 1092200"/>
              <a:gd name="connsiteX6" fmla="*/ 381000 w 812800"/>
              <a:gd name="connsiteY6" fmla="*/ 654050 h 1092200"/>
              <a:gd name="connsiteX7" fmla="*/ 127000 w 812800"/>
              <a:gd name="connsiteY7" fmla="*/ 1092200 h 1092200"/>
              <a:gd name="connsiteX8" fmla="*/ 0 w 812800"/>
              <a:gd name="connsiteY8" fmla="*/ 1038225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" h="1092200">
                <a:moveTo>
                  <a:pt x="0" y="1038225"/>
                </a:moveTo>
                <a:lnTo>
                  <a:pt x="301625" y="530225"/>
                </a:lnTo>
                <a:lnTo>
                  <a:pt x="292100" y="657225"/>
                </a:lnTo>
                <a:lnTo>
                  <a:pt x="688975" y="0"/>
                </a:lnTo>
                <a:lnTo>
                  <a:pt x="812800" y="12700"/>
                </a:lnTo>
                <a:lnTo>
                  <a:pt x="431800" y="654050"/>
                </a:lnTo>
                <a:lnTo>
                  <a:pt x="381000" y="654050"/>
                </a:lnTo>
                <a:lnTo>
                  <a:pt x="127000" y="1092200"/>
                </a:lnTo>
                <a:lnTo>
                  <a:pt x="0" y="1038225"/>
                </a:lnTo>
                <a:close/>
              </a:path>
            </a:pathLst>
          </a:custGeom>
          <a:solidFill>
            <a:schemeClr val="bg1">
              <a:lumMod val="85000"/>
              <a:alpha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5876925" y="3562350"/>
            <a:ext cx="682625" cy="1038225"/>
          </a:xfrm>
          <a:custGeom>
            <a:avLst/>
            <a:gdLst>
              <a:gd name="connsiteX0" fmla="*/ 682625 w 682625"/>
              <a:gd name="connsiteY0" fmla="*/ 0 h 1038225"/>
              <a:gd name="connsiteX1" fmla="*/ 295275 w 682625"/>
              <a:gd name="connsiteY1" fmla="*/ 650875 h 1038225"/>
              <a:gd name="connsiteX2" fmla="*/ 304800 w 682625"/>
              <a:gd name="connsiteY2" fmla="*/ 527050 h 1038225"/>
              <a:gd name="connsiteX3" fmla="*/ 0 w 682625"/>
              <a:gd name="connsiteY3" fmla="*/ 1038225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625" h="1038225">
                <a:moveTo>
                  <a:pt x="682625" y="0"/>
                </a:moveTo>
                <a:lnTo>
                  <a:pt x="295275" y="650875"/>
                </a:lnTo>
                <a:lnTo>
                  <a:pt x="304800" y="527050"/>
                </a:lnTo>
                <a:lnTo>
                  <a:pt x="0" y="1038225"/>
                </a:ln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cxnSpLocks noChangeAspect="1"/>
          </p:cNvCxnSpPr>
          <p:nvPr/>
        </p:nvCxnSpPr>
        <p:spPr>
          <a:xfrm>
            <a:off x="6242052" y="4092575"/>
            <a:ext cx="60577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cxnSpLocks noChangeAspect="1"/>
          </p:cNvCxnSpPr>
          <p:nvPr/>
        </p:nvCxnSpPr>
        <p:spPr>
          <a:xfrm>
            <a:off x="6178552" y="4089400"/>
            <a:ext cx="60577" cy="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05" idx="1"/>
          </p:cNvCxnSpPr>
          <p:nvPr/>
        </p:nvCxnSpPr>
        <p:spPr>
          <a:xfrm>
            <a:off x="6172200" y="4213225"/>
            <a:ext cx="142875" cy="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cxnSpLocks noChangeAspect="1"/>
          </p:cNvCxnSpPr>
          <p:nvPr/>
        </p:nvCxnSpPr>
        <p:spPr>
          <a:xfrm rot="5400000">
            <a:off x="6249926" y="4154550"/>
            <a:ext cx="13372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05" idx="2"/>
            <a:endCxn id="160" idx="0"/>
          </p:cNvCxnSpPr>
          <p:nvPr/>
        </p:nvCxnSpPr>
        <p:spPr>
          <a:xfrm flipH="1">
            <a:off x="5876925" y="4089400"/>
            <a:ext cx="304800" cy="511175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cxnSpLocks noChangeAspect="1"/>
            <a:stCxn id="105" idx="0"/>
          </p:cNvCxnSpPr>
          <p:nvPr/>
        </p:nvCxnSpPr>
        <p:spPr>
          <a:xfrm flipH="1">
            <a:off x="6169025" y="3562350"/>
            <a:ext cx="390525" cy="657225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cxnSpLocks noChangeAspect="1"/>
          </p:cNvCxnSpPr>
          <p:nvPr/>
        </p:nvCxnSpPr>
        <p:spPr>
          <a:xfrm rot="5400000">
            <a:off x="5912816" y="4303853"/>
            <a:ext cx="442087" cy="260831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6178550" y="3705225"/>
            <a:ext cx="635000" cy="37465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Slide Number Placeholder 1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ject 4"/>
          <p:cNvGraphicFramePr>
            <a:graphicFrameLocks noChangeAspect="1"/>
          </p:cNvGraphicFramePr>
          <p:nvPr/>
        </p:nvGraphicFramePr>
        <p:xfrm>
          <a:off x="4025900" y="3286125"/>
          <a:ext cx="228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5" name="Equation" r:id="rId4" imgW="228600" imgH="254000" progId="Equation.3">
                  <p:embed/>
                </p:oleObj>
              </mc:Choice>
              <mc:Fallback>
                <p:oleObj name="Equation" r:id="rId4" imgW="228600" imgH="254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900" y="3286125"/>
                        <a:ext cx="2286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Arrow Connector 40"/>
          <p:cNvCxnSpPr>
            <a:cxnSpLocks noChangeAspect="1"/>
          </p:cNvCxnSpPr>
          <p:nvPr/>
        </p:nvCxnSpPr>
        <p:spPr>
          <a:xfrm rot="5400000" flipH="1" flipV="1">
            <a:off x="3619281" y="3613666"/>
            <a:ext cx="509032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838575" y="3613150"/>
            <a:ext cx="76200" cy="1651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cxnSpLocks noChangeAspect="1"/>
          </p:cNvCxnSpPr>
          <p:nvPr/>
        </p:nvCxnSpPr>
        <p:spPr>
          <a:xfrm rot="10800000">
            <a:off x="3937001" y="3546093"/>
            <a:ext cx="930275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2"/>
          </p:cNvCxnSpPr>
          <p:nvPr/>
        </p:nvCxnSpPr>
        <p:spPr>
          <a:xfrm rot="16200000" flipH="1">
            <a:off x="4444568" y="3384118"/>
            <a:ext cx="168266" cy="150097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0" idx="2"/>
          </p:cNvCxnSpPr>
          <p:nvPr/>
        </p:nvCxnSpPr>
        <p:spPr>
          <a:xfrm rot="5400000">
            <a:off x="4548572" y="3303019"/>
            <a:ext cx="295459" cy="185102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cxnSpLocks noChangeAspect="1"/>
          </p:cNvCxnSpPr>
          <p:nvPr/>
        </p:nvCxnSpPr>
        <p:spPr>
          <a:xfrm rot="10800000">
            <a:off x="3520432" y="4076591"/>
            <a:ext cx="1813569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 noChangeAspect="1"/>
          </p:cNvCxnSpPr>
          <p:nvPr/>
        </p:nvCxnSpPr>
        <p:spPr>
          <a:xfrm rot="16200000">
            <a:off x="2955736" y="3507269"/>
            <a:ext cx="1150544" cy="144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95675" y="2759075"/>
            <a:ext cx="394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 New Roman"/>
                <a:cs typeface="Times New Roman"/>
              </a:rPr>
              <a:t>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2725" y="3892550"/>
            <a:ext cx="324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8650" y="4044950"/>
            <a:ext cx="374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 New Roman"/>
                <a:cs typeface="Times New Roman"/>
              </a:rPr>
              <a:t>O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16200000">
            <a:off x="4555067" y="407173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36950" y="3346451"/>
            <a:ext cx="454025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4060825" y="3244850"/>
            <a:ext cx="406400" cy="406400"/>
          </a:xfrm>
          <a:prstGeom prst="arc">
            <a:avLst>
              <a:gd name="adj1" fmla="val 16200000"/>
              <a:gd name="adj2" fmla="val 20336456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flipH="1">
            <a:off x="4067175" y="3244850"/>
            <a:ext cx="406400" cy="406400"/>
          </a:xfrm>
          <a:prstGeom prst="arc">
            <a:avLst>
              <a:gd name="adj1" fmla="val 16200000"/>
              <a:gd name="adj2" fmla="val 18442770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0800000" flipH="1">
            <a:off x="3638549" y="2708274"/>
            <a:ext cx="638175" cy="638175"/>
          </a:xfrm>
          <a:prstGeom prst="arc">
            <a:avLst>
              <a:gd name="adj1" fmla="val 16200000"/>
              <a:gd name="adj2" fmla="val 18442770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3" idx="2"/>
          </p:cNvCxnSpPr>
          <p:nvPr/>
        </p:nvCxnSpPr>
        <p:spPr>
          <a:xfrm rot="16200000" flipH="1">
            <a:off x="4281056" y="3547630"/>
            <a:ext cx="495291" cy="150097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4378325" y="3463926"/>
            <a:ext cx="631825" cy="18732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flipH="1">
            <a:off x="4781550" y="3117850"/>
            <a:ext cx="330200" cy="368300"/>
          </a:xfrm>
          <a:prstGeom prst="arc">
            <a:avLst>
              <a:gd name="adj1" fmla="val 13447116"/>
              <a:gd name="adj2" fmla="val 20463417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10800000">
            <a:off x="4984748" y="2695574"/>
            <a:ext cx="638175" cy="574674"/>
          </a:xfrm>
          <a:prstGeom prst="arc">
            <a:avLst>
              <a:gd name="adj1" fmla="val 16200000"/>
              <a:gd name="adj2" fmla="val 19424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cxnSpLocks noChangeAspect="1"/>
          </p:cNvCxnSpPr>
          <p:nvPr/>
        </p:nvCxnSpPr>
        <p:spPr>
          <a:xfrm rot="10800000">
            <a:off x="3597275" y="3869945"/>
            <a:ext cx="1257300" cy="381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 noChangeAspect="1"/>
          </p:cNvCxnSpPr>
          <p:nvPr/>
        </p:nvCxnSpPr>
        <p:spPr>
          <a:xfrm rot="10800000" flipV="1">
            <a:off x="3587750" y="3238119"/>
            <a:ext cx="673100" cy="1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 noChangeAspect="1"/>
          </p:cNvCxnSpPr>
          <p:nvPr/>
        </p:nvCxnSpPr>
        <p:spPr>
          <a:xfrm rot="5400000" flipH="1" flipV="1">
            <a:off x="3363678" y="3554441"/>
            <a:ext cx="638119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 noChangeAspect="1"/>
          </p:cNvCxnSpPr>
          <p:nvPr/>
        </p:nvCxnSpPr>
        <p:spPr>
          <a:xfrm rot="5400000" flipH="1" flipV="1">
            <a:off x="3906738" y="3451622"/>
            <a:ext cx="183356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 noChangeAspect="1"/>
          </p:cNvCxnSpPr>
          <p:nvPr/>
        </p:nvCxnSpPr>
        <p:spPr>
          <a:xfrm rot="5400000" flipH="1" flipV="1">
            <a:off x="4652527" y="3709135"/>
            <a:ext cx="316031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648075" y="3489325"/>
            <a:ext cx="76200" cy="1651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3568700" y="3429000"/>
          <a:ext cx="228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Equation" r:id="rId6" imgW="228600" imgH="254000" progId="Equation.3">
                  <p:embed/>
                </p:oleObj>
              </mc:Choice>
              <mc:Fallback>
                <p:oleObj name="Equation" r:id="rId6" imgW="228600" imgH="254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3429000"/>
                        <a:ext cx="2286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4826000" y="3575050"/>
          <a:ext cx="228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7" name="Equation" r:id="rId8" imgW="228600" imgH="254000" progId="Equation.3">
                  <p:embed/>
                </p:oleObj>
              </mc:Choice>
              <mc:Fallback>
                <p:oleObj name="Equation" r:id="rId8" imgW="228600" imgH="254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3575050"/>
                        <a:ext cx="2286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3787775" y="3549650"/>
          <a:ext cx="228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name="Equation" r:id="rId10" imgW="228600" imgH="254000" progId="Equation.3">
                  <p:embed/>
                </p:oleObj>
              </mc:Choice>
              <mc:Fallback>
                <p:oleObj name="Equation" r:id="rId10" imgW="228600" imgH="254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775" y="3549650"/>
                        <a:ext cx="2286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>
          <a:xfrm rot="16200000" flipH="1">
            <a:off x="4740847" y="3442272"/>
            <a:ext cx="392556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>
            <a:off x="5815329" y="3388931"/>
            <a:ext cx="281049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>
            <a:grpSpLocks noChangeAspect="1"/>
          </p:cNvGrpSpPr>
          <p:nvPr/>
        </p:nvGrpSpPr>
        <p:grpSpPr>
          <a:xfrm rot="10800000" flipH="1">
            <a:off x="3547877" y="3127268"/>
            <a:ext cx="133724" cy="118864"/>
            <a:chOff x="4199890" y="4611579"/>
            <a:chExt cx="246888" cy="219455"/>
          </a:xfrm>
        </p:grpSpPr>
        <p:cxnSp>
          <p:nvCxnSpPr>
            <p:cNvPr id="10" name="Straight Connector 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 rot="10800000" flipH="1">
            <a:off x="4869816" y="3127268"/>
            <a:ext cx="133724" cy="118864"/>
            <a:chOff x="4199890" y="4611579"/>
            <a:chExt cx="246888" cy="219455"/>
          </a:xfrm>
        </p:grpSpPr>
        <p:cxnSp>
          <p:nvCxnSpPr>
            <p:cNvPr id="13" name="Straight Connector 1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 rot="10800000" flipH="1">
            <a:off x="5888991" y="3127268"/>
            <a:ext cx="133724" cy="118864"/>
            <a:chOff x="4199890" y="4611579"/>
            <a:chExt cx="246888" cy="219455"/>
          </a:xfrm>
        </p:grpSpPr>
        <p:cxnSp>
          <p:nvCxnSpPr>
            <p:cNvPr id="16" name="Straight Connector 1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 rot="10800000" flipH="1">
            <a:off x="5888991" y="3514618"/>
            <a:ext cx="133724" cy="118864"/>
            <a:chOff x="4199890" y="4611579"/>
            <a:chExt cx="246888" cy="219455"/>
          </a:xfrm>
        </p:grpSpPr>
        <p:cxnSp>
          <p:nvCxnSpPr>
            <p:cNvPr id="28" name="Straight Connector 2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ight Arrow 29"/>
          <p:cNvSpPr>
            <a:spLocks/>
          </p:cNvSpPr>
          <p:nvPr/>
        </p:nvSpPr>
        <p:spPr>
          <a:xfrm>
            <a:off x="4146556" y="3340833"/>
            <a:ext cx="339598" cy="1397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>
            <a:spLocks/>
          </p:cNvSpPr>
          <p:nvPr/>
        </p:nvSpPr>
        <p:spPr>
          <a:xfrm>
            <a:off x="5305431" y="3340833"/>
            <a:ext cx="339598" cy="1397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228975" y="3270252"/>
            <a:ext cx="771527" cy="673100"/>
            <a:chOff x="3228975" y="3270252"/>
            <a:chExt cx="771527" cy="673100"/>
          </a:xfrm>
        </p:grpSpPr>
        <p:cxnSp>
          <p:nvCxnSpPr>
            <p:cNvPr id="33" name="Straight Connector 32"/>
            <p:cNvCxnSpPr/>
            <p:nvPr/>
          </p:nvCxnSpPr>
          <p:spPr>
            <a:xfrm rot="5400000">
              <a:off x="3087688" y="3411539"/>
              <a:ext cx="673100" cy="390525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3468690" y="3411539"/>
              <a:ext cx="673100" cy="390525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 rot="5400000">
            <a:off x="4584700" y="3635375"/>
            <a:ext cx="355600" cy="3556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4930775" y="3635376"/>
            <a:ext cx="355600" cy="3556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321050" y="3568700"/>
            <a:ext cx="323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cs typeface="Times New Roman"/>
              </a:rPr>
              <a:t>γ</a:t>
            </a:r>
            <a:r>
              <a:rPr lang="en-US" sz="1400" baseline="-25000">
                <a:latin typeface="Times New Roman"/>
                <a:cs typeface="Times New Roman"/>
              </a:rPr>
              <a:t>1</a:t>
            </a:r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32200" y="3568700"/>
            <a:ext cx="323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cs typeface="Times New Roman"/>
              </a:rPr>
              <a:t>γ</a:t>
            </a:r>
            <a:r>
              <a:rPr lang="en-US" sz="1400" baseline="-25000">
                <a:latin typeface="Times New Roman"/>
                <a:cs typeface="Times New Roman"/>
              </a:rPr>
              <a:t>1</a:t>
            </a:r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1850" y="3746500"/>
            <a:ext cx="323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cs typeface="Times New Roman"/>
              </a:rPr>
              <a:t>γ</a:t>
            </a:r>
            <a:r>
              <a:rPr lang="en-US" sz="1400" baseline="-25000">
                <a:latin typeface="Times New Roman"/>
                <a:cs typeface="Times New Roman"/>
              </a:rPr>
              <a:t>1</a:t>
            </a:r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3000" y="3746500"/>
            <a:ext cx="323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cs typeface="Times New Roman"/>
              </a:rPr>
              <a:t>γ</a:t>
            </a:r>
            <a:r>
              <a:rPr lang="en-US" sz="1400" baseline="-25000">
                <a:latin typeface="Times New Roman"/>
                <a:cs typeface="Times New Roman"/>
              </a:rPr>
              <a:t>1</a:t>
            </a:r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89500" y="3225800"/>
            <a:ext cx="323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cs typeface="Times New Roman"/>
              </a:rPr>
              <a:t>γ</a:t>
            </a:r>
            <a:r>
              <a:rPr lang="en-US" sz="1400" baseline="-25000">
                <a:latin typeface="Times New Roman"/>
                <a:cs typeface="Times New Roman"/>
              </a:rPr>
              <a:t>2</a:t>
            </a:r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05500" y="3225800"/>
            <a:ext cx="323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cs typeface="Times New Roman"/>
              </a:rPr>
              <a:t>γ</a:t>
            </a:r>
            <a:r>
              <a:rPr lang="en-US" sz="1400" baseline="-25000">
                <a:latin typeface="Times New Roman"/>
                <a:cs typeface="Times New Roman"/>
              </a:rPr>
              <a:t>2</a:t>
            </a:r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25825" y="2867025"/>
            <a:ext cx="378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 New Roman"/>
                <a:cs typeface="Times New Roman"/>
              </a:rPr>
              <a:t>αδ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49800" y="2867025"/>
            <a:ext cx="378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 New Roman"/>
                <a:cs typeface="Times New Roman"/>
              </a:rPr>
              <a:t>αδ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768975" y="2867025"/>
            <a:ext cx="378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 New Roman"/>
                <a:cs typeface="Times New Roman"/>
              </a:rPr>
              <a:t>αδ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27350" y="351790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 New Roman"/>
                <a:cs typeface="Times New Roman"/>
              </a:rPr>
              <a:t>δA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406900" y="351790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 New Roman"/>
                <a:cs typeface="Times New Roman"/>
              </a:rPr>
              <a:t>δA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613400" y="3609975"/>
            <a:ext cx="68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 New Roman"/>
                <a:cs typeface="Times New Roman"/>
              </a:rPr>
              <a:t>δD/Aα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70475" y="3517900"/>
            <a:ext cx="414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 New Roman"/>
                <a:cs typeface="Times New Roman"/>
              </a:rPr>
              <a:t>Dα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867150" y="3517900"/>
            <a:ext cx="414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 New Roman"/>
                <a:cs typeface="Times New Roman"/>
              </a:rPr>
              <a:t>Dα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 rot="7228349">
            <a:off x="3136266" y="3809893"/>
            <a:ext cx="133724" cy="118864"/>
            <a:chOff x="4199890" y="4611579"/>
            <a:chExt cx="246888" cy="219455"/>
          </a:xfrm>
        </p:grpSpPr>
        <p:cxnSp>
          <p:nvCxnSpPr>
            <p:cNvPr id="4" name="Straight Connector 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>
            <a:grpSpLocks noChangeAspect="1"/>
          </p:cNvGrpSpPr>
          <p:nvPr/>
        </p:nvGrpSpPr>
        <p:grpSpPr>
          <a:xfrm rot="14371651" flipH="1">
            <a:off x="3952241" y="3797193"/>
            <a:ext cx="133724" cy="118864"/>
            <a:chOff x="4199890" y="4611579"/>
            <a:chExt cx="246888" cy="219455"/>
          </a:xfrm>
        </p:grpSpPr>
        <p:cxnSp>
          <p:nvCxnSpPr>
            <p:cNvPr id="7" name="Straight Connector 6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 rot="8131732">
            <a:off x="4545967" y="3821106"/>
            <a:ext cx="133724" cy="118864"/>
            <a:chOff x="4199890" y="4611579"/>
            <a:chExt cx="246888" cy="219455"/>
          </a:xfrm>
        </p:grpSpPr>
        <p:cxnSp>
          <p:nvCxnSpPr>
            <p:cNvPr id="19" name="Straight Connector 1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 rot="13468268" flipH="1">
            <a:off x="5189436" y="3816873"/>
            <a:ext cx="133724" cy="118864"/>
            <a:chOff x="4199890" y="4611579"/>
            <a:chExt cx="246888" cy="219455"/>
          </a:xfrm>
        </p:grpSpPr>
        <p:cxnSp>
          <p:nvCxnSpPr>
            <p:cNvPr id="25" name="Straight Connector 2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/>
          <p:cNvSpPr txBox="1"/>
          <p:nvPr/>
        </p:nvSpPr>
        <p:spPr>
          <a:xfrm>
            <a:off x="5453591" y="4160308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γA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640791" y="4185708"/>
            <a:ext cx="367183" cy="276999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δA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4818" y="2779184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cs typeface="Times New Roman"/>
              </a:rPr>
              <a:t>(</a:t>
            </a:r>
            <a:r>
              <a:rPr lang="en-US" sz="1400" i="1">
                <a:latin typeface="Times New Roman"/>
                <a:cs typeface="Times New Roman"/>
              </a:rPr>
              <a:t>a</a:t>
            </a:r>
            <a:r>
              <a:rPr lang="en-US" sz="140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4818" y="4163516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cs typeface="Times New Roman"/>
              </a:rPr>
              <a:t>(</a:t>
            </a:r>
            <a:r>
              <a:rPr lang="en-US" sz="1400" i="1">
                <a:latin typeface="Times New Roman"/>
                <a:cs typeface="Times New Roman"/>
              </a:rPr>
              <a:t>b</a:t>
            </a:r>
            <a:r>
              <a:rPr lang="en-US" sz="140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5" name="Right Arrow 4"/>
          <p:cNvSpPr>
            <a:spLocks/>
          </p:cNvSpPr>
          <p:nvPr/>
        </p:nvSpPr>
        <p:spPr>
          <a:xfrm>
            <a:off x="4286256" y="2820133"/>
            <a:ext cx="339598" cy="1397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3999970" y="2361142"/>
            <a:ext cx="619125" cy="282575"/>
          </a:xfrm>
          <a:custGeom>
            <a:avLst/>
            <a:gdLst>
              <a:gd name="connsiteX0" fmla="*/ 396346 w 619125"/>
              <a:gd name="connsiteY0" fmla="*/ 17992 h 282575"/>
              <a:gd name="connsiteX1" fmla="*/ 288396 w 619125"/>
              <a:gd name="connsiteY1" fmla="*/ 68792 h 282575"/>
              <a:gd name="connsiteX2" fmla="*/ 177271 w 619125"/>
              <a:gd name="connsiteY2" fmla="*/ 122767 h 282575"/>
              <a:gd name="connsiteX3" fmla="*/ 97896 w 619125"/>
              <a:gd name="connsiteY3" fmla="*/ 167217 h 282575"/>
              <a:gd name="connsiteX4" fmla="*/ 24871 w 619125"/>
              <a:gd name="connsiteY4" fmla="*/ 224367 h 282575"/>
              <a:gd name="connsiteX5" fmla="*/ 5821 w 619125"/>
              <a:gd name="connsiteY5" fmla="*/ 256117 h 282575"/>
              <a:gd name="connsiteX6" fmla="*/ 2646 w 619125"/>
              <a:gd name="connsiteY6" fmla="*/ 271992 h 282575"/>
              <a:gd name="connsiteX7" fmla="*/ 21696 w 619125"/>
              <a:gd name="connsiteY7" fmla="*/ 278342 h 282575"/>
              <a:gd name="connsiteX8" fmla="*/ 107421 w 619125"/>
              <a:gd name="connsiteY8" fmla="*/ 278342 h 282575"/>
              <a:gd name="connsiteX9" fmla="*/ 231246 w 619125"/>
              <a:gd name="connsiteY9" fmla="*/ 252942 h 282575"/>
              <a:gd name="connsiteX10" fmla="*/ 447146 w 619125"/>
              <a:gd name="connsiteY10" fmla="*/ 205317 h 282575"/>
              <a:gd name="connsiteX11" fmla="*/ 555096 w 619125"/>
              <a:gd name="connsiteY11" fmla="*/ 176742 h 282575"/>
              <a:gd name="connsiteX12" fmla="*/ 609071 w 619125"/>
              <a:gd name="connsiteY12" fmla="*/ 151342 h 282575"/>
              <a:gd name="connsiteX13" fmla="*/ 615421 w 619125"/>
              <a:gd name="connsiteY13" fmla="*/ 135467 h 282575"/>
              <a:gd name="connsiteX14" fmla="*/ 602721 w 619125"/>
              <a:gd name="connsiteY14" fmla="*/ 100542 h 282575"/>
              <a:gd name="connsiteX15" fmla="*/ 564621 w 619125"/>
              <a:gd name="connsiteY15" fmla="*/ 84667 h 282575"/>
              <a:gd name="connsiteX16" fmla="*/ 520171 w 619125"/>
              <a:gd name="connsiteY16" fmla="*/ 81492 h 282575"/>
              <a:gd name="connsiteX17" fmla="*/ 491596 w 619125"/>
              <a:gd name="connsiteY17" fmla="*/ 49742 h 282575"/>
              <a:gd name="connsiteX18" fmla="*/ 482071 w 619125"/>
              <a:gd name="connsiteY18" fmla="*/ 21167 h 282575"/>
              <a:gd name="connsiteX19" fmla="*/ 453496 w 619125"/>
              <a:gd name="connsiteY19" fmla="*/ 2117 h 282575"/>
              <a:gd name="connsiteX20" fmla="*/ 396346 w 619125"/>
              <a:gd name="connsiteY20" fmla="*/ 17992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9125" h="282575">
                <a:moveTo>
                  <a:pt x="396346" y="17992"/>
                </a:moveTo>
                <a:cubicBezTo>
                  <a:pt x="368829" y="29104"/>
                  <a:pt x="288396" y="68792"/>
                  <a:pt x="288396" y="68792"/>
                </a:cubicBezTo>
                <a:cubicBezTo>
                  <a:pt x="251884" y="86254"/>
                  <a:pt x="209021" y="106363"/>
                  <a:pt x="177271" y="122767"/>
                </a:cubicBezTo>
                <a:cubicBezTo>
                  <a:pt x="145521" y="139171"/>
                  <a:pt x="123296" y="150284"/>
                  <a:pt x="97896" y="167217"/>
                </a:cubicBezTo>
                <a:cubicBezTo>
                  <a:pt x="72496" y="184150"/>
                  <a:pt x="40217" y="209550"/>
                  <a:pt x="24871" y="224367"/>
                </a:cubicBezTo>
                <a:cubicBezTo>
                  <a:pt x="9525" y="239184"/>
                  <a:pt x="9525" y="248180"/>
                  <a:pt x="5821" y="256117"/>
                </a:cubicBezTo>
                <a:cubicBezTo>
                  <a:pt x="2117" y="264054"/>
                  <a:pt x="0" y="268288"/>
                  <a:pt x="2646" y="271992"/>
                </a:cubicBezTo>
                <a:cubicBezTo>
                  <a:pt x="5292" y="275696"/>
                  <a:pt x="4234" y="277284"/>
                  <a:pt x="21696" y="278342"/>
                </a:cubicBezTo>
                <a:cubicBezTo>
                  <a:pt x="39158" y="279400"/>
                  <a:pt x="72496" y="282575"/>
                  <a:pt x="107421" y="278342"/>
                </a:cubicBezTo>
                <a:cubicBezTo>
                  <a:pt x="142346" y="274109"/>
                  <a:pt x="231246" y="252942"/>
                  <a:pt x="231246" y="252942"/>
                </a:cubicBezTo>
                <a:lnTo>
                  <a:pt x="447146" y="205317"/>
                </a:lnTo>
                <a:cubicBezTo>
                  <a:pt x="501121" y="192617"/>
                  <a:pt x="528109" y="185738"/>
                  <a:pt x="555096" y="176742"/>
                </a:cubicBezTo>
                <a:cubicBezTo>
                  <a:pt x="582083" y="167746"/>
                  <a:pt x="599017" y="158221"/>
                  <a:pt x="609071" y="151342"/>
                </a:cubicBezTo>
                <a:cubicBezTo>
                  <a:pt x="619125" y="144463"/>
                  <a:pt x="616479" y="143934"/>
                  <a:pt x="615421" y="135467"/>
                </a:cubicBezTo>
                <a:cubicBezTo>
                  <a:pt x="614363" y="127000"/>
                  <a:pt x="611188" y="109009"/>
                  <a:pt x="602721" y="100542"/>
                </a:cubicBezTo>
                <a:cubicBezTo>
                  <a:pt x="594254" y="92075"/>
                  <a:pt x="578379" y="87842"/>
                  <a:pt x="564621" y="84667"/>
                </a:cubicBezTo>
                <a:cubicBezTo>
                  <a:pt x="550863" y="81492"/>
                  <a:pt x="532342" y="87313"/>
                  <a:pt x="520171" y="81492"/>
                </a:cubicBezTo>
                <a:cubicBezTo>
                  <a:pt x="508000" y="75671"/>
                  <a:pt x="497946" y="59796"/>
                  <a:pt x="491596" y="49742"/>
                </a:cubicBezTo>
                <a:cubicBezTo>
                  <a:pt x="485246" y="39688"/>
                  <a:pt x="488421" y="29104"/>
                  <a:pt x="482071" y="21167"/>
                </a:cubicBezTo>
                <a:cubicBezTo>
                  <a:pt x="475721" y="13230"/>
                  <a:pt x="466196" y="4234"/>
                  <a:pt x="453496" y="2117"/>
                </a:cubicBezTo>
                <a:cubicBezTo>
                  <a:pt x="440796" y="0"/>
                  <a:pt x="423863" y="6880"/>
                  <a:pt x="396346" y="17992"/>
                </a:cubicBezTo>
                <a:close/>
              </a:path>
            </a:pathLst>
          </a:custGeom>
          <a:solidFill>
            <a:srgbClr val="BFBFB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3056466" y="2965980"/>
            <a:ext cx="621771" cy="283104"/>
          </a:xfrm>
          <a:custGeom>
            <a:avLst/>
            <a:gdLst>
              <a:gd name="connsiteX0" fmla="*/ 38100 w 621771"/>
              <a:gd name="connsiteY0" fmla="*/ 124354 h 283104"/>
              <a:gd name="connsiteX1" fmla="*/ 234950 w 621771"/>
              <a:gd name="connsiteY1" fmla="*/ 60854 h 283104"/>
              <a:gd name="connsiteX2" fmla="*/ 409575 w 621771"/>
              <a:gd name="connsiteY2" fmla="*/ 19579 h 283104"/>
              <a:gd name="connsiteX3" fmla="*/ 546100 w 621771"/>
              <a:gd name="connsiteY3" fmla="*/ 3704 h 283104"/>
              <a:gd name="connsiteX4" fmla="*/ 612775 w 621771"/>
              <a:gd name="connsiteY4" fmla="*/ 3704 h 283104"/>
              <a:gd name="connsiteX5" fmla="*/ 600075 w 621771"/>
              <a:gd name="connsiteY5" fmla="*/ 25929 h 283104"/>
              <a:gd name="connsiteX6" fmla="*/ 539750 w 621771"/>
              <a:gd name="connsiteY6" fmla="*/ 92604 h 283104"/>
              <a:gd name="connsiteX7" fmla="*/ 393700 w 621771"/>
              <a:gd name="connsiteY7" fmla="*/ 171979 h 283104"/>
              <a:gd name="connsiteX8" fmla="*/ 288925 w 621771"/>
              <a:gd name="connsiteY8" fmla="*/ 229129 h 283104"/>
              <a:gd name="connsiteX9" fmla="*/ 222250 w 621771"/>
              <a:gd name="connsiteY9" fmla="*/ 267229 h 283104"/>
              <a:gd name="connsiteX10" fmla="*/ 196850 w 621771"/>
              <a:gd name="connsiteY10" fmla="*/ 276754 h 283104"/>
              <a:gd name="connsiteX11" fmla="*/ 146050 w 621771"/>
              <a:gd name="connsiteY11" fmla="*/ 283104 h 283104"/>
              <a:gd name="connsiteX12" fmla="*/ 104775 w 621771"/>
              <a:gd name="connsiteY12" fmla="*/ 276754 h 283104"/>
              <a:gd name="connsiteX13" fmla="*/ 82550 w 621771"/>
              <a:gd name="connsiteY13" fmla="*/ 260879 h 283104"/>
              <a:gd name="connsiteX14" fmla="*/ 53975 w 621771"/>
              <a:gd name="connsiteY14" fmla="*/ 248179 h 283104"/>
              <a:gd name="connsiteX15" fmla="*/ 31750 w 621771"/>
              <a:gd name="connsiteY15" fmla="*/ 238654 h 283104"/>
              <a:gd name="connsiteX16" fmla="*/ 9525 w 621771"/>
              <a:gd name="connsiteY16" fmla="*/ 210079 h 283104"/>
              <a:gd name="connsiteX17" fmla="*/ 6350 w 621771"/>
              <a:gd name="connsiteY17" fmla="*/ 175154 h 283104"/>
              <a:gd name="connsiteX18" fmla="*/ 38100 w 621771"/>
              <a:gd name="connsiteY18" fmla="*/ 124354 h 28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1771" h="283104">
                <a:moveTo>
                  <a:pt x="38100" y="124354"/>
                </a:moveTo>
                <a:cubicBezTo>
                  <a:pt x="76200" y="105304"/>
                  <a:pt x="173038" y="78316"/>
                  <a:pt x="234950" y="60854"/>
                </a:cubicBezTo>
                <a:cubicBezTo>
                  <a:pt x="296862" y="43392"/>
                  <a:pt x="357717" y="29104"/>
                  <a:pt x="409575" y="19579"/>
                </a:cubicBezTo>
                <a:cubicBezTo>
                  <a:pt x="461433" y="10054"/>
                  <a:pt x="512233" y="6350"/>
                  <a:pt x="546100" y="3704"/>
                </a:cubicBezTo>
                <a:cubicBezTo>
                  <a:pt x="579967" y="1058"/>
                  <a:pt x="603779" y="0"/>
                  <a:pt x="612775" y="3704"/>
                </a:cubicBezTo>
                <a:cubicBezTo>
                  <a:pt x="621771" y="7408"/>
                  <a:pt x="612246" y="11112"/>
                  <a:pt x="600075" y="25929"/>
                </a:cubicBezTo>
                <a:cubicBezTo>
                  <a:pt x="587904" y="40746"/>
                  <a:pt x="574146" y="68262"/>
                  <a:pt x="539750" y="92604"/>
                </a:cubicBezTo>
                <a:cubicBezTo>
                  <a:pt x="505354" y="116946"/>
                  <a:pt x="393700" y="171979"/>
                  <a:pt x="393700" y="171979"/>
                </a:cubicBezTo>
                <a:lnTo>
                  <a:pt x="288925" y="229129"/>
                </a:lnTo>
                <a:cubicBezTo>
                  <a:pt x="260350" y="245004"/>
                  <a:pt x="237596" y="259292"/>
                  <a:pt x="222250" y="267229"/>
                </a:cubicBezTo>
                <a:cubicBezTo>
                  <a:pt x="206904" y="275166"/>
                  <a:pt x="209550" y="274108"/>
                  <a:pt x="196850" y="276754"/>
                </a:cubicBezTo>
                <a:cubicBezTo>
                  <a:pt x="184150" y="279400"/>
                  <a:pt x="161396" y="283104"/>
                  <a:pt x="146050" y="283104"/>
                </a:cubicBezTo>
                <a:cubicBezTo>
                  <a:pt x="130704" y="283104"/>
                  <a:pt x="115358" y="280458"/>
                  <a:pt x="104775" y="276754"/>
                </a:cubicBezTo>
                <a:cubicBezTo>
                  <a:pt x="94192" y="273050"/>
                  <a:pt x="91017" y="265642"/>
                  <a:pt x="82550" y="260879"/>
                </a:cubicBezTo>
                <a:cubicBezTo>
                  <a:pt x="74083" y="256116"/>
                  <a:pt x="53975" y="248179"/>
                  <a:pt x="53975" y="248179"/>
                </a:cubicBezTo>
                <a:cubicBezTo>
                  <a:pt x="45508" y="244475"/>
                  <a:pt x="39158" y="245004"/>
                  <a:pt x="31750" y="238654"/>
                </a:cubicBezTo>
                <a:cubicBezTo>
                  <a:pt x="24342" y="232304"/>
                  <a:pt x="13758" y="220662"/>
                  <a:pt x="9525" y="210079"/>
                </a:cubicBezTo>
                <a:cubicBezTo>
                  <a:pt x="5292" y="199496"/>
                  <a:pt x="3704" y="187325"/>
                  <a:pt x="6350" y="175154"/>
                </a:cubicBezTo>
                <a:cubicBezTo>
                  <a:pt x="8996" y="162983"/>
                  <a:pt x="0" y="143404"/>
                  <a:pt x="38100" y="12435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088216" y="2969155"/>
            <a:ext cx="584200" cy="130704"/>
          </a:xfrm>
          <a:custGeom>
            <a:avLst/>
            <a:gdLst>
              <a:gd name="connsiteX0" fmla="*/ 0 w 584200"/>
              <a:gd name="connsiteY0" fmla="*/ 130704 h 130704"/>
              <a:gd name="connsiteX1" fmla="*/ 212725 w 584200"/>
              <a:gd name="connsiteY1" fmla="*/ 60854 h 130704"/>
              <a:gd name="connsiteX2" fmla="*/ 409575 w 584200"/>
              <a:gd name="connsiteY2" fmla="*/ 10054 h 130704"/>
              <a:gd name="connsiteX3" fmla="*/ 584200 w 584200"/>
              <a:gd name="connsiteY3" fmla="*/ 529 h 13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200" h="130704">
                <a:moveTo>
                  <a:pt x="0" y="130704"/>
                </a:moveTo>
                <a:cubicBezTo>
                  <a:pt x="72231" y="105833"/>
                  <a:pt x="144463" y="80962"/>
                  <a:pt x="212725" y="60854"/>
                </a:cubicBezTo>
                <a:cubicBezTo>
                  <a:pt x="280987" y="40746"/>
                  <a:pt x="347663" y="20108"/>
                  <a:pt x="409575" y="10054"/>
                </a:cubicBezTo>
                <a:cubicBezTo>
                  <a:pt x="471488" y="0"/>
                  <a:pt x="584200" y="529"/>
                  <a:pt x="584200" y="529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256491" y="2976034"/>
            <a:ext cx="419100" cy="269875"/>
          </a:xfrm>
          <a:custGeom>
            <a:avLst/>
            <a:gdLst>
              <a:gd name="connsiteX0" fmla="*/ 0 w 419100"/>
              <a:gd name="connsiteY0" fmla="*/ 269875 h 269875"/>
              <a:gd name="connsiteX1" fmla="*/ 174625 w 419100"/>
              <a:gd name="connsiteY1" fmla="*/ 180975 h 269875"/>
              <a:gd name="connsiteX2" fmla="*/ 352425 w 419100"/>
              <a:gd name="connsiteY2" fmla="*/ 66675 h 269875"/>
              <a:gd name="connsiteX3" fmla="*/ 419100 w 419100"/>
              <a:gd name="connsiteY3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269875">
                <a:moveTo>
                  <a:pt x="0" y="269875"/>
                </a:moveTo>
                <a:cubicBezTo>
                  <a:pt x="57944" y="242358"/>
                  <a:pt x="115888" y="214842"/>
                  <a:pt x="174625" y="180975"/>
                </a:cubicBezTo>
                <a:cubicBezTo>
                  <a:pt x="233363" y="147108"/>
                  <a:pt x="311679" y="96838"/>
                  <a:pt x="352425" y="66675"/>
                </a:cubicBezTo>
                <a:cubicBezTo>
                  <a:pt x="393171" y="36513"/>
                  <a:pt x="419100" y="0"/>
                  <a:pt x="419100" y="0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986741" y="2382309"/>
            <a:ext cx="415925" cy="257175"/>
          </a:xfrm>
          <a:custGeom>
            <a:avLst/>
            <a:gdLst>
              <a:gd name="connsiteX0" fmla="*/ 0 w 415925"/>
              <a:gd name="connsiteY0" fmla="*/ 257175 h 257175"/>
              <a:gd name="connsiteX1" fmla="*/ 76200 w 415925"/>
              <a:gd name="connsiteY1" fmla="*/ 174625 h 257175"/>
              <a:gd name="connsiteX2" fmla="*/ 196850 w 415925"/>
              <a:gd name="connsiteY2" fmla="*/ 98425 h 257175"/>
              <a:gd name="connsiteX3" fmla="*/ 415925 w 415925"/>
              <a:gd name="connsiteY3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925" h="257175">
                <a:moveTo>
                  <a:pt x="0" y="257175"/>
                </a:moveTo>
                <a:cubicBezTo>
                  <a:pt x="21696" y="229129"/>
                  <a:pt x="43392" y="201083"/>
                  <a:pt x="76200" y="174625"/>
                </a:cubicBezTo>
                <a:cubicBezTo>
                  <a:pt x="109008" y="148167"/>
                  <a:pt x="140229" y="127529"/>
                  <a:pt x="196850" y="98425"/>
                </a:cubicBezTo>
                <a:cubicBezTo>
                  <a:pt x="253471" y="69321"/>
                  <a:pt x="415925" y="0"/>
                  <a:pt x="415925" y="0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986741" y="2515659"/>
            <a:ext cx="609600" cy="128588"/>
          </a:xfrm>
          <a:custGeom>
            <a:avLst/>
            <a:gdLst>
              <a:gd name="connsiteX0" fmla="*/ 0 w 609600"/>
              <a:gd name="connsiteY0" fmla="*/ 120650 h 128588"/>
              <a:gd name="connsiteX1" fmla="*/ 139700 w 609600"/>
              <a:gd name="connsiteY1" fmla="*/ 120650 h 128588"/>
              <a:gd name="connsiteX2" fmla="*/ 365125 w 609600"/>
              <a:gd name="connsiteY2" fmla="*/ 73025 h 128588"/>
              <a:gd name="connsiteX3" fmla="*/ 609600 w 609600"/>
              <a:gd name="connsiteY3" fmla="*/ 0 h 12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" h="128588">
                <a:moveTo>
                  <a:pt x="0" y="120650"/>
                </a:moveTo>
                <a:cubicBezTo>
                  <a:pt x="39423" y="124619"/>
                  <a:pt x="78846" y="128588"/>
                  <a:pt x="139700" y="120650"/>
                </a:cubicBezTo>
                <a:cubicBezTo>
                  <a:pt x="200554" y="112712"/>
                  <a:pt x="286808" y="93133"/>
                  <a:pt x="365125" y="73025"/>
                </a:cubicBezTo>
                <a:cubicBezTo>
                  <a:pt x="443442" y="52917"/>
                  <a:pt x="609600" y="0"/>
                  <a:pt x="609600" y="0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8" idx="3"/>
            <a:endCxn id="10" idx="0"/>
          </p:cNvCxnSpPr>
          <p:nvPr/>
        </p:nvCxnSpPr>
        <p:spPr>
          <a:xfrm flipV="1">
            <a:off x="3675591" y="2636309"/>
            <a:ext cx="311150" cy="33972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 noChangeAspect="1"/>
          </p:cNvCxnSpPr>
          <p:nvPr/>
        </p:nvCxnSpPr>
        <p:spPr>
          <a:xfrm flipV="1">
            <a:off x="3227918" y="3004609"/>
            <a:ext cx="148372" cy="45592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 noChangeAspect="1"/>
          </p:cNvCxnSpPr>
          <p:nvPr/>
        </p:nvCxnSpPr>
        <p:spPr>
          <a:xfrm flipV="1">
            <a:off x="3354919" y="3131609"/>
            <a:ext cx="122717" cy="67960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043766" y="2760134"/>
            <a:ext cx="367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δA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64441" y="3106209"/>
            <a:ext cx="367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Bδ</a:t>
            </a:r>
          </a:p>
        </p:txBody>
      </p:sp>
      <p:sp>
        <p:nvSpPr>
          <p:cNvPr id="72" name="Freeform 71"/>
          <p:cNvSpPr/>
          <p:nvPr/>
        </p:nvSpPr>
        <p:spPr>
          <a:xfrm>
            <a:off x="5380566" y="2659592"/>
            <a:ext cx="448204" cy="359834"/>
          </a:xfrm>
          <a:custGeom>
            <a:avLst/>
            <a:gdLst>
              <a:gd name="connsiteX0" fmla="*/ 2117 w 448204"/>
              <a:gd name="connsiteY0" fmla="*/ 345017 h 359834"/>
              <a:gd name="connsiteX1" fmla="*/ 40217 w 448204"/>
              <a:gd name="connsiteY1" fmla="*/ 221192 h 359834"/>
              <a:gd name="connsiteX2" fmla="*/ 129117 w 448204"/>
              <a:gd name="connsiteY2" fmla="*/ 84667 h 359834"/>
              <a:gd name="connsiteX3" fmla="*/ 243417 w 448204"/>
              <a:gd name="connsiteY3" fmla="*/ 17992 h 359834"/>
              <a:gd name="connsiteX4" fmla="*/ 345017 w 448204"/>
              <a:gd name="connsiteY4" fmla="*/ 2117 h 359834"/>
              <a:gd name="connsiteX5" fmla="*/ 418042 w 448204"/>
              <a:gd name="connsiteY5" fmla="*/ 5292 h 359834"/>
              <a:gd name="connsiteX6" fmla="*/ 446617 w 448204"/>
              <a:gd name="connsiteY6" fmla="*/ 14817 h 359834"/>
              <a:gd name="connsiteX7" fmla="*/ 427567 w 448204"/>
              <a:gd name="connsiteY7" fmla="*/ 33867 h 359834"/>
              <a:gd name="connsiteX8" fmla="*/ 364067 w 448204"/>
              <a:gd name="connsiteY8" fmla="*/ 52917 h 359834"/>
              <a:gd name="connsiteX9" fmla="*/ 291042 w 448204"/>
              <a:gd name="connsiteY9" fmla="*/ 94192 h 359834"/>
              <a:gd name="connsiteX10" fmla="*/ 224367 w 448204"/>
              <a:gd name="connsiteY10" fmla="*/ 135467 h 359834"/>
              <a:gd name="connsiteX11" fmla="*/ 160867 w 448204"/>
              <a:gd name="connsiteY11" fmla="*/ 189442 h 359834"/>
              <a:gd name="connsiteX12" fmla="*/ 87842 w 448204"/>
              <a:gd name="connsiteY12" fmla="*/ 262467 h 359834"/>
              <a:gd name="connsiteX13" fmla="*/ 52917 w 448204"/>
              <a:gd name="connsiteY13" fmla="*/ 310092 h 359834"/>
              <a:gd name="connsiteX14" fmla="*/ 2117 w 448204"/>
              <a:gd name="connsiteY14" fmla="*/ 345017 h 35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8204" h="359834">
                <a:moveTo>
                  <a:pt x="2117" y="345017"/>
                </a:moveTo>
                <a:cubicBezTo>
                  <a:pt x="0" y="330200"/>
                  <a:pt x="19050" y="264584"/>
                  <a:pt x="40217" y="221192"/>
                </a:cubicBezTo>
                <a:cubicBezTo>
                  <a:pt x="61384" y="177800"/>
                  <a:pt x="95250" y="118534"/>
                  <a:pt x="129117" y="84667"/>
                </a:cubicBezTo>
                <a:cubicBezTo>
                  <a:pt x="162984" y="50800"/>
                  <a:pt x="207434" y="31750"/>
                  <a:pt x="243417" y="17992"/>
                </a:cubicBezTo>
                <a:cubicBezTo>
                  <a:pt x="279400" y="4234"/>
                  <a:pt x="315913" y="4234"/>
                  <a:pt x="345017" y="2117"/>
                </a:cubicBezTo>
                <a:cubicBezTo>
                  <a:pt x="374121" y="0"/>
                  <a:pt x="401109" y="3175"/>
                  <a:pt x="418042" y="5292"/>
                </a:cubicBezTo>
                <a:cubicBezTo>
                  <a:pt x="434975" y="7409"/>
                  <a:pt x="445030" y="10055"/>
                  <a:pt x="446617" y="14817"/>
                </a:cubicBezTo>
                <a:cubicBezTo>
                  <a:pt x="448204" y="19579"/>
                  <a:pt x="441325" y="27517"/>
                  <a:pt x="427567" y="33867"/>
                </a:cubicBezTo>
                <a:cubicBezTo>
                  <a:pt x="413809" y="40217"/>
                  <a:pt x="386821" y="42863"/>
                  <a:pt x="364067" y="52917"/>
                </a:cubicBezTo>
                <a:cubicBezTo>
                  <a:pt x="341313" y="62971"/>
                  <a:pt x="314325" y="80434"/>
                  <a:pt x="291042" y="94192"/>
                </a:cubicBezTo>
                <a:cubicBezTo>
                  <a:pt x="267759" y="107950"/>
                  <a:pt x="246063" y="119592"/>
                  <a:pt x="224367" y="135467"/>
                </a:cubicBezTo>
                <a:cubicBezTo>
                  <a:pt x="202671" y="151342"/>
                  <a:pt x="183621" y="168275"/>
                  <a:pt x="160867" y="189442"/>
                </a:cubicBezTo>
                <a:cubicBezTo>
                  <a:pt x="138113" y="210609"/>
                  <a:pt x="105834" y="242359"/>
                  <a:pt x="87842" y="262467"/>
                </a:cubicBezTo>
                <a:cubicBezTo>
                  <a:pt x="69850" y="282575"/>
                  <a:pt x="66146" y="297921"/>
                  <a:pt x="52917" y="310092"/>
                </a:cubicBezTo>
                <a:cubicBezTo>
                  <a:pt x="39688" y="322263"/>
                  <a:pt x="4234" y="359834"/>
                  <a:pt x="2117" y="3450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5821891" y="2490788"/>
            <a:ext cx="422275" cy="203729"/>
          </a:xfrm>
          <a:custGeom>
            <a:avLst/>
            <a:gdLst>
              <a:gd name="connsiteX0" fmla="*/ 221192 w 422275"/>
              <a:gd name="connsiteY0" fmla="*/ 15346 h 203729"/>
              <a:gd name="connsiteX1" fmla="*/ 138642 w 422275"/>
              <a:gd name="connsiteY1" fmla="*/ 66146 h 203729"/>
              <a:gd name="connsiteX2" fmla="*/ 65617 w 422275"/>
              <a:gd name="connsiteY2" fmla="*/ 126471 h 203729"/>
              <a:gd name="connsiteX3" fmla="*/ 30692 w 422275"/>
              <a:gd name="connsiteY3" fmla="*/ 170921 h 203729"/>
              <a:gd name="connsiteX4" fmla="*/ 5292 w 422275"/>
              <a:gd name="connsiteY4" fmla="*/ 193146 h 203729"/>
              <a:gd name="connsiteX5" fmla="*/ 62442 w 422275"/>
              <a:gd name="connsiteY5" fmla="*/ 199496 h 203729"/>
              <a:gd name="connsiteX6" fmla="*/ 154517 w 422275"/>
              <a:gd name="connsiteY6" fmla="*/ 199496 h 203729"/>
              <a:gd name="connsiteX7" fmla="*/ 268817 w 422275"/>
              <a:gd name="connsiteY7" fmla="*/ 174096 h 203729"/>
              <a:gd name="connsiteX8" fmla="*/ 351367 w 422275"/>
              <a:gd name="connsiteY8" fmla="*/ 151871 h 203729"/>
              <a:gd name="connsiteX9" fmla="*/ 408517 w 422275"/>
              <a:gd name="connsiteY9" fmla="*/ 142346 h 203729"/>
              <a:gd name="connsiteX10" fmla="*/ 421217 w 422275"/>
              <a:gd name="connsiteY10" fmla="*/ 120121 h 203729"/>
              <a:gd name="connsiteX11" fmla="*/ 402167 w 422275"/>
              <a:gd name="connsiteY11" fmla="*/ 75671 h 203729"/>
              <a:gd name="connsiteX12" fmla="*/ 360892 w 422275"/>
              <a:gd name="connsiteY12" fmla="*/ 62971 h 203729"/>
              <a:gd name="connsiteX13" fmla="*/ 332317 w 422275"/>
              <a:gd name="connsiteY13" fmla="*/ 34396 h 203729"/>
              <a:gd name="connsiteX14" fmla="*/ 313267 w 422275"/>
              <a:gd name="connsiteY14" fmla="*/ 5821 h 203729"/>
              <a:gd name="connsiteX15" fmla="*/ 221192 w 422275"/>
              <a:gd name="connsiteY15" fmla="*/ 15346 h 20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2275" h="203729">
                <a:moveTo>
                  <a:pt x="221192" y="15346"/>
                </a:moveTo>
                <a:cubicBezTo>
                  <a:pt x="192088" y="25400"/>
                  <a:pt x="164571" y="47625"/>
                  <a:pt x="138642" y="66146"/>
                </a:cubicBezTo>
                <a:cubicBezTo>
                  <a:pt x="112713" y="84667"/>
                  <a:pt x="83609" y="109009"/>
                  <a:pt x="65617" y="126471"/>
                </a:cubicBezTo>
                <a:cubicBezTo>
                  <a:pt x="47625" y="143933"/>
                  <a:pt x="40746" y="159809"/>
                  <a:pt x="30692" y="170921"/>
                </a:cubicBezTo>
                <a:cubicBezTo>
                  <a:pt x="20638" y="182033"/>
                  <a:pt x="0" y="188384"/>
                  <a:pt x="5292" y="193146"/>
                </a:cubicBezTo>
                <a:cubicBezTo>
                  <a:pt x="10584" y="197909"/>
                  <a:pt x="37571" y="198438"/>
                  <a:pt x="62442" y="199496"/>
                </a:cubicBezTo>
                <a:cubicBezTo>
                  <a:pt x="87313" y="200554"/>
                  <a:pt x="120121" y="203729"/>
                  <a:pt x="154517" y="199496"/>
                </a:cubicBezTo>
                <a:cubicBezTo>
                  <a:pt x="188913" y="195263"/>
                  <a:pt x="236009" y="182033"/>
                  <a:pt x="268817" y="174096"/>
                </a:cubicBezTo>
                <a:cubicBezTo>
                  <a:pt x="301625" y="166159"/>
                  <a:pt x="328084" y="157163"/>
                  <a:pt x="351367" y="151871"/>
                </a:cubicBezTo>
                <a:cubicBezTo>
                  <a:pt x="374650" y="146579"/>
                  <a:pt x="396875" y="147638"/>
                  <a:pt x="408517" y="142346"/>
                </a:cubicBezTo>
                <a:cubicBezTo>
                  <a:pt x="420159" y="137054"/>
                  <a:pt x="422275" y="131233"/>
                  <a:pt x="421217" y="120121"/>
                </a:cubicBezTo>
                <a:cubicBezTo>
                  <a:pt x="420159" y="109009"/>
                  <a:pt x="412221" y="85196"/>
                  <a:pt x="402167" y="75671"/>
                </a:cubicBezTo>
                <a:cubicBezTo>
                  <a:pt x="392113" y="66146"/>
                  <a:pt x="372534" y="69850"/>
                  <a:pt x="360892" y="62971"/>
                </a:cubicBezTo>
                <a:cubicBezTo>
                  <a:pt x="349250" y="56092"/>
                  <a:pt x="340254" y="43921"/>
                  <a:pt x="332317" y="34396"/>
                </a:cubicBezTo>
                <a:cubicBezTo>
                  <a:pt x="324380" y="24871"/>
                  <a:pt x="324909" y="11642"/>
                  <a:pt x="313267" y="5821"/>
                </a:cubicBezTo>
                <a:cubicBezTo>
                  <a:pt x="301625" y="0"/>
                  <a:pt x="250296" y="5292"/>
                  <a:pt x="221192" y="15346"/>
                </a:cubicBezTo>
                <a:close/>
              </a:path>
            </a:pathLst>
          </a:custGeom>
          <a:solidFill>
            <a:srgbClr val="BFBFB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4741333" y="3001963"/>
            <a:ext cx="649287" cy="276225"/>
          </a:xfrm>
          <a:custGeom>
            <a:avLst/>
            <a:gdLst>
              <a:gd name="connsiteX0" fmla="*/ 25400 w 649287"/>
              <a:gd name="connsiteY0" fmla="*/ 135996 h 276225"/>
              <a:gd name="connsiteX1" fmla="*/ 184150 w 649287"/>
              <a:gd name="connsiteY1" fmla="*/ 91546 h 276225"/>
              <a:gd name="connsiteX2" fmla="*/ 368300 w 649287"/>
              <a:gd name="connsiteY2" fmla="*/ 47096 h 276225"/>
              <a:gd name="connsiteX3" fmla="*/ 536575 w 649287"/>
              <a:gd name="connsiteY3" fmla="*/ 15346 h 276225"/>
              <a:gd name="connsiteX4" fmla="*/ 612775 w 649287"/>
              <a:gd name="connsiteY4" fmla="*/ 2646 h 276225"/>
              <a:gd name="connsiteX5" fmla="*/ 641350 w 649287"/>
              <a:gd name="connsiteY5" fmla="*/ 2646 h 276225"/>
              <a:gd name="connsiteX6" fmla="*/ 644525 w 649287"/>
              <a:gd name="connsiteY6" fmla="*/ 18521 h 276225"/>
              <a:gd name="connsiteX7" fmla="*/ 612775 w 649287"/>
              <a:gd name="connsiteY7" fmla="*/ 56621 h 276225"/>
              <a:gd name="connsiteX8" fmla="*/ 546100 w 649287"/>
              <a:gd name="connsiteY8" fmla="*/ 110596 h 276225"/>
              <a:gd name="connsiteX9" fmla="*/ 422275 w 649287"/>
              <a:gd name="connsiteY9" fmla="*/ 174096 h 276225"/>
              <a:gd name="connsiteX10" fmla="*/ 279400 w 649287"/>
              <a:gd name="connsiteY10" fmla="*/ 228071 h 276225"/>
              <a:gd name="connsiteX11" fmla="*/ 228600 w 649287"/>
              <a:gd name="connsiteY11" fmla="*/ 253471 h 276225"/>
              <a:gd name="connsiteX12" fmla="*/ 187325 w 649287"/>
              <a:gd name="connsiteY12" fmla="*/ 272521 h 276225"/>
              <a:gd name="connsiteX13" fmla="*/ 136525 w 649287"/>
              <a:gd name="connsiteY13" fmla="*/ 272521 h 276225"/>
              <a:gd name="connsiteX14" fmla="*/ 98425 w 649287"/>
              <a:gd name="connsiteY14" fmla="*/ 250296 h 276225"/>
              <a:gd name="connsiteX15" fmla="*/ 63500 w 649287"/>
              <a:gd name="connsiteY15" fmla="*/ 243946 h 276225"/>
              <a:gd name="connsiteX16" fmla="*/ 31750 w 649287"/>
              <a:gd name="connsiteY16" fmla="*/ 218546 h 276225"/>
              <a:gd name="connsiteX17" fmla="*/ 25400 w 649287"/>
              <a:gd name="connsiteY17" fmla="*/ 135996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9287" h="276225">
                <a:moveTo>
                  <a:pt x="25400" y="135996"/>
                </a:moveTo>
                <a:cubicBezTo>
                  <a:pt x="50800" y="114829"/>
                  <a:pt x="127000" y="106363"/>
                  <a:pt x="184150" y="91546"/>
                </a:cubicBezTo>
                <a:cubicBezTo>
                  <a:pt x="241300" y="76729"/>
                  <a:pt x="309563" y="59796"/>
                  <a:pt x="368300" y="47096"/>
                </a:cubicBezTo>
                <a:cubicBezTo>
                  <a:pt x="427038" y="34396"/>
                  <a:pt x="495829" y="22754"/>
                  <a:pt x="536575" y="15346"/>
                </a:cubicBezTo>
                <a:cubicBezTo>
                  <a:pt x="577321" y="7938"/>
                  <a:pt x="595313" y="4763"/>
                  <a:pt x="612775" y="2646"/>
                </a:cubicBezTo>
                <a:cubicBezTo>
                  <a:pt x="630237" y="529"/>
                  <a:pt x="636058" y="0"/>
                  <a:pt x="641350" y="2646"/>
                </a:cubicBezTo>
                <a:cubicBezTo>
                  <a:pt x="646642" y="5292"/>
                  <a:pt x="649287" y="9525"/>
                  <a:pt x="644525" y="18521"/>
                </a:cubicBezTo>
                <a:cubicBezTo>
                  <a:pt x="639763" y="27517"/>
                  <a:pt x="629179" y="41275"/>
                  <a:pt x="612775" y="56621"/>
                </a:cubicBezTo>
                <a:cubicBezTo>
                  <a:pt x="596371" y="71967"/>
                  <a:pt x="577850" y="91017"/>
                  <a:pt x="546100" y="110596"/>
                </a:cubicBezTo>
                <a:cubicBezTo>
                  <a:pt x="514350" y="130175"/>
                  <a:pt x="466725" y="154517"/>
                  <a:pt x="422275" y="174096"/>
                </a:cubicBezTo>
                <a:cubicBezTo>
                  <a:pt x="377825" y="193675"/>
                  <a:pt x="311679" y="214842"/>
                  <a:pt x="279400" y="228071"/>
                </a:cubicBezTo>
                <a:cubicBezTo>
                  <a:pt x="247121" y="241300"/>
                  <a:pt x="243946" y="246063"/>
                  <a:pt x="228600" y="253471"/>
                </a:cubicBezTo>
                <a:cubicBezTo>
                  <a:pt x="213254" y="260879"/>
                  <a:pt x="202671" y="269346"/>
                  <a:pt x="187325" y="272521"/>
                </a:cubicBezTo>
                <a:cubicBezTo>
                  <a:pt x="171979" y="275696"/>
                  <a:pt x="151342" y="276225"/>
                  <a:pt x="136525" y="272521"/>
                </a:cubicBezTo>
                <a:cubicBezTo>
                  <a:pt x="121708" y="268817"/>
                  <a:pt x="110596" y="255058"/>
                  <a:pt x="98425" y="250296"/>
                </a:cubicBezTo>
                <a:cubicBezTo>
                  <a:pt x="86254" y="245534"/>
                  <a:pt x="74613" y="249238"/>
                  <a:pt x="63500" y="243946"/>
                </a:cubicBezTo>
                <a:cubicBezTo>
                  <a:pt x="52388" y="238654"/>
                  <a:pt x="38100" y="230717"/>
                  <a:pt x="31750" y="218546"/>
                </a:cubicBezTo>
                <a:cubicBezTo>
                  <a:pt x="25400" y="206375"/>
                  <a:pt x="0" y="157163"/>
                  <a:pt x="25400" y="135996"/>
                </a:cubicBezTo>
                <a:close/>
              </a:path>
            </a:pathLst>
          </a:custGeom>
          <a:solidFill>
            <a:srgbClr val="BFBFB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769908" y="3001434"/>
            <a:ext cx="609600" cy="136525"/>
          </a:xfrm>
          <a:custGeom>
            <a:avLst/>
            <a:gdLst>
              <a:gd name="connsiteX0" fmla="*/ 0 w 609600"/>
              <a:gd name="connsiteY0" fmla="*/ 136525 h 136525"/>
              <a:gd name="connsiteX1" fmla="*/ 241300 w 609600"/>
              <a:gd name="connsiteY1" fmla="*/ 69850 h 136525"/>
              <a:gd name="connsiteX2" fmla="*/ 412750 w 609600"/>
              <a:gd name="connsiteY2" fmla="*/ 28575 h 136525"/>
              <a:gd name="connsiteX3" fmla="*/ 609600 w 609600"/>
              <a:gd name="connsiteY3" fmla="*/ 0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" h="136525">
                <a:moveTo>
                  <a:pt x="0" y="136525"/>
                </a:moveTo>
                <a:lnTo>
                  <a:pt x="241300" y="69850"/>
                </a:lnTo>
                <a:cubicBezTo>
                  <a:pt x="310092" y="51858"/>
                  <a:pt x="351367" y="40217"/>
                  <a:pt x="412750" y="28575"/>
                </a:cubicBezTo>
                <a:cubicBezTo>
                  <a:pt x="474133" y="16933"/>
                  <a:pt x="609600" y="0"/>
                  <a:pt x="609600" y="0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944533" y="2626784"/>
            <a:ext cx="1285875" cy="647700"/>
          </a:xfrm>
          <a:custGeom>
            <a:avLst/>
            <a:gdLst>
              <a:gd name="connsiteX0" fmla="*/ 0 w 1285875"/>
              <a:gd name="connsiteY0" fmla="*/ 647700 h 647700"/>
              <a:gd name="connsiteX1" fmla="*/ 180975 w 1285875"/>
              <a:gd name="connsiteY1" fmla="*/ 571500 h 647700"/>
              <a:gd name="connsiteX2" fmla="*/ 314325 w 1285875"/>
              <a:gd name="connsiteY2" fmla="*/ 514350 h 647700"/>
              <a:gd name="connsiteX3" fmla="*/ 419100 w 1285875"/>
              <a:gd name="connsiteY3" fmla="*/ 422275 h 647700"/>
              <a:gd name="connsiteX4" fmla="*/ 514350 w 1285875"/>
              <a:gd name="connsiteY4" fmla="*/ 301625 h 647700"/>
              <a:gd name="connsiteX5" fmla="*/ 663575 w 1285875"/>
              <a:gd name="connsiteY5" fmla="*/ 158750 h 647700"/>
              <a:gd name="connsiteX6" fmla="*/ 815975 w 1285875"/>
              <a:gd name="connsiteY6" fmla="*/ 82550 h 647700"/>
              <a:gd name="connsiteX7" fmla="*/ 889000 w 1285875"/>
              <a:gd name="connsiteY7" fmla="*/ 57150 h 647700"/>
              <a:gd name="connsiteX8" fmla="*/ 1016000 w 1285875"/>
              <a:gd name="connsiteY8" fmla="*/ 60325 h 647700"/>
              <a:gd name="connsiteX9" fmla="*/ 1171575 w 1285875"/>
              <a:gd name="connsiteY9" fmla="*/ 25400 h 647700"/>
              <a:gd name="connsiteX10" fmla="*/ 1285875 w 1285875"/>
              <a:gd name="connsiteY10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5875" h="647700">
                <a:moveTo>
                  <a:pt x="0" y="647700"/>
                </a:moveTo>
                <a:lnTo>
                  <a:pt x="180975" y="571500"/>
                </a:lnTo>
                <a:cubicBezTo>
                  <a:pt x="233362" y="549275"/>
                  <a:pt x="274638" y="539221"/>
                  <a:pt x="314325" y="514350"/>
                </a:cubicBezTo>
                <a:cubicBezTo>
                  <a:pt x="354012" y="489479"/>
                  <a:pt x="385763" y="457729"/>
                  <a:pt x="419100" y="422275"/>
                </a:cubicBezTo>
                <a:cubicBezTo>
                  <a:pt x="452437" y="386821"/>
                  <a:pt x="473604" y="345546"/>
                  <a:pt x="514350" y="301625"/>
                </a:cubicBezTo>
                <a:cubicBezTo>
                  <a:pt x="555096" y="257704"/>
                  <a:pt x="613304" y="195263"/>
                  <a:pt x="663575" y="158750"/>
                </a:cubicBezTo>
                <a:cubicBezTo>
                  <a:pt x="713846" y="122237"/>
                  <a:pt x="778404" y="99483"/>
                  <a:pt x="815975" y="82550"/>
                </a:cubicBezTo>
                <a:cubicBezTo>
                  <a:pt x="853546" y="65617"/>
                  <a:pt x="855662" y="60854"/>
                  <a:pt x="889000" y="57150"/>
                </a:cubicBezTo>
                <a:cubicBezTo>
                  <a:pt x="922338" y="53446"/>
                  <a:pt x="968904" y="65617"/>
                  <a:pt x="1016000" y="60325"/>
                </a:cubicBezTo>
                <a:cubicBezTo>
                  <a:pt x="1063096" y="55033"/>
                  <a:pt x="1171575" y="25400"/>
                  <a:pt x="1171575" y="25400"/>
                </a:cubicBezTo>
                <a:lnTo>
                  <a:pt x="1285875" y="0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382683" y="2659063"/>
            <a:ext cx="450850" cy="345546"/>
          </a:xfrm>
          <a:custGeom>
            <a:avLst/>
            <a:gdLst>
              <a:gd name="connsiteX0" fmla="*/ 0 w 450850"/>
              <a:gd name="connsiteY0" fmla="*/ 345546 h 345546"/>
              <a:gd name="connsiteX1" fmla="*/ 53975 w 450850"/>
              <a:gd name="connsiteY1" fmla="*/ 193146 h 345546"/>
              <a:gd name="connsiteX2" fmla="*/ 158750 w 450850"/>
              <a:gd name="connsiteY2" fmla="*/ 66146 h 345546"/>
              <a:gd name="connsiteX3" fmla="*/ 295275 w 450850"/>
              <a:gd name="connsiteY3" fmla="*/ 8996 h 345546"/>
              <a:gd name="connsiteX4" fmla="*/ 450850 w 450850"/>
              <a:gd name="connsiteY4" fmla="*/ 12171 h 34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50" h="345546">
                <a:moveTo>
                  <a:pt x="0" y="345546"/>
                </a:moveTo>
                <a:cubicBezTo>
                  <a:pt x="13758" y="292629"/>
                  <a:pt x="27517" y="239713"/>
                  <a:pt x="53975" y="193146"/>
                </a:cubicBezTo>
                <a:cubicBezTo>
                  <a:pt x="80433" y="146579"/>
                  <a:pt x="118533" y="96838"/>
                  <a:pt x="158750" y="66146"/>
                </a:cubicBezTo>
                <a:cubicBezTo>
                  <a:pt x="198967" y="35454"/>
                  <a:pt x="246592" y="17992"/>
                  <a:pt x="295275" y="8996"/>
                </a:cubicBezTo>
                <a:cubicBezTo>
                  <a:pt x="343958" y="0"/>
                  <a:pt x="450850" y="12171"/>
                  <a:pt x="450850" y="12171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830358" y="2502959"/>
            <a:ext cx="219075" cy="174625"/>
          </a:xfrm>
          <a:custGeom>
            <a:avLst/>
            <a:gdLst>
              <a:gd name="connsiteX0" fmla="*/ 0 w 219075"/>
              <a:gd name="connsiteY0" fmla="*/ 174625 h 174625"/>
              <a:gd name="connsiteX1" fmla="*/ 79375 w 219075"/>
              <a:gd name="connsiteY1" fmla="*/ 92075 h 174625"/>
              <a:gd name="connsiteX2" fmla="*/ 171450 w 219075"/>
              <a:gd name="connsiteY2" fmla="*/ 28575 h 174625"/>
              <a:gd name="connsiteX3" fmla="*/ 219075 w 219075"/>
              <a:gd name="connsiteY3" fmla="*/ 0 h 1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075" h="174625">
                <a:moveTo>
                  <a:pt x="0" y="174625"/>
                </a:moveTo>
                <a:cubicBezTo>
                  <a:pt x="25400" y="145521"/>
                  <a:pt x="50800" y="116417"/>
                  <a:pt x="79375" y="92075"/>
                </a:cubicBezTo>
                <a:cubicBezTo>
                  <a:pt x="107950" y="67733"/>
                  <a:pt x="148167" y="43921"/>
                  <a:pt x="171450" y="28575"/>
                </a:cubicBezTo>
                <a:cubicBezTo>
                  <a:pt x="194733" y="13229"/>
                  <a:pt x="219075" y="0"/>
                  <a:pt x="219075" y="0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cxnSpLocks noChangeAspect="1"/>
          </p:cNvCxnSpPr>
          <p:nvPr/>
        </p:nvCxnSpPr>
        <p:spPr>
          <a:xfrm flipV="1">
            <a:off x="5023911" y="3179234"/>
            <a:ext cx="145305" cy="58815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 noChangeAspect="1"/>
          </p:cNvCxnSpPr>
          <p:nvPr/>
        </p:nvCxnSpPr>
        <p:spPr>
          <a:xfrm flipV="1">
            <a:off x="4855635" y="3071284"/>
            <a:ext cx="148372" cy="45592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 noChangeAspect="1"/>
          </p:cNvCxnSpPr>
          <p:nvPr/>
        </p:nvCxnSpPr>
        <p:spPr>
          <a:xfrm flipV="1">
            <a:off x="5449360" y="2826809"/>
            <a:ext cx="105882" cy="115060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rot="5400000" flipH="1" flipV="1">
            <a:off x="5382304" y="2811315"/>
            <a:ext cx="121410" cy="69848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655608" y="2839509"/>
            <a:ext cx="367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δA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030258" y="3163359"/>
            <a:ext cx="367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Bδ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443008" y="280458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γA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138208" y="254423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Bγ</a:t>
            </a:r>
          </a:p>
        </p:txBody>
      </p:sp>
      <p:sp>
        <p:nvSpPr>
          <p:cNvPr id="24" name="Freeform 23"/>
          <p:cNvSpPr/>
          <p:nvPr/>
        </p:nvSpPr>
        <p:spPr>
          <a:xfrm>
            <a:off x="4824941" y="4342341"/>
            <a:ext cx="581025" cy="125942"/>
          </a:xfrm>
          <a:custGeom>
            <a:avLst/>
            <a:gdLst>
              <a:gd name="connsiteX0" fmla="*/ 0 w 581025"/>
              <a:gd name="connsiteY0" fmla="*/ 125942 h 125942"/>
              <a:gd name="connsiteX1" fmla="*/ 180975 w 581025"/>
              <a:gd name="connsiteY1" fmla="*/ 68792 h 125942"/>
              <a:gd name="connsiteX2" fmla="*/ 368300 w 581025"/>
              <a:gd name="connsiteY2" fmla="*/ 14817 h 125942"/>
              <a:gd name="connsiteX3" fmla="*/ 473075 w 581025"/>
              <a:gd name="connsiteY3" fmla="*/ 2117 h 125942"/>
              <a:gd name="connsiteX4" fmla="*/ 581025 w 581025"/>
              <a:gd name="connsiteY4" fmla="*/ 2117 h 12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025" h="125942">
                <a:moveTo>
                  <a:pt x="0" y="125942"/>
                </a:moveTo>
                <a:lnTo>
                  <a:pt x="180975" y="68792"/>
                </a:lnTo>
                <a:cubicBezTo>
                  <a:pt x="242358" y="50271"/>
                  <a:pt x="319617" y="25929"/>
                  <a:pt x="368300" y="14817"/>
                </a:cubicBezTo>
                <a:cubicBezTo>
                  <a:pt x="416983" y="3705"/>
                  <a:pt x="437621" y="4234"/>
                  <a:pt x="473075" y="2117"/>
                </a:cubicBezTo>
                <a:cubicBezTo>
                  <a:pt x="508529" y="0"/>
                  <a:pt x="581025" y="2117"/>
                  <a:pt x="581025" y="2117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024966" y="4173008"/>
            <a:ext cx="815975" cy="422275"/>
          </a:xfrm>
          <a:custGeom>
            <a:avLst/>
            <a:gdLst>
              <a:gd name="connsiteX0" fmla="*/ 0 w 815975"/>
              <a:gd name="connsiteY0" fmla="*/ 422275 h 422275"/>
              <a:gd name="connsiteX1" fmla="*/ 165100 w 815975"/>
              <a:gd name="connsiteY1" fmla="*/ 333375 h 422275"/>
              <a:gd name="connsiteX2" fmla="*/ 285750 w 815975"/>
              <a:gd name="connsiteY2" fmla="*/ 244475 h 422275"/>
              <a:gd name="connsiteX3" fmla="*/ 377825 w 815975"/>
              <a:gd name="connsiteY3" fmla="*/ 177800 h 422275"/>
              <a:gd name="connsiteX4" fmla="*/ 473075 w 815975"/>
              <a:gd name="connsiteY4" fmla="*/ 98425 h 422275"/>
              <a:gd name="connsiteX5" fmla="*/ 574675 w 815975"/>
              <a:gd name="connsiteY5" fmla="*/ 44450 h 422275"/>
              <a:gd name="connsiteX6" fmla="*/ 695325 w 815975"/>
              <a:gd name="connsiteY6" fmla="*/ 12700 h 422275"/>
              <a:gd name="connsiteX7" fmla="*/ 815975 w 815975"/>
              <a:gd name="connsiteY7" fmla="*/ 0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975" h="422275">
                <a:moveTo>
                  <a:pt x="0" y="422275"/>
                </a:moveTo>
                <a:cubicBezTo>
                  <a:pt x="58737" y="392641"/>
                  <a:pt x="117475" y="363008"/>
                  <a:pt x="165100" y="333375"/>
                </a:cubicBezTo>
                <a:cubicBezTo>
                  <a:pt x="212725" y="303742"/>
                  <a:pt x="285750" y="244475"/>
                  <a:pt x="285750" y="244475"/>
                </a:cubicBezTo>
                <a:cubicBezTo>
                  <a:pt x="321204" y="218546"/>
                  <a:pt x="346604" y="202142"/>
                  <a:pt x="377825" y="177800"/>
                </a:cubicBezTo>
                <a:cubicBezTo>
                  <a:pt x="409046" y="153458"/>
                  <a:pt x="440267" y="120650"/>
                  <a:pt x="473075" y="98425"/>
                </a:cubicBezTo>
                <a:cubicBezTo>
                  <a:pt x="505883" y="76200"/>
                  <a:pt x="537633" y="58738"/>
                  <a:pt x="574675" y="44450"/>
                </a:cubicBezTo>
                <a:cubicBezTo>
                  <a:pt x="611717" y="30163"/>
                  <a:pt x="655108" y="20108"/>
                  <a:pt x="695325" y="12700"/>
                </a:cubicBezTo>
                <a:cubicBezTo>
                  <a:pt x="735542" y="5292"/>
                  <a:pt x="815975" y="0"/>
                  <a:pt x="815975" y="0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679016" y="3709458"/>
            <a:ext cx="358775" cy="244475"/>
          </a:xfrm>
          <a:custGeom>
            <a:avLst/>
            <a:gdLst>
              <a:gd name="connsiteX0" fmla="*/ 0 w 358775"/>
              <a:gd name="connsiteY0" fmla="*/ 244475 h 244475"/>
              <a:gd name="connsiteX1" fmla="*/ 120650 w 358775"/>
              <a:gd name="connsiteY1" fmla="*/ 120650 h 244475"/>
              <a:gd name="connsiteX2" fmla="*/ 238125 w 358775"/>
              <a:gd name="connsiteY2" fmla="*/ 50800 h 244475"/>
              <a:gd name="connsiteX3" fmla="*/ 358775 w 358775"/>
              <a:gd name="connsiteY3" fmla="*/ 0 h 24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775" h="244475">
                <a:moveTo>
                  <a:pt x="0" y="244475"/>
                </a:moveTo>
                <a:cubicBezTo>
                  <a:pt x="40481" y="198702"/>
                  <a:pt x="80963" y="152929"/>
                  <a:pt x="120650" y="120650"/>
                </a:cubicBezTo>
                <a:cubicBezTo>
                  <a:pt x="160337" y="88371"/>
                  <a:pt x="198437" y="70908"/>
                  <a:pt x="238125" y="50800"/>
                </a:cubicBezTo>
                <a:cubicBezTo>
                  <a:pt x="277813" y="30692"/>
                  <a:pt x="358775" y="0"/>
                  <a:pt x="358775" y="0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5802841" y="4017433"/>
            <a:ext cx="41275" cy="155575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5673195" y="3953933"/>
            <a:ext cx="126471" cy="92075"/>
          </a:xfrm>
          <a:custGeom>
            <a:avLst/>
            <a:gdLst>
              <a:gd name="connsiteX0" fmla="*/ 126471 w 126471"/>
              <a:gd name="connsiteY0" fmla="*/ 57150 h 92075"/>
              <a:gd name="connsiteX1" fmla="*/ 47096 w 126471"/>
              <a:gd name="connsiteY1" fmla="*/ 9525 h 92075"/>
              <a:gd name="connsiteX2" fmla="*/ 28046 w 126471"/>
              <a:gd name="connsiteY2" fmla="*/ 3175 h 92075"/>
              <a:gd name="connsiteX3" fmla="*/ 2646 w 126471"/>
              <a:gd name="connsiteY3" fmla="*/ 6350 h 92075"/>
              <a:gd name="connsiteX4" fmla="*/ 12171 w 126471"/>
              <a:gd name="connsiteY4" fmla="*/ 41275 h 92075"/>
              <a:gd name="connsiteX5" fmla="*/ 43921 w 126471"/>
              <a:gd name="connsiteY5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471" h="92075">
                <a:moveTo>
                  <a:pt x="126471" y="57150"/>
                </a:moveTo>
                <a:cubicBezTo>
                  <a:pt x="94985" y="37835"/>
                  <a:pt x="63500" y="18521"/>
                  <a:pt x="47096" y="9525"/>
                </a:cubicBezTo>
                <a:cubicBezTo>
                  <a:pt x="30692" y="529"/>
                  <a:pt x="35454" y="3704"/>
                  <a:pt x="28046" y="3175"/>
                </a:cubicBezTo>
                <a:cubicBezTo>
                  <a:pt x="20638" y="2646"/>
                  <a:pt x="5292" y="0"/>
                  <a:pt x="2646" y="6350"/>
                </a:cubicBezTo>
                <a:cubicBezTo>
                  <a:pt x="0" y="12700"/>
                  <a:pt x="5292" y="26988"/>
                  <a:pt x="12171" y="41275"/>
                </a:cubicBezTo>
                <a:cubicBezTo>
                  <a:pt x="19050" y="55563"/>
                  <a:pt x="43921" y="92075"/>
                  <a:pt x="43921" y="92075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720291" y="4052358"/>
            <a:ext cx="120650" cy="127000"/>
          </a:xfrm>
          <a:custGeom>
            <a:avLst/>
            <a:gdLst>
              <a:gd name="connsiteX0" fmla="*/ 120650 w 120650"/>
              <a:gd name="connsiteY0" fmla="*/ 127000 h 127000"/>
              <a:gd name="connsiteX1" fmla="*/ 66675 w 120650"/>
              <a:gd name="connsiteY1" fmla="*/ 76200 h 127000"/>
              <a:gd name="connsiteX2" fmla="*/ 0 w 120650"/>
              <a:gd name="connsiteY2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50" h="127000">
                <a:moveTo>
                  <a:pt x="120650" y="127000"/>
                </a:moveTo>
                <a:cubicBezTo>
                  <a:pt x="103716" y="112183"/>
                  <a:pt x="86783" y="97367"/>
                  <a:pt x="66675" y="76200"/>
                </a:cubicBezTo>
                <a:cubicBezTo>
                  <a:pt x="46567" y="55033"/>
                  <a:pt x="0" y="0"/>
                  <a:pt x="0" y="0"/>
                </a:cubicBezTo>
              </a:path>
            </a:pathLst>
          </a:cu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cxnSpLocks/>
          </p:cNvCxnSpPr>
          <p:nvPr/>
        </p:nvCxnSpPr>
        <p:spPr>
          <a:xfrm flipV="1">
            <a:off x="5047193" y="4519083"/>
            <a:ext cx="123823" cy="63879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4904318" y="4404783"/>
            <a:ext cx="123823" cy="36447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cxnSpLocks/>
          </p:cNvCxnSpPr>
          <p:nvPr/>
        </p:nvCxnSpPr>
        <p:spPr>
          <a:xfrm flipV="1">
            <a:off x="5542493" y="4192057"/>
            <a:ext cx="123823" cy="54734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</p:cNvCxnSpPr>
          <p:nvPr/>
        </p:nvCxnSpPr>
        <p:spPr>
          <a:xfrm rot="16200000" flipV="1">
            <a:off x="5766142" y="4076358"/>
            <a:ext cx="114677" cy="28577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 noChangeAspect="1"/>
          </p:cNvCxnSpPr>
          <p:nvPr/>
        </p:nvCxnSpPr>
        <p:spPr>
          <a:xfrm rot="16200000" flipV="1">
            <a:off x="5660471" y="3988086"/>
            <a:ext cx="89543" cy="65152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5415491" y="3852333"/>
            <a:ext cx="828675" cy="485775"/>
          </a:xfrm>
          <a:custGeom>
            <a:avLst/>
            <a:gdLst>
              <a:gd name="connsiteX0" fmla="*/ 0 w 828675"/>
              <a:gd name="connsiteY0" fmla="*/ 485775 h 485775"/>
              <a:gd name="connsiteX1" fmla="*/ 34925 w 828675"/>
              <a:gd name="connsiteY1" fmla="*/ 390525 h 485775"/>
              <a:gd name="connsiteX2" fmla="*/ 136525 w 828675"/>
              <a:gd name="connsiteY2" fmla="*/ 292100 h 485775"/>
              <a:gd name="connsiteX3" fmla="*/ 269875 w 828675"/>
              <a:gd name="connsiteY3" fmla="*/ 219075 h 485775"/>
              <a:gd name="connsiteX4" fmla="*/ 384175 w 828675"/>
              <a:gd name="connsiteY4" fmla="*/ 165100 h 485775"/>
              <a:gd name="connsiteX5" fmla="*/ 533400 w 828675"/>
              <a:gd name="connsiteY5" fmla="*/ 127000 h 485775"/>
              <a:gd name="connsiteX6" fmla="*/ 673100 w 828675"/>
              <a:gd name="connsiteY6" fmla="*/ 63500 h 485775"/>
              <a:gd name="connsiteX7" fmla="*/ 828675 w 828675"/>
              <a:gd name="connsiteY7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675" h="485775">
                <a:moveTo>
                  <a:pt x="0" y="485775"/>
                </a:moveTo>
                <a:cubicBezTo>
                  <a:pt x="6085" y="454289"/>
                  <a:pt x="12171" y="422804"/>
                  <a:pt x="34925" y="390525"/>
                </a:cubicBezTo>
                <a:cubicBezTo>
                  <a:pt x="57679" y="358246"/>
                  <a:pt x="97367" y="320675"/>
                  <a:pt x="136525" y="292100"/>
                </a:cubicBezTo>
                <a:cubicBezTo>
                  <a:pt x="175683" y="263525"/>
                  <a:pt x="228600" y="240242"/>
                  <a:pt x="269875" y="219075"/>
                </a:cubicBezTo>
                <a:cubicBezTo>
                  <a:pt x="311150" y="197908"/>
                  <a:pt x="340254" y="180446"/>
                  <a:pt x="384175" y="165100"/>
                </a:cubicBezTo>
                <a:cubicBezTo>
                  <a:pt x="428096" y="149754"/>
                  <a:pt x="485246" y="143933"/>
                  <a:pt x="533400" y="127000"/>
                </a:cubicBezTo>
                <a:cubicBezTo>
                  <a:pt x="581554" y="110067"/>
                  <a:pt x="623888" y="84667"/>
                  <a:pt x="673100" y="63500"/>
                </a:cubicBezTo>
                <a:cubicBezTo>
                  <a:pt x="722312" y="42333"/>
                  <a:pt x="828675" y="0"/>
                  <a:pt x="828675" y="0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cxnSpLocks/>
          </p:cNvCxnSpPr>
          <p:nvPr/>
        </p:nvCxnSpPr>
        <p:spPr>
          <a:xfrm flipV="1">
            <a:off x="5425017" y="4198407"/>
            <a:ext cx="50046" cy="91310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005916" y="4525433"/>
            <a:ext cx="367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Bδ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151966" y="402378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Bγ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374216" y="3801533"/>
            <a:ext cx="36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βA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802841" y="3957108"/>
            <a:ext cx="336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γβ</a:t>
            </a:r>
          </a:p>
        </p:txBody>
      </p:sp>
      <p:sp>
        <p:nvSpPr>
          <p:cNvPr id="75" name="Freeform 74"/>
          <p:cNvSpPr/>
          <p:nvPr/>
        </p:nvSpPr>
        <p:spPr>
          <a:xfrm>
            <a:off x="3534827" y="3981449"/>
            <a:ext cx="412750" cy="390525"/>
          </a:xfrm>
          <a:custGeom>
            <a:avLst/>
            <a:gdLst>
              <a:gd name="connsiteX0" fmla="*/ 0 w 412750"/>
              <a:gd name="connsiteY0" fmla="*/ 0 h 390525"/>
              <a:gd name="connsiteX1" fmla="*/ 25400 w 412750"/>
              <a:gd name="connsiteY1" fmla="*/ 155575 h 390525"/>
              <a:gd name="connsiteX2" fmla="*/ 412750 w 412750"/>
              <a:gd name="connsiteY2" fmla="*/ 390525 h 390525"/>
              <a:gd name="connsiteX3" fmla="*/ 384175 w 412750"/>
              <a:gd name="connsiteY3" fmla="*/ 238125 h 390525"/>
              <a:gd name="connsiteX4" fmla="*/ 0 w 412750"/>
              <a:gd name="connsiteY4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750" h="390525">
                <a:moveTo>
                  <a:pt x="0" y="0"/>
                </a:moveTo>
                <a:lnTo>
                  <a:pt x="25400" y="155575"/>
                </a:lnTo>
                <a:lnTo>
                  <a:pt x="412750" y="390525"/>
                </a:lnTo>
                <a:lnTo>
                  <a:pt x="384175" y="23812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3525302" y="3794124"/>
            <a:ext cx="895350" cy="434975"/>
          </a:xfrm>
          <a:custGeom>
            <a:avLst/>
            <a:gdLst>
              <a:gd name="connsiteX0" fmla="*/ 511175 w 895350"/>
              <a:gd name="connsiteY0" fmla="*/ 0 h 434975"/>
              <a:gd name="connsiteX1" fmla="*/ 0 w 895350"/>
              <a:gd name="connsiteY1" fmla="*/ 190500 h 434975"/>
              <a:gd name="connsiteX2" fmla="*/ 393700 w 895350"/>
              <a:gd name="connsiteY2" fmla="*/ 434975 h 434975"/>
              <a:gd name="connsiteX3" fmla="*/ 895350 w 895350"/>
              <a:gd name="connsiteY3" fmla="*/ 244475 h 434975"/>
              <a:gd name="connsiteX4" fmla="*/ 511175 w 895350"/>
              <a:gd name="connsiteY4" fmla="*/ 0 h 43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434975">
                <a:moveTo>
                  <a:pt x="511175" y="0"/>
                </a:moveTo>
                <a:lnTo>
                  <a:pt x="0" y="190500"/>
                </a:lnTo>
                <a:lnTo>
                  <a:pt x="393700" y="434975"/>
                </a:lnTo>
                <a:lnTo>
                  <a:pt x="895350" y="244475"/>
                </a:lnTo>
                <a:lnTo>
                  <a:pt x="511175" y="0"/>
                </a:lnTo>
                <a:close/>
              </a:path>
            </a:pathLst>
          </a:custGeom>
          <a:solidFill>
            <a:srgbClr val="BFBFB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3033177" y="4130674"/>
            <a:ext cx="908050" cy="469900"/>
          </a:xfrm>
          <a:custGeom>
            <a:avLst/>
            <a:gdLst>
              <a:gd name="connsiteX0" fmla="*/ 0 w 908050"/>
              <a:gd name="connsiteY0" fmla="*/ 206375 h 469900"/>
              <a:gd name="connsiteX1" fmla="*/ 530225 w 908050"/>
              <a:gd name="connsiteY1" fmla="*/ 0 h 469900"/>
              <a:gd name="connsiteX2" fmla="*/ 908050 w 908050"/>
              <a:gd name="connsiteY2" fmla="*/ 238125 h 469900"/>
              <a:gd name="connsiteX3" fmla="*/ 365125 w 908050"/>
              <a:gd name="connsiteY3" fmla="*/ 469900 h 469900"/>
              <a:gd name="connsiteX4" fmla="*/ 0 w 908050"/>
              <a:gd name="connsiteY4" fmla="*/ 206375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050" h="469900">
                <a:moveTo>
                  <a:pt x="0" y="206375"/>
                </a:moveTo>
                <a:lnTo>
                  <a:pt x="530225" y="0"/>
                </a:lnTo>
                <a:lnTo>
                  <a:pt x="908050" y="238125"/>
                </a:lnTo>
                <a:lnTo>
                  <a:pt x="365125" y="469900"/>
                </a:lnTo>
                <a:lnTo>
                  <a:pt x="0" y="2063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033177" y="3790949"/>
            <a:ext cx="1003300" cy="546100"/>
          </a:xfrm>
          <a:custGeom>
            <a:avLst/>
            <a:gdLst>
              <a:gd name="connsiteX0" fmla="*/ 0 w 1003300"/>
              <a:gd name="connsiteY0" fmla="*/ 546100 h 546100"/>
              <a:gd name="connsiteX1" fmla="*/ 530225 w 1003300"/>
              <a:gd name="connsiteY1" fmla="*/ 336550 h 546100"/>
              <a:gd name="connsiteX2" fmla="*/ 498475 w 1003300"/>
              <a:gd name="connsiteY2" fmla="*/ 190500 h 546100"/>
              <a:gd name="connsiteX3" fmla="*/ 1003300 w 1003300"/>
              <a:gd name="connsiteY3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300" h="546100">
                <a:moveTo>
                  <a:pt x="0" y="546100"/>
                </a:moveTo>
                <a:lnTo>
                  <a:pt x="530225" y="336550"/>
                </a:lnTo>
                <a:lnTo>
                  <a:pt x="498475" y="190500"/>
                </a:lnTo>
                <a:lnTo>
                  <a:pt x="1003300" y="0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420527" y="4035424"/>
            <a:ext cx="1003300" cy="546100"/>
          </a:xfrm>
          <a:custGeom>
            <a:avLst/>
            <a:gdLst>
              <a:gd name="connsiteX0" fmla="*/ 0 w 1003300"/>
              <a:gd name="connsiteY0" fmla="*/ 546100 h 546100"/>
              <a:gd name="connsiteX1" fmla="*/ 530225 w 1003300"/>
              <a:gd name="connsiteY1" fmla="*/ 336550 h 546100"/>
              <a:gd name="connsiteX2" fmla="*/ 498475 w 1003300"/>
              <a:gd name="connsiteY2" fmla="*/ 190500 h 546100"/>
              <a:gd name="connsiteX3" fmla="*/ 1003300 w 1003300"/>
              <a:gd name="connsiteY3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300" h="546100">
                <a:moveTo>
                  <a:pt x="0" y="546100"/>
                </a:moveTo>
                <a:lnTo>
                  <a:pt x="530225" y="336550"/>
                </a:lnTo>
                <a:lnTo>
                  <a:pt x="498475" y="190500"/>
                </a:lnTo>
                <a:lnTo>
                  <a:pt x="1003300" y="0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8" idx="1"/>
            <a:endCxn id="19" idx="1"/>
          </p:cNvCxnSpPr>
          <p:nvPr/>
        </p:nvCxnSpPr>
        <p:spPr>
          <a:xfrm>
            <a:off x="3563402" y="4127499"/>
            <a:ext cx="387350" cy="24447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8" idx="2"/>
            <a:endCxn id="19" idx="2"/>
          </p:cNvCxnSpPr>
          <p:nvPr/>
        </p:nvCxnSpPr>
        <p:spPr>
          <a:xfrm>
            <a:off x="3531652" y="3981449"/>
            <a:ext cx="387350" cy="24447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 flipV="1">
            <a:off x="3122079" y="4251324"/>
            <a:ext cx="123823" cy="54735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/>
        </p:nvCxnSpPr>
        <p:spPr>
          <a:xfrm flipV="1">
            <a:off x="3455454" y="4514849"/>
            <a:ext cx="123823" cy="54735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>
          <a:xfrm>
            <a:off x="3645952" y="4178299"/>
            <a:ext cx="117475" cy="76581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19" idx="2"/>
          </p:cNvCxnSpPr>
          <p:nvPr/>
        </p:nvCxnSpPr>
        <p:spPr>
          <a:xfrm rot="5400000" flipH="1" flipV="1">
            <a:off x="3745965" y="4265612"/>
            <a:ext cx="212725" cy="13335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 noChangeAspect="1"/>
          </p:cNvCxnSpPr>
          <p:nvPr/>
        </p:nvCxnSpPr>
        <p:spPr>
          <a:xfrm flipV="1">
            <a:off x="3814233" y="4276726"/>
            <a:ext cx="73163" cy="118864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cxnSpLocks/>
          </p:cNvCxnSpPr>
          <p:nvPr/>
        </p:nvCxnSpPr>
        <p:spPr>
          <a:xfrm flipV="1">
            <a:off x="3830104" y="4375149"/>
            <a:ext cx="123823" cy="45591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899827" y="4029074"/>
            <a:ext cx="367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δA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480852" y="4508499"/>
            <a:ext cx="367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Bδ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401477" y="4114799"/>
            <a:ext cx="367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δB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195102" y="3860799"/>
            <a:ext cx="36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βA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763427" y="4346574"/>
            <a:ext cx="336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γδ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912652" y="4137024"/>
            <a:ext cx="336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γβ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258602" y="422909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/>
                <a:cs typeface="Times New Roman"/>
              </a:rPr>
              <a:t>Bγ</a:t>
            </a:r>
          </a:p>
        </p:txBody>
      </p:sp>
      <p:sp>
        <p:nvSpPr>
          <p:cNvPr id="83" name="Freeform 82"/>
          <p:cNvSpPr/>
          <p:nvPr/>
        </p:nvSpPr>
        <p:spPr>
          <a:xfrm>
            <a:off x="3531652" y="4339695"/>
            <a:ext cx="292100" cy="38629"/>
          </a:xfrm>
          <a:custGeom>
            <a:avLst/>
            <a:gdLst>
              <a:gd name="connsiteX0" fmla="*/ 292100 w 292100"/>
              <a:gd name="connsiteY0" fmla="*/ 10054 h 38629"/>
              <a:gd name="connsiteX1" fmla="*/ 228600 w 292100"/>
              <a:gd name="connsiteY1" fmla="*/ 529 h 38629"/>
              <a:gd name="connsiteX2" fmla="*/ 142875 w 292100"/>
              <a:gd name="connsiteY2" fmla="*/ 6879 h 38629"/>
              <a:gd name="connsiteX3" fmla="*/ 53975 w 292100"/>
              <a:gd name="connsiteY3" fmla="*/ 25929 h 38629"/>
              <a:gd name="connsiteX4" fmla="*/ 0 w 292100"/>
              <a:gd name="connsiteY4" fmla="*/ 38629 h 3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100" h="38629">
                <a:moveTo>
                  <a:pt x="292100" y="10054"/>
                </a:moveTo>
                <a:cubicBezTo>
                  <a:pt x="272785" y="5556"/>
                  <a:pt x="253471" y="1058"/>
                  <a:pt x="228600" y="529"/>
                </a:cubicBezTo>
                <a:cubicBezTo>
                  <a:pt x="203729" y="0"/>
                  <a:pt x="171979" y="2646"/>
                  <a:pt x="142875" y="6879"/>
                </a:cubicBezTo>
                <a:cubicBezTo>
                  <a:pt x="113771" y="11112"/>
                  <a:pt x="77788" y="20637"/>
                  <a:pt x="53975" y="25929"/>
                </a:cubicBezTo>
                <a:cubicBezTo>
                  <a:pt x="30162" y="31221"/>
                  <a:pt x="0" y="38629"/>
                  <a:pt x="0" y="38629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cxnSpLocks/>
          </p:cNvCxnSpPr>
          <p:nvPr/>
        </p:nvCxnSpPr>
        <p:spPr>
          <a:xfrm rot="16200000" flipV="1">
            <a:off x="3872967" y="4284664"/>
            <a:ext cx="123443" cy="25778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</p:cNvCxnSpPr>
          <p:nvPr/>
        </p:nvCxnSpPr>
        <p:spPr>
          <a:xfrm rot="16200000" flipV="1">
            <a:off x="3485617" y="4043364"/>
            <a:ext cx="123443" cy="25778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ight Arrow 93"/>
          <p:cNvSpPr>
            <a:spLocks/>
          </p:cNvSpPr>
          <p:nvPr/>
        </p:nvSpPr>
        <p:spPr>
          <a:xfrm>
            <a:off x="4286256" y="4191725"/>
            <a:ext cx="339598" cy="1397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Freeform 151"/>
          <p:cNvSpPr/>
          <p:nvPr/>
        </p:nvSpPr>
        <p:spPr>
          <a:xfrm>
            <a:off x="5676371" y="3745971"/>
            <a:ext cx="883179" cy="654579"/>
          </a:xfrm>
          <a:custGeom>
            <a:avLst/>
            <a:gdLst>
              <a:gd name="connsiteX0" fmla="*/ 581554 w 883179"/>
              <a:gd name="connsiteY0" fmla="*/ 16404 h 654579"/>
              <a:gd name="connsiteX1" fmla="*/ 537104 w 883179"/>
              <a:gd name="connsiteY1" fmla="*/ 108479 h 654579"/>
              <a:gd name="connsiteX2" fmla="*/ 464079 w 883179"/>
              <a:gd name="connsiteY2" fmla="*/ 181504 h 654579"/>
              <a:gd name="connsiteX3" fmla="*/ 365654 w 883179"/>
              <a:gd name="connsiteY3" fmla="*/ 248179 h 654579"/>
              <a:gd name="connsiteX4" fmla="*/ 251354 w 883179"/>
              <a:gd name="connsiteY4" fmla="*/ 311679 h 654579"/>
              <a:gd name="connsiteX5" fmla="*/ 146579 w 883179"/>
              <a:gd name="connsiteY5" fmla="*/ 375179 h 654579"/>
              <a:gd name="connsiteX6" fmla="*/ 70379 w 883179"/>
              <a:gd name="connsiteY6" fmla="*/ 445029 h 654579"/>
              <a:gd name="connsiteX7" fmla="*/ 29104 w 883179"/>
              <a:gd name="connsiteY7" fmla="*/ 518054 h 654579"/>
              <a:gd name="connsiteX8" fmla="*/ 16404 w 883179"/>
              <a:gd name="connsiteY8" fmla="*/ 559329 h 654579"/>
              <a:gd name="connsiteX9" fmla="*/ 3704 w 883179"/>
              <a:gd name="connsiteY9" fmla="*/ 610129 h 654579"/>
              <a:gd name="connsiteX10" fmla="*/ 38629 w 883179"/>
              <a:gd name="connsiteY10" fmla="*/ 619654 h 654579"/>
              <a:gd name="connsiteX11" fmla="*/ 102129 w 883179"/>
              <a:gd name="connsiteY11" fmla="*/ 638704 h 654579"/>
              <a:gd name="connsiteX12" fmla="*/ 184679 w 883179"/>
              <a:gd name="connsiteY12" fmla="*/ 654579 h 654579"/>
              <a:gd name="connsiteX13" fmla="*/ 289454 w 883179"/>
              <a:gd name="connsiteY13" fmla="*/ 648229 h 654579"/>
              <a:gd name="connsiteX14" fmla="*/ 400579 w 883179"/>
              <a:gd name="connsiteY14" fmla="*/ 591079 h 654579"/>
              <a:gd name="connsiteX15" fmla="*/ 521229 w 883179"/>
              <a:gd name="connsiteY15" fmla="*/ 511704 h 654579"/>
              <a:gd name="connsiteX16" fmla="*/ 568854 w 883179"/>
              <a:gd name="connsiteY16" fmla="*/ 467254 h 654579"/>
              <a:gd name="connsiteX17" fmla="*/ 629179 w 883179"/>
              <a:gd name="connsiteY17" fmla="*/ 441854 h 654579"/>
              <a:gd name="connsiteX18" fmla="*/ 733954 w 883179"/>
              <a:gd name="connsiteY18" fmla="*/ 422804 h 654579"/>
              <a:gd name="connsiteX19" fmla="*/ 829204 w 883179"/>
              <a:gd name="connsiteY19" fmla="*/ 400579 h 654579"/>
              <a:gd name="connsiteX20" fmla="*/ 860954 w 883179"/>
              <a:gd name="connsiteY20" fmla="*/ 381529 h 654579"/>
              <a:gd name="connsiteX21" fmla="*/ 876829 w 883179"/>
              <a:gd name="connsiteY21" fmla="*/ 298979 h 654579"/>
              <a:gd name="connsiteX22" fmla="*/ 822854 w 883179"/>
              <a:gd name="connsiteY22" fmla="*/ 232304 h 654579"/>
              <a:gd name="connsiteX23" fmla="*/ 743479 w 883179"/>
              <a:gd name="connsiteY23" fmla="*/ 210079 h 654579"/>
              <a:gd name="connsiteX24" fmla="*/ 740304 w 883179"/>
              <a:gd name="connsiteY24" fmla="*/ 146579 h 654579"/>
              <a:gd name="connsiteX25" fmla="*/ 718079 w 883179"/>
              <a:gd name="connsiteY25" fmla="*/ 57679 h 654579"/>
              <a:gd name="connsiteX26" fmla="*/ 641879 w 883179"/>
              <a:gd name="connsiteY26" fmla="*/ 10054 h 654579"/>
              <a:gd name="connsiteX27" fmla="*/ 581554 w 883179"/>
              <a:gd name="connsiteY27" fmla="*/ 16404 h 654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83179" h="654579">
                <a:moveTo>
                  <a:pt x="581554" y="16404"/>
                </a:moveTo>
                <a:cubicBezTo>
                  <a:pt x="564092" y="32808"/>
                  <a:pt x="556683" y="80962"/>
                  <a:pt x="537104" y="108479"/>
                </a:cubicBezTo>
                <a:cubicBezTo>
                  <a:pt x="517525" y="135996"/>
                  <a:pt x="492654" y="158221"/>
                  <a:pt x="464079" y="181504"/>
                </a:cubicBezTo>
                <a:cubicBezTo>
                  <a:pt x="435504" y="204787"/>
                  <a:pt x="401108" y="226483"/>
                  <a:pt x="365654" y="248179"/>
                </a:cubicBezTo>
                <a:cubicBezTo>
                  <a:pt x="330200" y="269875"/>
                  <a:pt x="287866" y="290512"/>
                  <a:pt x="251354" y="311679"/>
                </a:cubicBezTo>
                <a:cubicBezTo>
                  <a:pt x="214842" y="332846"/>
                  <a:pt x="176741" y="352954"/>
                  <a:pt x="146579" y="375179"/>
                </a:cubicBezTo>
                <a:cubicBezTo>
                  <a:pt x="116417" y="397404"/>
                  <a:pt x="89958" y="421217"/>
                  <a:pt x="70379" y="445029"/>
                </a:cubicBezTo>
                <a:cubicBezTo>
                  <a:pt x="50800" y="468841"/>
                  <a:pt x="38100" y="499004"/>
                  <a:pt x="29104" y="518054"/>
                </a:cubicBezTo>
                <a:cubicBezTo>
                  <a:pt x="20108" y="537104"/>
                  <a:pt x="20637" y="543983"/>
                  <a:pt x="16404" y="559329"/>
                </a:cubicBezTo>
                <a:cubicBezTo>
                  <a:pt x="12171" y="574675"/>
                  <a:pt x="0" y="600075"/>
                  <a:pt x="3704" y="610129"/>
                </a:cubicBezTo>
                <a:cubicBezTo>
                  <a:pt x="7408" y="620183"/>
                  <a:pt x="38629" y="619654"/>
                  <a:pt x="38629" y="619654"/>
                </a:cubicBezTo>
                <a:cubicBezTo>
                  <a:pt x="55033" y="624417"/>
                  <a:pt x="77787" y="632883"/>
                  <a:pt x="102129" y="638704"/>
                </a:cubicBezTo>
                <a:cubicBezTo>
                  <a:pt x="126471" y="644525"/>
                  <a:pt x="153458" y="652992"/>
                  <a:pt x="184679" y="654579"/>
                </a:cubicBezTo>
                <a:lnTo>
                  <a:pt x="289454" y="648229"/>
                </a:lnTo>
                <a:cubicBezTo>
                  <a:pt x="325437" y="637646"/>
                  <a:pt x="361950" y="613833"/>
                  <a:pt x="400579" y="591079"/>
                </a:cubicBezTo>
                <a:cubicBezTo>
                  <a:pt x="439208" y="568325"/>
                  <a:pt x="493183" y="532342"/>
                  <a:pt x="521229" y="511704"/>
                </a:cubicBezTo>
                <a:cubicBezTo>
                  <a:pt x="549275" y="491067"/>
                  <a:pt x="550862" y="478896"/>
                  <a:pt x="568854" y="467254"/>
                </a:cubicBezTo>
                <a:cubicBezTo>
                  <a:pt x="586846" y="455612"/>
                  <a:pt x="601662" y="449262"/>
                  <a:pt x="629179" y="441854"/>
                </a:cubicBezTo>
                <a:cubicBezTo>
                  <a:pt x="656696" y="434446"/>
                  <a:pt x="700616" y="429683"/>
                  <a:pt x="733954" y="422804"/>
                </a:cubicBezTo>
                <a:cubicBezTo>
                  <a:pt x="767292" y="415925"/>
                  <a:pt x="808038" y="407458"/>
                  <a:pt x="829204" y="400579"/>
                </a:cubicBezTo>
                <a:cubicBezTo>
                  <a:pt x="850370" y="393700"/>
                  <a:pt x="853017" y="398462"/>
                  <a:pt x="860954" y="381529"/>
                </a:cubicBezTo>
                <a:cubicBezTo>
                  <a:pt x="868891" y="364596"/>
                  <a:pt x="883179" y="323850"/>
                  <a:pt x="876829" y="298979"/>
                </a:cubicBezTo>
                <a:cubicBezTo>
                  <a:pt x="870479" y="274108"/>
                  <a:pt x="845079" y="247121"/>
                  <a:pt x="822854" y="232304"/>
                </a:cubicBezTo>
                <a:cubicBezTo>
                  <a:pt x="800629" y="217487"/>
                  <a:pt x="757237" y="224367"/>
                  <a:pt x="743479" y="210079"/>
                </a:cubicBezTo>
                <a:cubicBezTo>
                  <a:pt x="729721" y="195791"/>
                  <a:pt x="744537" y="171979"/>
                  <a:pt x="740304" y="146579"/>
                </a:cubicBezTo>
                <a:cubicBezTo>
                  <a:pt x="736071" y="121179"/>
                  <a:pt x="734483" y="80433"/>
                  <a:pt x="718079" y="57679"/>
                </a:cubicBezTo>
                <a:cubicBezTo>
                  <a:pt x="701675" y="34925"/>
                  <a:pt x="665692" y="17462"/>
                  <a:pt x="641879" y="10054"/>
                </a:cubicBezTo>
                <a:cubicBezTo>
                  <a:pt x="618067" y="2646"/>
                  <a:pt x="599017" y="0"/>
                  <a:pt x="581554" y="1640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4927600" y="4328054"/>
            <a:ext cx="758825" cy="517525"/>
          </a:xfrm>
          <a:custGeom>
            <a:avLst/>
            <a:gdLst>
              <a:gd name="connsiteX0" fmla="*/ 15875 w 758825"/>
              <a:gd name="connsiteY0" fmla="*/ 196321 h 517525"/>
              <a:gd name="connsiteX1" fmla="*/ 98425 w 758825"/>
              <a:gd name="connsiteY1" fmla="*/ 215371 h 517525"/>
              <a:gd name="connsiteX2" fmla="*/ 206375 w 758825"/>
              <a:gd name="connsiteY2" fmla="*/ 170921 h 517525"/>
              <a:gd name="connsiteX3" fmla="*/ 349250 w 758825"/>
              <a:gd name="connsiteY3" fmla="*/ 94721 h 517525"/>
              <a:gd name="connsiteX4" fmla="*/ 466725 w 758825"/>
              <a:gd name="connsiteY4" fmla="*/ 28046 h 517525"/>
              <a:gd name="connsiteX5" fmla="*/ 561975 w 758825"/>
              <a:gd name="connsiteY5" fmla="*/ 2646 h 517525"/>
              <a:gd name="connsiteX6" fmla="*/ 673100 w 758825"/>
              <a:gd name="connsiteY6" fmla="*/ 12171 h 517525"/>
              <a:gd name="connsiteX7" fmla="*/ 746125 w 758825"/>
              <a:gd name="connsiteY7" fmla="*/ 24871 h 517525"/>
              <a:gd name="connsiteX8" fmla="*/ 749300 w 758825"/>
              <a:gd name="connsiteY8" fmla="*/ 37571 h 517525"/>
              <a:gd name="connsiteX9" fmla="*/ 736600 w 758825"/>
              <a:gd name="connsiteY9" fmla="*/ 78846 h 517525"/>
              <a:gd name="connsiteX10" fmla="*/ 673100 w 758825"/>
              <a:gd name="connsiteY10" fmla="*/ 161396 h 517525"/>
              <a:gd name="connsiteX11" fmla="*/ 612775 w 758825"/>
              <a:gd name="connsiteY11" fmla="*/ 231246 h 517525"/>
              <a:gd name="connsiteX12" fmla="*/ 492125 w 758825"/>
              <a:gd name="connsiteY12" fmla="*/ 291571 h 517525"/>
              <a:gd name="connsiteX13" fmla="*/ 381000 w 758825"/>
              <a:gd name="connsiteY13" fmla="*/ 336021 h 517525"/>
              <a:gd name="connsiteX14" fmla="*/ 276225 w 758825"/>
              <a:gd name="connsiteY14" fmla="*/ 405871 h 517525"/>
              <a:gd name="connsiteX15" fmla="*/ 219075 w 758825"/>
              <a:gd name="connsiteY15" fmla="*/ 453496 h 517525"/>
              <a:gd name="connsiteX16" fmla="*/ 190500 w 758825"/>
              <a:gd name="connsiteY16" fmla="*/ 485246 h 517525"/>
              <a:gd name="connsiteX17" fmla="*/ 174625 w 758825"/>
              <a:gd name="connsiteY17" fmla="*/ 507471 h 517525"/>
              <a:gd name="connsiteX18" fmla="*/ 136525 w 758825"/>
              <a:gd name="connsiteY18" fmla="*/ 510646 h 517525"/>
              <a:gd name="connsiteX19" fmla="*/ 95250 w 758825"/>
              <a:gd name="connsiteY19" fmla="*/ 466196 h 517525"/>
              <a:gd name="connsiteX20" fmla="*/ 85725 w 758825"/>
              <a:gd name="connsiteY20" fmla="*/ 421746 h 517525"/>
              <a:gd name="connsiteX21" fmla="*/ 60325 w 758825"/>
              <a:gd name="connsiteY21" fmla="*/ 386821 h 517525"/>
              <a:gd name="connsiteX22" fmla="*/ 12700 w 758825"/>
              <a:gd name="connsiteY22" fmla="*/ 355071 h 517525"/>
              <a:gd name="connsiteX23" fmla="*/ 3175 w 758825"/>
              <a:gd name="connsiteY23" fmla="*/ 297921 h 517525"/>
              <a:gd name="connsiteX24" fmla="*/ 15875 w 758825"/>
              <a:gd name="connsiteY24" fmla="*/ 196321 h 51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8825" h="517525">
                <a:moveTo>
                  <a:pt x="15875" y="196321"/>
                </a:moveTo>
                <a:cubicBezTo>
                  <a:pt x="31750" y="182563"/>
                  <a:pt x="66675" y="219604"/>
                  <a:pt x="98425" y="215371"/>
                </a:cubicBezTo>
                <a:cubicBezTo>
                  <a:pt x="130175" y="211138"/>
                  <a:pt x="164571" y="191029"/>
                  <a:pt x="206375" y="170921"/>
                </a:cubicBezTo>
                <a:cubicBezTo>
                  <a:pt x="248179" y="150813"/>
                  <a:pt x="305858" y="118534"/>
                  <a:pt x="349250" y="94721"/>
                </a:cubicBezTo>
                <a:cubicBezTo>
                  <a:pt x="392642" y="70908"/>
                  <a:pt x="431271" y="43392"/>
                  <a:pt x="466725" y="28046"/>
                </a:cubicBezTo>
                <a:cubicBezTo>
                  <a:pt x="502179" y="12700"/>
                  <a:pt x="527579" y="5292"/>
                  <a:pt x="561975" y="2646"/>
                </a:cubicBezTo>
                <a:cubicBezTo>
                  <a:pt x="596371" y="0"/>
                  <a:pt x="642408" y="8467"/>
                  <a:pt x="673100" y="12171"/>
                </a:cubicBezTo>
                <a:cubicBezTo>
                  <a:pt x="703792" y="15875"/>
                  <a:pt x="733425" y="20638"/>
                  <a:pt x="746125" y="24871"/>
                </a:cubicBezTo>
                <a:cubicBezTo>
                  <a:pt x="758825" y="29104"/>
                  <a:pt x="750887" y="28575"/>
                  <a:pt x="749300" y="37571"/>
                </a:cubicBezTo>
                <a:cubicBezTo>
                  <a:pt x="747713" y="46567"/>
                  <a:pt x="749300" y="58209"/>
                  <a:pt x="736600" y="78846"/>
                </a:cubicBezTo>
                <a:cubicBezTo>
                  <a:pt x="723900" y="99483"/>
                  <a:pt x="693738" y="135996"/>
                  <a:pt x="673100" y="161396"/>
                </a:cubicBezTo>
                <a:cubicBezTo>
                  <a:pt x="652462" y="186796"/>
                  <a:pt x="642937" y="209550"/>
                  <a:pt x="612775" y="231246"/>
                </a:cubicBezTo>
                <a:cubicBezTo>
                  <a:pt x="582613" y="252942"/>
                  <a:pt x="530754" y="274109"/>
                  <a:pt x="492125" y="291571"/>
                </a:cubicBezTo>
                <a:cubicBezTo>
                  <a:pt x="453496" y="309033"/>
                  <a:pt x="416983" y="316971"/>
                  <a:pt x="381000" y="336021"/>
                </a:cubicBezTo>
                <a:cubicBezTo>
                  <a:pt x="345017" y="355071"/>
                  <a:pt x="303212" y="386292"/>
                  <a:pt x="276225" y="405871"/>
                </a:cubicBezTo>
                <a:cubicBezTo>
                  <a:pt x="249238" y="425450"/>
                  <a:pt x="233363" y="440267"/>
                  <a:pt x="219075" y="453496"/>
                </a:cubicBezTo>
                <a:cubicBezTo>
                  <a:pt x="204788" y="466725"/>
                  <a:pt x="197908" y="476250"/>
                  <a:pt x="190500" y="485246"/>
                </a:cubicBezTo>
                <a:cubicBezTo>
                  <a:pt x="183092" y="494242"/>
                  <a:pt x="183621" y="503238"/>
                  <a:pt x="174625" y="507471"/>
                </a:cubicBezTo>
                <a:cubicBezTo>
                  <a:pt x="165629" y="511704"/>
                  <a:pt x="149754" y="517525"/>
                  <a:pt x="136525" y="510646"/>
                </a:cubicBezTo>
                <a:cubicBezTo>
                  <a:pt x="123296" y="503767"/>
                  <a:pt x="103717" y="481013"/>
                  <a:pt x="95250" y="466196"/>
                </a:cubicBezTo>
                <a:cubicBezTo>
                  <a:pt x="86783" y="451379"/>
                  <a:pt x="91546" y="434975"/>
                  <a:pt x="85725" y="421746"/>
                </a:cubicBezTo>
                <a:cubicBezTo>
                  <a:pt x="79904" y="408517"/>
                  <a:pt x="72496" y="397934"/>
                  <a:pt x="60325" y="386821"/>
                </a:cubicBezTo>
                <a:cubicBezTo>
                  <a:pt x="48154" y="375708"/>
                  <a:pt x="22225" y="369888"/>
                  <a:pt x="12700" y="355071"/>
                </a:cubicBezTo>
                <a:cubicBezTo>
                  <a:pt x="3175" y="340254"/>
                  <a:pt x="2117" y="322792"/>
                  <a:pt x="3175" y="297921"/>
                </a:cubicBezTo>
                <a:cubicBezTo>
                  <a:pt x="4233" y="273050"/>
                  <a:pt x="0" y="210079"/>
                  <a:pt x="15875" y="1963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2778654" y="3702050"/>
            <a:ext cx="1377421" cy="1005416"/>
          </a:xfrm>
          <a:custGeom>
            <a:avLst/>
            <a:gdLst>
              <a:gd name="connsiteX0" fmla="*/ 1101196 w 1377421"/>
              <a:gd name="connsiteY0" fmla="*/ 20108 h 1005416"/>
              <a:gd name="connsiteX1" fmla="*/ 1018646 w 1377421"/>
              <a:gd name="connsiteY1" fmla="*/ 178858 h 1005416"/>
              <a:gd name="connsiteX2" fmla="*/ 910696 w 1377421"/>
              <a:gd name="connsiteY2" fmla="*/ 296333 h 1005416"/>
              <a:gd name="connsiteX3" fmla="*/ 742421 w 1377421"/>
              <a:gd name="connsiteY3" fmla="*/ 388408 h 1005416"/>
              <a:gd name="connsiteX4" fmla="*/ 561446 w 1377421"/>
              <a:gd name="connsiteY4" fmla="*/ 464608 h 1005416"/>
              <a:gd name="connsiteX5" fmla="*/ 405871 w 1377421"/>
              <a:gd name="connsiteY5" fmla="*/ 556683 h 1005416"/>
              <a:gd name="connsiteX6" fmla="*/ 266171 w 1377421"/>
              <a:gd name="connsiteY6" fmla="*/ 636058 h 1005416"/>
              <a:gd name="connsiteX7" fmla="*/ 148696 w 1377421"/>
              <a:gd name="connsiteY7" fmla="*/ 740833 h 1005416"/>
              <a:gd name="connsiteX8" fmla="*/ 47096 w 1377421"/>
              <a:gd name="connsiteY8" fmla="*/ 871008 h 1005416"/>
              <a:gd name="connsiteX9" fmla="*/ 24871 w 1377421"/>
              <a:gd name="connsiteY9" fmla="*/ 937683 h 1005416"/>
              <a:gd name="connsiteX10" fmla="*/ 8996 w 1377421"/>
              <a:gd name="connsiteY10" fmla="*/ 969433 h 1005416"/>
              <a:gd name="connsiteX11" fmla="*/ 5821 w 1377421"/>
              <a:gd name="connsiteY11" fmla="*/ 991658 h 1005416"/>
              <a:gd name="connsiteX12" fmla="*/ 43921 w 1377421"/>
              <a:gd name="connsiteY12" fmla="*/ 1001183 h 1005416"/>
              <a:gd name="connsiteX13" fmla="*/ 215371 w 1377421"/>
              <a:gd name="connsiteY13" fmla="*/ 966258 h 1005416"/>
              <a:gd name="connsiteX14" fmla="*/ 428096 w 1377421"/>
              <a:gd name="connsiteY14" fmla="*/ 880533 h 1005416"/>
              <a:gd name="connsiteX15" fmla="*/ 666221 w 1377421"/>
              <a:gd name="connsiteY15" fmla="*/ 756708 h 1005416"/>
              <a:gd name="connsiteX16" fmla="*/ 840846 w 1377421"/>
              <a:gd name="connsiteY16" fmla="*/ 648758 h 1005416"/>
              <a:gd name="connsiteX17" fmla="*/ 990071 w 1377421"/>
              <a:gd name="connsiteY17" fmla="*/ 588433 h 1005416"/>
              <a:gd name="connsiteX18" fmla="*/ 1129771 w 1377421"/>
              <a:gd name="connsiteY18" fmla="*/ 509058 h 1005416"/>
              <a:gd name="connsiteX19" fmla="*/ 1218671 w 1377421"/>
              <a:gd name="connsiteY19" fmla="*/ 490008 h 1005416"/>
              <a:gd name="connsiteX20" fmla="*/ 1301221 w 1377421"/>
              <a:gd name="connsiteY20" fmla="*/ 467783 h 1005416"/>
              <a:gd name="connsiteX21" fmla="*/ 1352021 w 1377421"/>
              <a:gd name="connsiteY21" fmla="*/ 458258 h 1005416"/>
              <a:gd name="connsiteX22" fmla="*/ 1371071 w 1377421"/>
              <a:gd name="connsiteY22" fmla="*/ 445558 h 1005416"/>
              <a:gd name="connsiteX23" fmla="*/ 1371071 w 1377421"/>
              <a:gd name="connsiteY23" fmla="*/ 388408 h 1005416"/>
              <a:gd name="connsiteX24" fmla="*/ 1332971 w 1377421"/>
              <a:gd name="connsiteY24" fmla="*/ 328083 h 1005416"/>
              <a:gd name="connsiteX25" fmla="*/ 1278996 w 1377421"/>
              <a:gd name="connsiteY25" fmla="*/ 305858 h 1005416"/>
              <a:gd name="connsiteX26" fmla="*/ 1259946 w 1377421"/>
              <a:gd name="connsiteY26" fmla="*/ 270933 h 1005416"/>
              <a:gd name="connsiteX27" fmla="*/ 1253596 w 1377421"/>
              <a:gd name="connsiteY27" fmla="*/ 194733 h 1005416"/>
              <a:gd name="connsiteX28" fmla="*/ 1247246 w 1377421"/>
              <a:gd name="connsiteY28" fmla="*/ 115358 h 1005416"/>
              <a:gd name="connsiteX29" fmla="*/ 1196446 w 1377421"/>
              <a:gd name="connsiteY29" fmla="*/ 58208 h 1005416"/>
              <a:gd name="connsiteX30" fmla="*/ 1101196 w 1377421"/>
              <a:gd name="connsiteY30" fmla="*/ 20108 h 100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77421" h="1005416">
                <a:moveTo>
                  <a:pt x="1101196" y="20108"/>
                </a:moveTo>
                <a:cubicBezTo>
                  <a:pt x="1071563" y="40216"/>
                  <a:pt x="1050396" y="132821"/>
                  <a:pt x="1018646" y="178858"/>
                </a:cubicBezTo>
                <a:cubicBezTo>
                  <a:pt x="986896" y="224895"/>
                  <a:pt x="956733" y="261408"/>
                  <a:pt x="910696" y="296333"/>
                </a:cubicBezTo>
                <a:cubicBezTo>
                  <a:pt x="864659" y="331258"/>
                  <a:pt x="800629" y="360362"/>
                  <a:pt x="742421" y="388408"/>
                </a:cubicBezTo>
                <a:cubicBezTo>
                  <a:pt x="684213" y="416454"/>
                  <a:pt x="617537" y="436562"/>
                  <a:pt x="561446" y="464608"/>
                </a:cubicBezTo>
                <a:cubicBezTo>
                  <a:pt x="505355" y="492654"/>
                  <a:pt x="455084" y="528108"/>
                  <a:pt x="405871" y="556683"/>
                </a:cubicBezTo>
                <a:cubicBezTo>
                  <a:pt x="356659" y="585258"/>
                  <a:pt x="309033" y="605366"/>
                  <a:pt x="266171" y="636058"/>
                </a:cubicBezTo>
                <a:cubicBezTo>
                  <a:pt x="223309" y="666750"/>
                  <a:pt x="185208" y="701675"/>
                  <a:pt x="148696" y="740833"/>
                </a:cubicBezTo>
                <a:cubicBezTo>
                  <a:pt x="112184" y="779991"/>
                  <a:pt x="67733" y="838200"/>
                  <a:pt x="47096" y="871008"/>
                </a:cubicBezTo>
                <a:cubicBezTo>
                  <a:pt x="26459" y="903816"/>
                  <a:pt x="31221" y="921279"/>
                  <a:pt x="24871" y="937683"/>
                </a:cubicBezTo>
                <a:cubicBezTo>
                  <a:pt x="18521" y="954087"/>
                  <a:pt x="12171" y="960437"/>
                  <a:pt x="8996" y="969433"/>
                </a:cubicBezTo>
                <a:cubicBezTo>
                  <a:pt x="5821" y="978429"/>
                  <a:pt x="0" y="986366"/>
                  <a:pt x="5821" y="991658"/>
                </a:cubicBezTo>
                <a:cubicBezTo>
                  <a:pt x="11642" y="996950"/>
                  <a:pt x="8996" y="1005416"/>
                  <a:pt x="43921" y="1001183"/>
                </a:cubicBezTo>
                <a:cubicBezTo>
                  <a:pt x="78846" y="996950"/>
                  <a:pt x="151342" y="986366"/>
                  <a:pt x="215371" y="966258"/>
                </a:cubicBezTo>
                <a:cubicBezTo>
                  <a:pt x="279400" y="946150"/>
                  <a:pt x="352954" y="915458"/>
                  <a:pt x="428096" y="880533"/>
                </a:cubicBezTo>
                <a:cubicBezTo>
                  <a:pt x="503238" y="845608"/>
                  <a:pt x="597429" y="795337"/>
                  <a:pt x="666221" y="756708"/>
                </a:cubicBezTo>
                <a:cubicBezTo>
                  <a:pt x="735013" y="718079"/>
                  <a:pt x="786871" y="676804"/>
                  <a:pt x="840846" y="648758"/>
                </a:cubicBezTo>
                <a:cubicBezTo>
                  <a:pt x="894821" y="620712"/>
                  <a:pt x="941917" y="611716"/>
                  <a:pt x="990071" y="588433"/>
                </a:cubicBezTo>
                <a:cubicBezTo>
                  <a:pt x="1038225" y="565150"/>
                  <a:pt x="1091671" y="525462"/>
                  <a:pt x="1129771" y="509058"/>
                </a:cubicBezTo>
                <a:cubicBezTo>
                  <a:pt x="1167871" y="492654"/>
                  <a:pt x="1190096" y="496887"/>
                  <a:pt x="1218671" y="490008"/>
                </a:cubicBezTo>
                <a:cubicBezTo>
                  <a:pt x="1247246" y="483129"/>
                  <a:pt x="1278996" y="473075"/>
                  <a:pt x="1301221" y="467783"/>
                </a:cubicBezTo>
                <a:cubicBezTo>
                  <a:pt x="1323446" y="462491"/>
                  <a:pt x="1340379" y="461962"/>
                  <a:pt x="1352021" y="458258"/>
                </a:cubicBezTo>
                <a:cubicBezTo>
                  <a:pt x="1363663" y="454554"/>
                  <a:pt x="1367896" y="457200"/>
                  <a:pt x="1371071" y="445558"/>
                </a:cubicBezTo>
                <a:cubicBezTo>
                  <a:pt x="1374246" y="433916"/>
                  <a:pt x="1377421" y="407987"/>
                  <a:pt x="1371071" y="388408"/>
                </a:cubicBezTo>
                <a:cubicBezTo>
                  <a:pt x="1364721" y="368829"/>
                  <a:pt x="1348317" y="341841"/>
                  <a:pt x="1332971" y="328083"/>
                </a:cubicBezTo>
                <a:cubicBezTo>
                  <a:pt x="1317625" y="314325"/>
                  <a:pt x="1291167" y="315383"/>
                  <a:pt x="1278996" y="305858"/>
                </a:cubicBezTo>
                <a:cubicBezTo>
                  <a:pt x="1266825" y="296333"/>
                  <a:pt x="1264179" y="289454"/>
                  <a:pt x="1259946" y="270933"/>
                </a:cubicBezTo>
                <a:cubicBezTo>
                  <a:pt x="1255713" y="252412"/>
                  <a:pt x="1255713" y="220662"/>
                  <a:pt x="1253596" y="194733"/>
                </a:cubicBezTo>
                <a:cubicBezTo>
                  <a:pt x="1251479" y="168804"/>
                  <a:pt x="1256771" y="138112"/>
                  <a:pt x="1247246" y="115358"/>
                </a:cubicBezTo>
                <a:cubicBezTo>
                  <a:pt x="1237721" y="92604"/>
                  <a:pt x="1216554" y="73025"/>
                  <a:pt x="1196446" y="58208"/>
                </a:cubicBezTo>
                <a:cubicBezTo>
                  <a:pt x="1176338" y="43391"/>
                  <a:pt x="1130829" y="0"/>
                  <a:pt x="1101196" y="2010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3185054" y="2399771"/>
            <a:ext cx="659342" cy="455083"/>
          </a:xfrm>
          <a:custGeom>
            <a:avLst/>
            <a:gdLst>
              <a:gd name="connsiteX0" fmla="*/ 2646 w 659342"/>
              <a:gd name="connsiteY0" fmla="*/ 67204 h 455083"/>
              <a:gd name="connsiteX1" fmla="*/ 135996 w 659342"/>
              <a:gd name="connsiteY1" fmla="*/ 16404 h 455083"/>
              <a:gd name="connsiteX2" fmla="*/ 278871 w 659342"/>
              <a:gd name="connsiteY2" fmla="*/ 529 h 455083"/>
              <a:gd name="connsiteX3" fmla="*/ 383646 w 659342"/>
              <a:gd name="connsiteY3" fmla="*/ 13229 h 455083"/>
              <a:gd name="connsiteX4" fmla="*/ 482071 w 659342"/>
              <a:gd name="connsiteY4" fmla="*/ 64029 h 455083"/>
              <a:gd name="connsiteX5" fmla="*/ 551921 w 659342"/>
              <a:gd name="connsiteY5" fmla="*/ 127529 h 455083"/>
              <a:gd name="connsiteX6" fmla="*/ 621771 w 659342"/>
              <a:gd name="connsiteY6" fmla="*/ 229129 h 455083"/>
              <a:gd name="connsiteX7" fmla="*/ 653521 w 659342"/>
              <a:gd name="connsiteY7" fmla="*/ 337079 h 455083"/>
              <a:gd name="connsiteX8" fmla="*/ 656696 w 659342"/>
              <a:gd name="connsiteY8" fmla="*/ 419629 h 455083"/>
              <a:gd name="connsiteX9" fmla="*/ 656696 w 659342"/>
              <a:gd name="connsiteY9" fmla="*/ 445029 h 455083"/>
              <a:gd name="connsiteX10" fmla="*/ 650346 w 659342"/>
              <a:gd name="connsiteY10" fmla="*/ 454554 h 455083"/>
              <a:gd name="connsiteX11" fmla="*/ 618596 w 659342"/>
              <a:gd name="connsiteY11" fmla="*/ 441854 h 455083"/>
              <a:gd name="connsiteX12" fmla="*/ 564621 w 659342"/>
              <a:gd name="connsiteY12" fmla="*/ 413279 h 455083"/>
              <a:gd name="connsiteX13" fmla="*/ 501121 w 659342"/>
              <a:gd name="connsiteY13" fmla="*/ 340254 h 455083"/>
              <a:gd name="connsiteX14" fmla="*/ 437621 w 659342"/>
              <a:gd name="connsiteY14" fmla="*/ 276754 h 455083"/>
              <a:gd name="connsiteX15" fmla="*/ 386821 w 659342"/>
              <a:gd name="connsiteY15" fmla="*/ 216429 h 455083"/>
              <a:gd name="connsiteX16" fmla="*/ 310621 w 659342"/>
              <a:gd name="connsiteY16" fmla="*/ 168804 h 455083"/>
              <a:gd name="connsiteX17" fmla="*/ 259821 w 659342"/>
              <a:gd name="connsiteY17" fmla="*/ 133879 h 455083"/>
              <a:gd name="connsiteX18" fmla="*/ 183621 w 659342"/>
              <a:gd name="connsiteY18" fmla="*/ 102129 h 455083"/>
              <a:gd name="connsiteX19" fmla="*/ 120121 w 659342"/>
              <a:gd name="connsiteY19" fmla="*/ 83079 h 455083"/>
              <a:gd name="connsiteX20" fmla="*/ 2646 w 659342"/>
              <a:gd name="connsiteY20" fmla="*/ 67204 h 45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9342" h="455083">
                <a:moveTo>
                  <a:pt x="2646" y="67204"/>
                </a:moveTo>
                <a:cubicBezTo>
                  <a:pt x="5292" y="56091"/>
                  <a:pt x="89959" y="27516"/>
                  <a:pt x="135996" y="16404"/>
                </a:cubicBezTo>
                <a:cubicBezTo>
                  <a:pt x="182033" y="5292"/>
                  <a:pt x="237596" y="1058"/>
                  <a:pt x="278871" y="529"/>
                </a:cubicBezTo>
                <a:cubicBezTo>
                  <a:pt x="320146" y="0"/>
                  <a:pt x="349779" y="2646"/>
                  <a:pt x="383646" y="13229"/>
                </a:cubicBezTo>
                <a:cubicBezTo>
                  <a:pt x="417513" y="23812"/>
                  <a:pt x="454025" y="44979"/>
                  <a:pt x="482071" y="64029"/>
                </a:cubicBezTo>
                <a:cubicBezTo>
                  <a:pt x="510117" y="83079"/>
                  <a:pt x="528638" y="100012"/>
                  <a:pt x="551921" y="127529"/>
                </a:cubicBezTo>
                <a:cubicBezTo>
                  <a:pt x="575204" y="155046"/>
                  <a:pt x="604838" y="194204"/>
                  <a:pt x="621771" y="229129"/>
                </a:cubicBezTo>
                <a:cubicBezTo>
                  <a:pt x="638704" y="264054"/>
                  <a:pt x="647700" y="305329"/>
                  <a:pt x="653521" y="337079"/>
                </a:cubicBezTo>
                <a:cubicBezTo>
                  <a:pt x="659342" y="368829"/>
                  <a:pt x="656167" y="401637"/>
                  <a:pt x="656696" y="419629"/>
                </a:cubicBezTo>
                <a:cubicBezTo>
                  <a:pt x="657225" y="437621"/>
                  <a:pt x="657754" y="439208"/>
                  <a:pt x="656696" y="445029"/>
                </a:cubicBezTo>
                <a:cubicBezTo>
                  <a:pt x="655638" y="450850"/>
                  <a:pt x="656696" y="455083"/>
                  <a:pt x="650346" y="454554"/>
                </a:cubicBezTo>
                <a:cubicBezTo>
                  <a:pt x="643996" y="454025"/>
                  <a:pt x="632884" y="448733"/>
                  <a:pt x="618596" y="441854"/>
                </a:cubicBezTo>
                <a:cubicBezTo>
                  <a:pt x="604309" y="434975"/>
                  <a:pt x="584200" y="430212"/>
                  <a:pt x="564621" y="413279"/>
                </a:cubicBezTo>
                <a:cubicBezTo>
                  <a:pt x="545042" y="396346"/>
                  <a:pt x="522288" y="363008"/>
                  <a:pt x="501121" y="340254"/>
                </a:cubicBezTo>
                <a:cubicBezTo>
                  <a:pt x="479954" y="317500"/>
                  <a:pt x="456671" y="297391"/>
                  <a:pt x="437621" y="276754"/>
                </a:cubicBezTo>
                <a:cubicBezTo>
                  <a:pt x="418571" y="256117"/>
                  <a:pt x="407988" y="234421"/>
                  <a:pt x="386821" y="216429"/>
                </a:cubicBezTo>
                <a:cubicBezTo>
                  <a:pt x="365654" y="198437"/>
                  <a:pt x="331788" y="182562"/>
                  <a:pt x="310621" y="168804"/>
                </a:cubicBezTo>
                <a:cubicBezTo>
                  <a:pt x="289454" y="155046"/>
                  <a:pt x="280988" y="144992"/>
                  <a:pt x="259821" y="133879"/>
                </a:cubicBezTo>
                <a:cubicBezTo>
                  <a:pt x="238654" y="122767"/>
                  <a:pt x="206904" y="110596"/>
                  <a:pt x="183621" y="102129"/>
                </a:cubicBezTo>
                <a:cubicBezTo>
                  <a:pt x="160338" y="93662"/>
                  <a:pt x="142346" y="87312"/>
                  <a:pt x="120121" y="83079"/>
                </a:cubicBezTo>
                <a:cubicBezTo>
                  <a:pt x="97896" y="78846"/>
                  <a:pt x="0" y="78317"/>
                  <a:pt x="2646" y="6720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3833283" y="2851679"/>
            <a:ext cx="478896" cy="350838"/>
          </a:xfrm>
          <a:custGeom>
            <a:avLst/>
            <a:gdLst>
              <a:gd name="connsiteX0" fmla="*/ 240242 w 478896"/>
              <a:gd name="connsiteY0" fmla="*/ 339196 h 350838"/>
              <a:gd name="connsiteX1" fmla="*/ 179917 w 478896"/>
              <a:gd name="connsiteY1" fmla="*/ 278871 h 350838"/>
              <a:gd name="connsiteX2" fmla="*/ 103717 w 478896"/>
              <a:gd name="connsiteY2" fmla="*/ 205846 h 350838"/>
              <a:gd name="connsiteX3" fmla="*/ 52917 w 478896"/>
              <a:gd name="connsiteY3" fmla="*/ 139171 h 350838"/>
              <a:gd name="connsiteX4" fmla="*/ 21167 w 478896"/>
              <a:gd name="connsiteY4" fmla="*/ 69321 h 350838"/>
              <a:gd name="connsiteX5" fmla="*/ 5292 w 478896"/>
              <a:gd name="connsiteY5" fmla="*/ 18521 h 350838"/>
              <a:gd name="connsiteX6" fmla="*/ 5292 w 478896"/>
              <a:gd name="connsiteY6" fmla="*/ 2646 h 350838"/>
              <a:gd name="connsiteX7" fmla="*/ 37042 w 478896"/>
              <a:gd name="connsiteY7" fmla="*/ 2646 h 350838"/>
              <a:gd name="connsiteX8" fmla="*/ 94192 w 478896"/>
              <a:gd name="connsiteY8" fmla="*/ 12171 h 350838"/>
              <a:gd name="connsiteX9" fmla="*/ 157692 w 478896"/>
              <a:gd name="connsiteY9" fmla="*/ 21696 h 350838"/>
              <a:gd name="connsiteX10" fmla="*/ 252942 w 478896"/>
              <a:gd name="connsiteY10" fmla="*/ 56621 h 350838"/>
              <a:gd name="connsiteX11" fmla="*/ 338667 w 478896"/>
              <a:gd name="connsiteY11" fmla="*/ 85196 h 350838"/>
              <a:gd name="connsiteX12" fmla="*/ 408517 w 478896"/>
              <a:gd name="connsiteY12" fmla="*/ 116946 h 350838"/>
              <a:gd name="connsiteX13" fmla="*/ 446617 w 478896"/>
              <a:gd name="connsiteY13" fmla="*/ 139171 h 350838"/>
              <a:gd name="connsiteX14" fmla="*/ 475192 w 478896"/>
              <a:gd name="connsiteY14" fmla="*/ 161396 h 350838"/>
              <a:gd name="connsiteX15" fmla="*/ 468842 w 478896"/>
              <a:gd name="connsiteY15" fmla="*/ 205846 h 350838"/>
              <a:gd name="connsiteX16" fmla="*/ 446617 w 478896"/>
              <a:gd name="connsiteY16" fmla="*/ 250296 h 350838"/>
              <a:gd name="connsiteX17" fmla="*/ 414867 w 478896"/>
              <a:gd name="connsiteY17" fmla="*/ 256646 h 350838"/>
              <a:gd name="connsiteX18" fmla="*/ 383117 w 478896"/>
              <a:gd name="connsiteY18" fmla="*/ 262996 h 350838"/>
              <a:gd name="connsiteX19" fmla="*/ 373592 w 478896"/>
              <a:gd name="connsiteY19" fmla="*/ 301096 h 350838"/>
              <a:gd name="connsiteX20" fmla="*/ 354542 w 478896"/>
              <a:gd name="connsiteY20" fmla="*/ 336021 h 350838"/>
              <a:gd name="connsiteX21" fmla="*/ 306917 w 478896"/>
              <a:gd name="connsiteY21" fmla="*/ 348721 h 350838"/>
              <a:gd name="connsiteX22" fmla="*/ 240242 w 478896"/>
              <a:gd name="connsiteY22" fmla="*/ 339196 h 35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78896" h="350838">
                <a:moveTo>
                  <a:pt x="240242" y="339196"/>
                </a:moveTo>
                <a:cubicBezTo>
                  <a:pt x="219075" y="327554"/>
                  <a:pt x="202671" y="301096"/>
                  <a:pt x="179917" y="278871"/>
                </a:cubicBezTo>
                <a:cubicBezTo>
                  <a:pt x="157163" y="256646"/>
                  <a:pt x="124884" y="229129"/>
                  <a:pt x="103717" y="205846"/>
                </a:cubicBezTo>
                <a:cubicBezTo>
                  <a:pt x="82550" y="182563"/>
                  <a:pt x="66675" y="161925"/>
                  <a:pt x="52917" y="139171"/>
                </a:cubicBezTo>
                <a:cubicBezTo>
                  <a:pt x="39159" y="116417"/>
                  <a:pt x="29104" y="89429"/>
                  <a:pt x="21167" y="69321"/>
                </a:cubicBezTo>
                <a:cubicBezTo>
                  <a:pt x="13230" y="49213"/>
                  <a:pt x="7938" y="29634"/>
                  <a:pt x="5292" y="18521"/>
                </a:cubicBezTo>
                <a:cubicBezTo>
                  <a:pt x="2646" y="7408"/>
                  <a:pt x="0" y="5292"/>
                  <a:pt x="5292" y="2646"/>
                </a:cubicBezTo>
                <a:cubicBezTo>
                  <a:pt x="10584" y="0"/>
                  <a:pt x="22225" y="1059"/>
                  <a:pt x="37042" y="2646"/>
                </a:cubicBezTo>
                <a:cubicBezTo>
                  <a:pt x="51859" y="4233"/>
                  <a:pt x="94192" y="12171"/>
                  <a:pt x="94192" y="12171"/>
                </a:cubicBezTo>
                <a:cubicBezTo>
                  <a:pt x="114300" y="15346"/>
                  <a:pt x="131234" y="14288"/>
                  <a:pt x="157692" y="21696"/>
                </a:cubicBezTo>
                <a:cubicBezTo>
                  <a:pt x="184150" y="29104"/>
                  <a:pt x="222780" y="46038"/>
                  <a:pt x="252942" y="56621"/>
                </a:cubicBezTo>
                <a:cubicBezTo>
                  <a:pt x="283105" y="67204"/>
                  <a:pt x="312738" y="75142"/>
                  <a:pt x="338667" y="85196"/>
                </a:cubicBezTo>
                <a:cubicBezTo>
                  <a:pt x="364596" y="95250"/>
                  <a:pt x="390525" y="107950"/>
                  <a:pt x="408517" y="116946"/>
                </a:cubicBezTo>
                <a:cubicBezTo>
                  <a:pt x="426509" y="125942"/>
                  <a:pt x="435505" y="131763"/>
                  <a:pt x="446617" y="139171"/>
                </a:cubicBezTo>
                <a:cubicBezTo>
                  <a:pt x="457730" y="146579"/>
                  <a:pt x="471488" y="150284"/>
                  <a:pt x="475192" y="161396"/>
                </a:cubicBezTo>
                <a:cubicBezTo>
                  <a:pt x="478896" y="172508"/>
                  <a:pt x="473605" y="191029"/>
                  <a:pt x="468842" y="205846"/>
                </a:cubicBezTo>
                <a:cubicBezTo>
                  <a:pt x="464079" y="220663"/>
                  <a:pt x="455613" y="241829"/>
                  <a:pt x="446617" y="250296"/>
                </a:cubicBezTo>
                <a:cubicBezTo>
                  <a:pt x="437621" y="258763"/>
                  <a:pt x="414867" y="256646"/>
                  <a:pt x="414867" y="256646"/>
                </a:cubicBezTo>
                <a:cubicBezTo>
                  <a:pt x="404284" y="258763"/>
                  <a:pt x="389996" y="255588"/>
                  <a:pt x="383117" y="262996"/>
                </a:cubicBezTo>
                <a:cubicBezTo>
                  <a:pt x="376238" y="270404"/>
                  <a:pt x="378354" y="288925"/>
                  <a:pt x="373592" y="301096"/>
                </a:cubicBezTo>
                <a:cubicBezTo>
                  <a:pt x="368830" y="313267"/>
                  <a:pt x="365655" y="328084"/>
                  <a:pt x="354542" y="336021"/>
                </a:cubicBezTo>
                <a:cubicBezTo>
                  <a:pt x="343430" y="343959"/>
                  <a:pt x="322792" y="348192"/>
                  <a:pt x="306917" y="348721"/>
                </a:cubicBezTo>
                <a:cubicBezTo>
                  <a:pt x="291042" y="349250"/>
                  <a:pt x="261409" y="350838"/>
                  <a:pt x="240242" y="33919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2747962" y="2197100"/>
            <a:ext cx="441325" cy="308504"/>
          </a:xfrm>
          <a:custGeom>
            <a:avLst/>
            <a:gdLst>
              <a:gd name="connsiteX0" fmla="*/ 198438 w 441325"/>
              <a:gd name="connsiteY0" fmla="*/ 12700 h 308504"/>
              <a:gd name="connsiteX1" fmla="*/ 306388 w 441325"/>
              <a:gd name="connsiteY1" fmla="*/ 85725 h 308504"/>
              <a:gd name="connsiteX2" fmla="*/ 354013 w 441325"/>
              <a:gd name="connsiteY2" fmla="*/ 146050 h 308504"/>
              <a:gd name="connsiteX3" fmla="*/ 395288 w 441325"/>
              <a:gd name="connsiteY3" fmla="*/ 200025 h 308504"/>
              <a:gd name="connsiteX4" fmla="*/ 423863 w 441325"/>
              <a:gd name="connsiteY4" fmla="*/ 244475 h 308504"/>
              <a:gd name="connsiteX5" fmla="*/ 436563 w 441325"/>
              <a:gd name="connsiteY5" fmla="*/ 276225 h 308504"/>
              <a:gd name="connsiteX6" fmla="*/ 395288 w 441325"/>
              <a:gd name="connsiteY6" fmla="*/ 298450 h 308504"/>
              <a:gd name="connsiteX7" fmla="*/ 274638 w 441325"/>
              <a:gd name="connsiteY7" fmla="*/ 307975 h 308504"/>
              <a:gd name="connsiteX8" fmla="*/ 173038 w 441325"/>
              <a:gd name="connsiteY8" fmla="*/ 295275 h 308504"/>
              <a:gd name="connsiteX9" fmla="*/ 96838 w 441325"/>
              <a:gd name="connsiteY9" fmla="*/ 260350 h 308504"/>
              <a:gd name="connsiteX10" fmla="*/ 30163 w 441325"/>
              <a:gd name="connsiteY10" fmla="*/ 225425 h 308504"/>
              <a:gd name="connsiteX11" fmla="*/ 4763 w 441325"/>
              <a:gd name="connsiteY11" fmla="*/ 190500 h 308504"/>
              <a:gd name="connsiteX12" fmla="*/ 4763 w 441325"/>
              <a:gd name="connsiteY12" fmla="*/ 136525 h 308504"/>
              <a:gd name="connsiteX13" fmla="*/ 33338 w 441325"/>
              <a:gd name="connsiteY13" fmla="*/ 114300 h 308504"/>
              <a:gd name="connsiteX14" fmla="*/ 74613 w 441325"/>
              <a:gd name="connsiteY14" fmla="*/ 101600 h 308504"/>
              <a:gd name="connsiteX15" fmla="*/ 100013 w 441325"/>
              <a:gd name="connsiteY15" fmla="*/ 60325 h 308504"/>
              <a:gd name="connsiteX16" fmla="*/ 106363 w 441325"/>
              <a:gd name="connsiteY16" fmla="*/ 25400 h 308504"/>
              <a:gd name="connsiteX17" fmla="*/ 144463 w 441325"/>
              <a:gd name="connsiteY17" fmla="*/ 9525 h 308504"/>
              <a:gd name="connsiteX18" fmla="*/ 198438 w 441325"/>
              <a:gd name="connsiteY18" fmla="*/ 12700 h 308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1325" h="308504">
                <a:moveTo>
                  <a:pt x="198438" y="12700"/>
                </a:moveTo>
                <a:cubicBezTo>
                  <a:pt x="225425" y="25400"/>
                  <a:pt x="280459" y="63500"/>
                  <a:pt x="306388" y="85725"/>
                </a:cubicBezTo>
                <a:cubicBezTo>
                  <a:pt x="332317" y="107950"/>
                  <a:pt x="339196" y="127000"/>
                  <a:pt x="354013" y="146050"/>
                </a:cubicBezTo>
                <a:cubicBezTo>
                  <a:pt x="368830" y="165100"/>
                  <a:pt x="383646" y="183621"/>
                  <a:pt x="395288" y="200025"/>
                </a:cubicBezTo>
                <a:cubicBezTo>
                  <a:pt x="406930" y="216429"/>
                  <a:pt x="416984" y="231775"/>
                  <a:pt x="423863" y="244475"/>
                </a:cubicBezTo>
                <a:cubicBezTo>
                  <a:pt x="430742" y="257175"/>
                  <a:pt x="441325" y="267229"/>
                  <a:pt x="436563" y="276225"/>
                </a:cubicBezTo>
                <a:cubicBezTo>
                  <a:pt x="431801" y="285221"/>
                  <a:pt x="422276" y="293158"/>
                  <a:pt x="395288" y="298450"/>
                </a:cubicBezTo>
                <a:cubicBezTo>
                  <a:pt x="368301" y="303742"/>
                  <a:pt x="311680" y="308504"/>
                  <a:pt x="274638" y="307975"/>
                </a:cubicBezTo>
                <a:cubicBezTo>
                  <a:pt x="237596" y="307446"/>
                  <a:pt x="202671" y="303212"/>
                  <a:pt x="173038" y="295275"/>
                </a:cubicBezTo>
                <a:cubicBezTo>
                  <a:pt x="143405" y="287338"/>
                  <a:pt x="120651" y="271992"/>
                  <a:pt x="96838" y="260350"/>
                </a:cubicBezTo>
                <a:cubicBezTo>
                  <a:pt x="73025" y="248708"/>
                  <a:pt x="45509" y="237067"/>
                  <a:pt x="30163" y="225425"/>
                </a:cubicBezTo>
                <a:cubicBezTo>
                  <a:pt x="14817" y="213783"/>
                  <a:pt x="8996" y="205317"/>
                  <a:pt x="4763" y="190500"/>
                </a:cubicBezTo>
                <a:cubicBezTo>
                  <a:pt x="530" y="175683"/>
                  <a:pt x="0" y="149225"/>
                  <a:pt x="4763" y="136525"/>
                </a:cubicBezTo>
                <a:cubicBezTo>
                  <a:pt x="9526" y="123825"/>
                  <a:pt x="21696" y="120121"/>
                  <a:pt x="33338" y="114300"/>
                </a:cubicBezTo>
                <a:cubicBezTo>
                  <a:pt x="44980" y="108479"/>
                  <a:pt x="63501" y="110596"/>
                  <a:pt x="74613" y="101600"/>
                </a:cubicBezTo>
                <a:cubicBezTo>
                  <a:pt x="85725" y="92604"/>
                  <a:pt x="94721" y="73025"/>
                  <a:pt x="100013" y="60325"/>
                </a:cubicBezTo>
                <a:cubicBezTo>
                  <a:pt x="105305" y="47625"/>
                  <a:pt x="98955" y="33867"/>
                  <a:pt x="106363" y="25400"/>
                </a:cubicBezTo>
                <a:cubicBezTo>
                  <a:pt x="113771" y="16933"/>
                  <a:pt x="133350" y="12171"/>
                  <a:pt x="144463" y="9525"/>
                </a:cubicBezTo>
                <a:cubicBezTo>
                  <a:pt x="155576" y="6879"/>
                  <a:pt x="171451" y="0"/>
                  <a:pt x="198438" y="127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5077354" y="2338388"/>
            <a:ext cx="1314450" cy="842962"/>
          </a:xfrm>
          <a:custGeom>
            <a:avLst/>
            <a:gdLst>
              <a:gd name="connsiteX0" fmla="*/ 202671 w 1314450"/>
              <a:gd name="connsiteY0" fmla="*/ 36512 h 842962"/>
              <a:gd name="connsiteX1" fmla="*/ 599546 w 1314450"/>
              <a:gd name="connsiteY1" fmla="*/ 261937 h 842962"/>
              <a:gd name="connsiteX2" fmla="*/ 951971 w 1314450"/>
              <a:gd name="connsiteY2" fmla="*/ 471487 h 842962"/>
              <a:gd name="connsiteX3" fmla="*/ 1158346 w 1314450"/>
              <a:gd name="connsiteY3" fmla="*/ 592137 h 842962"/>
              <a:gd name="connsiteX4" fmla="*/ 1253596 w 1314450"/>
              <a:gd name="connsiteY4" fmla="*/ 646112 h 842962"/>
              <a:gd name="connsiteX5" fmla="*/ 1294871 w 1314450"/>
              <a:gd name="connsiteY5" fmla="*/ 674687 h 842962"/>
              <a:gd name="connsiteX6" fmla="*/ 1310746 w 1314450"/>
              <a:gd name="connsiteY6" fmla="*/ 687387 h 842962"/>
              <a:gd name="connsiteX7" fmla="*/ 1310746 w 1314450"/>
              <a:gd name="connsiteY7" fmla="*/ 709612 h 842962"/>
              <a:gd name="connsiteX8" fmla="*/ 1288521 w 1314450"/>
              <a:gd name="connsiteY8" fmla="*/ 735012 h 842962"/>
              <a:gd name="connsiteX9" fmla="*/ 1247246 w 1314450"/>
              <a:gd name="connsiteY9" fmla="*/ 741362 h 842962"/>
              <a:gd name="connsiteX10" fmla="*/ 1221846 w 1314450"/>
              <a:gd name="connsiteY10" fmla="*/ 779462 h 842962"/>
              <a:gd name="connsiteX11" fmla="*/ 1209146 w 1314450"/>
              <a:gd name="connsiteY11" fmla="*/ 808037 h 842962"/>
              <a:gd name="connsiteX12" fmla="*/ 1183746 w 1314450"/>
              <a:gd name="connsiteY12" fmla="*/ 833437 h 842962"/>
              <a:gd name="connsiteX13" fmla="*/ 1155171 w 1314450"/>
              <a:gd name="connsiteY13" fmla="*/ 842962 h 842962"/>
              <a:gd name="connsiteX14" fmla="*/ 1120246 w 1314450"/>
              <a:gd name="connsiteY14" fmla="*/ 833437 h 842962"/>
              <a:gd name="connsiteX15" fmla="*/ 1040871 w 1314450"/>
              <a:gd name="connsiteY15" fmla="*/ 792162 h 842962"/>
              <a:gd name="connsiteX16" fmla="*/ 961496 w 1314450"/>
              <a:gd name="connsiteY16" fmla="*/ 747712 h 842962"/>
              <a:gd name="connsiteX17" fmla="*/ 885296 w 1314450"/>
              <a:gd name="connsiteY17" fmla="*/ 703262 h 842962"/>
              <a:gd name="connsiteX18" fmla="*/ 831321 w 1314450"/>
              <a:gd name="connsiteY18" fmla="*/ 655637 h 842962"/>
              <a:gd name="connsiteX19" fmla="*/ 802746 w 1314450"/>
              <a:gd name="connsiteY19" fmla="*/ 614362 h 842962"/>
              <a:gd name="connsiteX20" fmla="*/ 767821 w 1314450"/>
              <a:gd name="connsiteY20" fmla="*/ 560387 h 842962"/>
              <a:gd name="connsiteX21" fmla="*/ 751946 w 1314450"/>
              <a:gd name="connsiteY21" fmla="*/ 519112 h 842962"/>
              <a:gd name="connsiteX22" fmla="*/ 701146 w 1314450"/>
              <a:gd name="connsiteY22" fmla="*/ 465137 h 842962"/>
              <a:gd name="connsiteX23" fmla="*/ 624946 w 1314450"/>
              <a:gd name="connsiteY23" fmla="*/ 427037 h 842962"/>
              <a:gd name="connsiteX24" fmla="*/ 520171 w 1314450"/>
              <a:gd name="connsiteY24" fmla="*/ 392112 h 842962"/>
              <a:gd name="connsiteX25" fmla="*/ 418571 w 1314450"/>
              <a:gd name="connsiteY25" fmla="*/ 369887 h 842962"/>
              <a:gd name="connsiteX26" fmla="*/ 313796 w 1314450"/>
              <a:gd name="connsiteY26" fmla="*/ 347662 h 842962"/>
              <a:gd name="connsiteX27" fmla="*/ 231246 w 1314450"/>
              <a:gd name="connsiteY27" fmla="*/ 322262 h 842962"/>
              <a:gd name="connsiteX28" fmla="*/ 164571 w 1314450"/>
              <a:gd name="connsiteY28" fmla="*/ 277812 h 842962"/>
              <a:gd name="connsiteX29" fmla="*/ 91546 w 1314450"/>
              <a:gd name="connsiteY29" fmla="*/ 233362 h 842962"/>
              <a:gd name="connsiteX30" fmla="*/ 47096 w 1314450"/>
              <a:gd name="connsiteY30" fmla="*/ 201612 h 842962"/>
              <a:gd name="connsiteX31" fmla="*/ 28046 w 1314450"/>
              <a:gd name="connsiteY31" fmla="*/ 188912 h 842962"/>
              <a:gd name="connsiteX32" fmla="*/ 2646 w 1314450"/>
              <a:gd name="connsiteY32" fmla="*/ 144462 h 842962"/>
              <a:gd name="connsiteX33" fmla="*/ 12171 w 1314450"/>
              <a:gd name="connsiteY33" fmla="*/ 103187 h 842962"/>
              <a:gd name="connsiteX34" fmla="*/ 50271 w 1314450"/>
              <a:gd name="connsiteY34" fmla="*/ 71437 h 842962"/>
              <a:gd name="connsiteX35" fmla="*/ 78846 w 1314450"/>
              <a:gd name="connsiteY35" fmla="*/ 71437 h 842962"/>
              <a:gd name="connsiteX36" fmla="*/ 110596 w 1314450"/>
              <a:gd name="connsiteY36" fmla="*/ 65087 h 842962"/>
              <a:gd name="connsiteX37" fmla="*/ 123296 w 1314450"/>
              <a:gd name="connsiteY37" fmla="*/ 42862 h 842962"/>
              <a:gd name="connsiteX38" fmla="*/ 202671 w 1314450"/>
              <a:gd name="connsiteY38" fmla="*/ 36512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314450" h="842962">
                <a:moveTo>
                  <a:pt x="202671" y="36512"/>
                </a:moveTo>
                <a:cubicBezTo>
                  <a:pt x="282046" y="73024"/>
                  <a:pt x="474663" y="189441"/>
                  <a:pt x="599546" y="261937"/>
                </a:cubicBezTo>
                <a:cubicBezTo>
                  <a:pt x="724429" y="334433"/>
                  <a:pt x="951971" y="471487"/>
                  <a:pt x="951971" y="471487"/>
                </a:cubicBezTo>
                <a:lnTo>
                  <a:pt x="1158346" y="592137"/>
                </a:lnTo>
                <a:cubicBezTo>
                  <a:pt x="1208617" y="621241"/>
                  <a:pt x="1230842" y="632354"/>
                  <a:pt x="1253596" y="646112"/>
                </a:cubicBezTo>
                <a:cubicBezTo>
                  <a:pt x="1276350" y="659870"/>
                  <a:pt x="1285346" y="667808"/>
                  <a:pt x="1294871" y="674687"/>
                </a:cubicBezTo>
                <a:cubicBezTo>
                  <a:pt x="1304396" y="681566"/>
                  <a:pt x="1308100" y="681566"/>
                  <a:pt x="1310746" y="687387"/>
                </a:cubicBezTo>
                <a:cubicBezTo>
                  <a:pt x="1313392" y="693208"/>
                  <a:pt x="1314450" y="701675"/>
                  <a:pt x="1310746" y="709612"/>
                </a:cubicBezTo>
                <a:cubicBezTo>
                  <a:pt x="1307042" y="717549"/>
                  <a:pt x="1299104" y="729720"/>
                  <a:pt x="1288521" y="735012"/>
                </a:cubicBezTo>
                <a:cubicBezTo>
                  <a:pt x="1277938" y="740304"/>
                  <a:pt x="1258359" y="733954"/>
                  <a:pt x="1247246" y="741362"/>
                </a:cubicBezTo>
                <a:cubicBezTo>
                  <a:pt x="1236134" y="748770"/>
                  <a:pt x="1228196" y="768350"/>
                  <a:pt x="1221846" y="779462"/>
                </a:cubicBezTo>
                <a:cubicBezTo>
                  <a:pt x="1215496" y="790574"/>
                  <a:pt x="1215496" y="799041"/>
                  <a:pt x="1209146" y="808037"/>
                </a:cubicBezTo>
                <a:cubicBezTo>
                  <a:pt x="1202796" y="817033"/>
                  <a:pt x="1192742" y="827616"/>
                  <a:pt x="1183746" y="833437"/>
                </a:cubicBezTo>
                <a:cubicBezTo>
                  <a:pt x="1174750" y="839258"/>
                  <a:pt x="1165754" y="842962"/>
                  <a:pt x="1155171" y="842962"/>
                </a:cubicBezTo>
                <a:cubicBezTo>
                  <a:pt x="1144588" y="842962"/>
                  <a:pt x="1139296" y="841904"/>
                  <a:pt x="1120246" y="833437"/>
                </a:cubicBezTo>
                <a:cubicBezTo>
                  <a:pt x="1101196" y="824970"/>
                  <a:pt x="1067329" y="806449"/>
                  <a:pt x="1040871" y="792162"/>
                </a:cubicBezTo>
                <a:cubicBezTo>
                  <a:pt x="1014413" y="777875"/>
                  <a:pt x="987425" y="762529"/>
                  <a:pt x="961496" y="747712"/>
                </a:cubicBezTo>
                <a:cubicBezTo>
                  <a:pt x="935567" y="732895"/>
                  <a:pt x="906992" y="718608"/>
                  <a:pt x="885296" y="703262"/>
                </a:cubicBezTo>
                <a:cubicBezTo>
                  <a:pt x="863600" y="687916"/>
                  <a:pt x="845079" y="670454"/>
                  <a:pt x="831321" y="655637"/>
                </a:cubicBezTo>
                <a:cubicBezTo>
                  <a:pt x="817563" y="640820"/>
                  <a:pt x="813329" y="630237"/>
                  <a:pt x="802746" y="614362"/>
                </a:cubicBezTo>
                <a:cubicBezTo>
                  <a:pt x="792163" y="598487"/>
                  <a:pt x="776288" y="576262"/>
                  <a:pt x="767821" y="560387"/>
                </a:cubicBezTo>
                <a:cubicBezTo>
                  <a:pt x="759354" y="544512"/>
                  <a:pt x="763059" y="534987"/>
                  <a:pt x="751946" y="519112"/>
                </a:cubicBezTo>
                <a:cubicBezTo>
                  <a:pt x="740834" y="503237"/>
                  <a:pt x="722313" y="480483"/>
                  <a:pt x="701146" y="465137"/>
                </a:cubicBezTo>
                <a:cubicBezTo>
                  <a:pt x="679979" y="449791"/>
                  <a:pt x="655108" y="439208"/>
                  <a:pt x="624946" y="427037"/>
                </a:cubicBezTo>
                <a:cubicBezTo>
                  <a:pt x="594784" y="414866"/>
                  <a:pt x="554567" y="401637"/>
                  <a:pt x="520171" y="392112"/>
                </a:cubicBezTo>
                <a:cubicBezTo>
                  <a:pt x="485775" y="382587"/>
                  <a:pt x="418571" y="369887"/>
                  <a:pt x="418571" y="369887"/>
                </a:cubicBezTo>
                <a:cubicBezTo>
                  <a:pt x="384175" y="362479"/>
                  <a:pt x="345017" y="355599"/>
                  <a:pt x="313796" y="347662"/>
                </a:cubicBezTo>
                <a:cubicBezTo>
                  <a:pt x="282575" y="339725"/>
                  <a:pt x="256117" y="333904"/>
                  <a:pt x="231246" y="322262"/>
                </a:cubicBezTo>
                <a:cubicBezTo>
                  <a:pt x="206375" y="310620"/>
                  <a:pt x="187854" y="292629"/>
                  <a:pt x="164571" y="277812"/>
                </a:cubicBezTo>
                <a:cubicBezTo>
                  <a:pt x="141288" y="262995"/>
                  <a:pt x="111125" y="246062"/>
                  <a:pt x="91546" y="233362"/>
                </a:cubicBezTo>
                <a:cubicBezTo>
                  <a:pt x="71967" y="220662"/>
                  <a:pt x="57679" y="209020"/>
                  <a:pt x="47096" y="201612"/>
                </a:cubicBezTo>
                <a:cubicBezTo>
                  <a:pt x="36513" y="194204"/>
                  <a:pt x="35454" y="198437"/>
                  <a:pt x="28046" y="188912"/>
                </a:cubicBezTo>
                <a:cubicBezTo>
                  <a:pt x="20638" y="179387"/>
                  <a:pt x="5292" y="158749"/>
                  <a:pt x="2646" y="144462"/>
                </a:cubicBezTo>
                <a:cubicBezTo>
                  <a:pt x="0" y="130175"/>
                  <a:pt x="4234" y="115358"/>
                  <a:pt x="12171" y="103187"/>
                </a:cubicBezTo>
                <a:cubicBezTo>
                  <a:pt x="20108" y="91016"/>
                  <a:pt x="39159" y="76729"/>
                  <a:pt x="50271" y="71437"/>
                </a:cubicBezTo>
                <a:cubicBezTo>
                  <a:pt x="61384" y="66145"/>
                  <a:pt x="68792" y="72495"/>
                  <a:pt x="78846" y="71437"/>
                </a:cubicBezTo>
                <a:cubicBezTo>
                  <a:pt x="88900" y="70379"/>
                  <a:pt x="103188" y="69850"/>
                  <a:pt x="110596" y="65087"/>
                </a:cubicBezTo>
                <a:cubicBezTo>
                  <a:pt x="118004" y="60325"/>
                  <a:pt x="115888" y="49741"/>
                  <a:pt x="123296" y="42862"/>
                </a:cubicBezTo>
                <a:cubicBezTo>
                  <a:pt x="130704" y="35983"/>
                  <a:pt x="123296" y="0"/>
                  <a:pt x="202671" y="365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5599112" y="2497138"/>
            <a:ext cx="503238" cy="354012"/>
          </a:xfrm>
          <a:custGeom>
            <a:avLst/>
            <a:gdLst>
              <a:gd name="connsiteX0" fmla="*/ 4763 w 503238"/>
              <a:gd name="connsiteY0" fmla="*/ 58737 h 354012"/>
              <a:gd name="connsiteX1" fmla="*/ 74613 w 503238"/>
              <a:gd name="connsiteY1" fmla="*/ 7937 h 354012"/>
              <a:gd name="connsiteX2" fmla="*/ 173038 w 503238"/>
              <a:gd name="connsiteY2" fmla="*/ 11112 h 354012"/>
              <a:gd name="connsiteX3" fmla="*/ 280988 w 503238"/>
              <a:gd name="connsiteY3" fmla="*/ 61912 h 354012"/>
              <a:gd name="connsiteX4" fmla="*/ 373063 w 503238"/>
              <a:gd name="connsiteY4" fmla="*/ 150812 h 354012"/>
              <a:gd name="connsiteX5" fmla="*/ 433388 w 503238"/>
              <a:gd name="connsiteY5" fmla="*/ 236537 h 354012"/>
              <a:gd name="connsiteX6" fmla="*/ 490538 w 503238"/>
              <a:gd name="connsiteY6" fmla="*/ 315912 h 354012"/>
              <a:gd name="connsiteX7" fmla="*/ 500063 w 503238"/>
              <a:gd name="connsiteY7" fmla="*/ 350837 h 354012"/>
              <a:gd name="connsiteX8" fmla="*/ 471488 w 503238"/>
              <a:gd name="connsiteY8" fmla="*/ 334962 h 354012"/>
              <a:gd name="connsiteX9" fmla="*/ 411163 w 503238"/>
              <a:gd name="connsiteY9" fmla="*/ 319087 h 354012"/>
              <a:gd name="connsiteX10" fmla="*/ 306388 w 503238"/>
              <a:gd name="connsiteY10" fmla="*/ 255587 h 354012"/>
              <a:gd name="connsiteX11" fmla="*/ 233363 w 503238"/>
              <a:gd name="connsiteY11" fmla="*/ 201612 h 354012"/>
              <a:gd name="connsiteX12" fmla="*/ 115888 w 503238"/>
              <a:gd name="connsiteY12" fmla="*/ 138112 h 354012"/>
              <a:gd name="connsiteX13" fmla="*/ 71438 w 503238"/>
              <a:gd name="connsiteY13" fmla="*/ 106362 h 354012"/>
              <a:gd name="connsiteX14" fmla="*/ 46038 w 503238"/>
              <a:gd name="connsiteY14" fmla="*/ 93662 h 354012"/>
              <a:gd name="connsiteX15" fmla="*/ 4763 w 503238"/>
              <a:gd name="connsiteY15" fmla="*/ 58737 h 35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3238" h="354012">
                <a:moveTo>
                  <a:pt x="4763" y="58737"/>
                </a:moveTo>
                <a:cubicBezTo>
                  <a:pt x="9526" y="44449"/>
                  <a:pt x="46567" y="15875"/>
                  <a:pt x="74613" y="7937"/>
                </a:cubicBezTo>
                <a:cubicBezTo>
                  <a:pt x="102659" y="0"/>
                  <a:pt x="138642" y="2116"/>
                  <a:pt x="173038" y="11112"/>
                </a:cubicBezTo>
                <a:cubicBezTo>
                  <a:pt x="207434" y="20108"/>
                  <a:pt x="247651" y="38629"/>
                  <a:pt x="280988" y="61912"/>
                </a:cubicBezTo>
                <a:cubicBezTo>
                  <a:pt x="314325" y="85195"/>
                  <a:pt x="347663" y="121708"/>
                  <a:pt x="373063" y="150812"/>
                </a:cubicBezTo>
                <a:cubicBezTo>
                  <a:pt x="398463" y="179916"/>
                  <a:pt x="413809" y="209020"/>
                  <a:pt x="433388" y="236537"/>
                </a:cubicBezTo>
                <a:cubicBezTo>
                  <a:pt x="452967" y="264054"/>
                  <a:pt x="479426" y="296862"/>
                  <a:pt x="490538" y="315912"/>
                </a:cubicBezTo>
                <a:cubicBezTo>
                  <a:pt x="501650" y="334962"/>
                  <a:pt x="503238" y="347662"/>
                  <a:pt x="500063" y="350837"/>
                </a:cubicBezTo>
                <a:cubicBezTo>
                  <a:pt x="496888" y="354012"/>
                  <a:pt x="486305" y="340254"/>
                  <a:pt x="471488" y="334962"/>
                </a:cubicBezTo>
                <a:cubicBezTo>
                  <a:pt x="456671" y="329670"/>
                  <a:pt x="438680" y="332316"/>
                  <a:pt x="411163" y="319087"/>
                </a:cubicBezTo>
                <a:cubicBezTo>
                  <a:pt x="383646" y="305858"/>
                  <a:pt x="336021" y="275166"/>
                  <a:pt x="306388" y="255587"/>
                </a:cubicBezTo>
                <a:cubicBezTo>
                  <a:pt x="276755" y="236008"/>
                  <a:pt x="265113" y="221191"/>
                  <a:pt x="233363" y="201612"/>
                </a:cubicBezTo>
                <a:cubicBezTo>
                  <a:pt x="201613" y="182033"/>
                  <a:pt x="142876" y="153987"/>
                  <a:pt x="115888" y="138112"/>
                </a:cubicBezTo>
                <a:cubicBezTo>
                  <a:pt x="88901" y="122237"/>
                  <a:pt x="83080" y="113770"/>
                  <a:pt x="71438" y="106362"/>
                </a:cubicBezTo>
                <a:cubicBezTo>
                  <a:pt x="59796" y="98954"/>
                  <a:pt x="55563" y="101070"/>
                  <a:pt x="46038" y="93662"/>
                </a:cubicBezTo>
                <a:cubicBezTo>
                  <a:pt x="36513" y="86254"/>
                  <a:pt x="0" y="73025"/>
                  <a:pt x="4763" y="5873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 rot="1689022">
            <a:off x="2787650" y="2451101"/>
            <a:ext cx="104775" cy="4571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 rot="2290192">
            <a:off x="3463925" y="2574926"/>
            <a:ext cx="104775" cy="4571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 rot="2290192">
            <a:off x="3609975" y="2400301"/>
            <a:ext cx="104775" cy="4571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 rot="2290192">
            <a:off x="3000375" y="2228850"/>
            <a:ext cx="104775" cy="4571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68132" y="3147596"/>
            <a:ext cx="3940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a</a:t>
            </a:r>
            <a:r>
              <a:rPr lang="en-US" sz="1400" dirty="0" smtClean="0">
                <a:latin typeface="Times"/>
                <a:cs typeface="Times"/>
              </a:rPr>
              <a:t>)</a:t>
            </a:r>
            <a:endParaRPr lang="en-US" sz="1400" dirty="0">
              <a:latin typeface="Times"/>
              <a:cs typeface="Time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3146107"/>
            <a:ext cx="3940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b</a:t>
            </a:r>
            <a:r>
              <a:rPr lang="en-US" sz="1400" dirty="0" smtClean="0">
                <a:latin typeface="Times"/>
                <a:cs typeface="Times"/>
              </a:rPr>
              <a:t>)</a:t>
            </a:r>
            <a:endParaRPr lang="en-US" sz="1400" dirty="0">
              <a:latin typeface="Times"/>
              <a:cs typeface="Times"/>
            </a:endParaRPr>
          </a:p>
        </p:txBody>
      </p:sp>
      <p:sp>
        <p:nvSpPr>
          <p:cNvPr id="20" name="TextBox 19"/>
          <p:cNvSpPr txBox="1">
            <a:spLocks/>
          </p:cNvSpPr>
          <p:nvPr/>
        </p:nvSpPr>
        <p:spPr>
          <a:xfrm>
            <a:off x="3318282" y="3635375"/>
            <a:ext cx="40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Times"/>
                <a:cs typeface="Times"/>
              </a:rPr>
              <a:t>γB</a:t>
            </a:r>
            <a:endParaRPr lang="en-US" sz="1400" b="1" dirty="0">
              <a:latin typeface="Times"/>
              <a:cs typeface="Time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3138" y="4246890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Times"/>
                <a:cs typeface="Times"/>
              </a:rPr>
              <a:t>Cγ</a:t>
            </a:r>
            <a:endParaRPr lang="en-US" sz="1400" b="1" dirty="0">
              <a:latin typeface="Times"/>
              <a:cs typeface="Time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95747" y="4066545"/>
            <a:ext cx="355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latin typeface="Times"/>
                <a:cs typeface="Times"/>
              </a:rPr>
              <a:t>(</a:t>
            </a:r>
            <a:r>
              <a:rPr lang="en-US" sz="1200" i="1" smtClean="0">
                <a:latin typeface="Times"/>
                <a:cs typeface="Times"/>
              </a:rPr>
              <a:t>c</a:t>
            </a:r>
            <a:r>
              <a:rPr lang="en-US" sz="1200" smtClean="0">
                <a:latin typeface="Times"/>
                <a:cs typeface="Times"/>
              </a:rPr>
              <a:t>)</a:t>
            </a:r>
            <a:endParaRPr lang="en-US" sz="1200" dirty="0">
              <a:latin typeface="Times"/>
              <a:cs typeface="Times"/>
            </a:endParaRPr>
          </a:p>
        </p:txBody>
      </p:sp>
      <p:cxnSp>
        <p:nvCxnSpPr>
          <p:cNvPr id="53" name="Straight Connector 52"/>
          <p:cNvCxnSpPr>
            <a:cxnSpLocks/>
          </p:cNvCxnSpPr>
          <p:nvPr/>
        </p:nvCxnSpPr>
        <p:spPr>
          <a:xfrm rot="5400000" flipH="1" flipV="1">
            <a:off x="3594438" y="3807079"/>
            <a:ext cx="189484" cy="74676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>
            <a:off x="3941699" y="4261838"/>
            <a:ext cx="217551" cy="51816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472058" y="4873823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c</a:t>
            </a:r>
            <a:r>
              <a:rPr lang="en-US" sz="1400" smtClean="0">
                <a:latin typeface="Times"/>
                <a:cs typeface="Times"/>
              </a:rPr>
              <a:t>)</a:t>
            </a:r>
            <a:endParaRPr lang="en-US" sz="1400" dirty="0">
              <a:latin typeface="Times"/>
              <a:cs typeface="Time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652126" y="4872334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d</a:t>
            </a:r>
            <a:r>
              <a:rPr lang="en-US" sz="1400" smtClean="0">
                <a:latin typeface="Times"/>
                <a:cs typeface="Times"/>
              </a:rPr>
              <a:t>)</a:t>
            </a:r>
            <a:endParaRPr lang="en-US" sz="1400" dirty="0">
              <a:latin typeface="Times"/>
              <a:cs typeface="Time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276600" y="2635250"/>
            <a:ext cx="237193" cy="1955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>
            <a:spLocks/>
          </p:cNvSpPr>
          <p:nvPr/>
        </p:nvSpPr>
        <p:spPr>
          <a:xfrm>
            <a:off x="3236124" y="2559050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Times"/>
                <a:cs typeface="Times"/>
              </a:rPr>
              <a:t>γA</a:t>
            </a:r>
            <a:endParaRPr lang="en-US" sz="1400" b="1" dirty="0">
              <a:latin typeface="Times"/>
              <a:cs typeface="Time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711786" y="2254250"/>
            <a:ext cx="237193" cy="1955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030287" y="2024792"/>
            <a:ext cx="237193" cy="1955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690157" y="2507393"/>
            <a:ext cx="237193" cy="1955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910542" y="2609849"/>
            <a:ext cx="237193" cy="1955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443939" y="2220382"/>
            <a:ext cx="237193" cy="1955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951935" y="2363460"/>
            <a:ext cx="237193" cy="1955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105399" y="2896860"/>
            <a:ext cx="548640" cy="1955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>
            <a:spLocks/>
          </p:cNvSpPr>
          <p:nvPr/>
        </p:nvSpPr>
        <p:spPr>
          <a:xfrm>
            <a:off x="3540924" y="2152650"/>
            <a:ext cx="40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Times"/>
                <a:cs typeface="Times"/>
              </a:rPr>
              <a:t>Bγ</a:t>
            </a:r>
            <a:endParaRPr lang="en-US" sz="1400" b="1" dirty="0">
              <a:latin typeface="Times"/>
              <a:cs typeface="Times"/>
            </a:endParaRPr>
          </a:p>
        </p:txBody>
      </p:sp>
      <p:sp>
        <p:nvSpPr>
          <p:cNvPr id="71" name="TextBox 70"/>
          <p:cNvSpPr txBox="1">
            <a:spLocks/>
          </p:cNvSpPr>
          <p:nvPr/>
        </p:nvSpPr>
        <p:spPr>
          <a:xfrm>
            <a:off x="2631017" y="2440518"/>
            <a:ext cx="40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Times"/>
                <a:cs typeface="Times"/>
              </a:rPr>
              <a:t>Bδ</a:t>
            </a:r>
            <a:endParaRPr lang="en-US" sz="1400" b="1" dirty="0">
              <a:latin typeface="Times"/>
              <a:cs typeface="Times"/>
            </a:endParaRPr>
          </a:p>
        </p:txBody>
      </p:sp>
      <p:sp>
        <p:nvSpPr>
          <p:cNvPr id="72" name="TextBox 71"/>
          <p:cNvSpPr txBox="1">
            <a:spLocks/>
          </p:cNvSpPr>
          <p:nvPr/>
        </p:nvSpPr>
        <p:spPr>
          <a:xfrm>
            <a:off x="2914390" y="1968499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Times"/>
                <a:cs typeface="Times"/>
              </a:rPr>
              <a:t>δA</a:t>
            </a:r>
            <a:endParaRPr lang="en-US" sz="1400" b="1" dirty="0">
              <a:latin typeface="Times"/>
              <a:cs typeface="Times"/>
            </a:endParaRPr>
          </a:p>
        </p:txBody>
      </p:sp>
      <p:sp>
        <p:nvSpPr>
          <p:cNvPr id="74" name="TextBox 73"/>
          <p:cNvSpPr txBox="1">
            <a:spLocks/>
          </p:cNvSpPr>
          <p:nvPr/>
        </p:nvSpPr>
        <p:spPr>
          <a:xfrm>
            <a:off x="5067299" y="2868940"/>
            <a:ext cx="68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Times"/>
                <a:cs typeface="Times"/>
              </a:rPr>
              <a:t>δγ/AB</a:t>
            </a:r>
            <a:endParaRPr lang="en-US" sz="1400" b="1" dirty="0">
              <a:latin typeface="Times"/>
              <a:cs typeface="Times"/>
            </a:endParaRPr>
          </a:p>
        </p:txBody>
      </p:sp>
      <p:sp>
        <p:nvSpPr>
          <p:cNvPr id="75" name="TextBox 74"/>
          <p:cNvSpPr txBox="1">
            <a:spLocks/>
          </p:cNvSpPr>
          <p:nvPr/>
        </p:nvSpPr>
        <p:spPr>
          <a:xfrm>
            <a:off x="5799667" y="2305050"/>
            <a:ext cx="40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Times"/>
                <a:cs typeface="Times"/>
              </a:rPr>
              <a:t>Bγ</a:t>
            </a:r>
            <a:endParaRPr lang="en-US" sz="1400" b="1" dirty="0">
              <a:latin typeface="Times"/>
              <a:cs typeface="Times"/>
            </a:endParaRPr>
          </a:p>
        </p:txBody>
      </p:sp>
      <p:sp>
        <p:nvSpPr>
          <p:cNvPr id="76" name="TextBox 75"/>
          <p:cNvSpPr txBox="1">
            <a:spLocks/>
          </p:cNvSpPr>
          <p:nvPr/>
        </p:nvSpPr>
        <p:spPr>
          <a:xfrm>
            <a:off x="4981285" y="2592918"/>
            <a:ext cx="40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Times"/>
                <a:cs typeface="Times"/>
              </a:rPr>
              <a:t>Bδ</a:t>
            </a:r>
            <a:endParaRPr lang="en-US" sz="1400" b="1" dirty="0">
              <a:latin typeface="Times"/>
              <a:cs typeface="Times"/>
            </a:endParaRPr>
          </a:p>
        </p:txBody>
      </p:sp>
      <p:sp>
        <p:nvSpPr>
          <p:cNvPr id="77" name="TextBox 76"/>
          <p:cNvSpPr txBox="1">
            <a:spLocks/>
          </p:cNvSpPr>
          <p:nvPr/>
        </p:nvSpPr>
        <p:spPr>
          <a:xfrm>
            <a:off x="5264658" y="2127249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Times"/>
                <a:cs typeface="Times"/>
              </a:rPr>
              <a:t>δA</a:t>
            </a:r>
            <a:endParaRPr lang="en-US" sz="1400" b="1" dirty="0">
              <a:latin typeface="Times"/>
              <a:cs typeface="Times"/>
            </a:endParaRPr>
          </a:p>
        </p:txBody>
      </p:sp>
      <p:sp>
        <p:nvSpPr>
          <p:cNvPr id="83" name="TextBox 82"/>
          <p:cNvSpPr txBox="1">
            <a:spLocks/>
          </p:cNvSpPr>
          <p:nvPr/>
        </p:nvSpPr>
        <p:spPr>
          <a:xfrm>
            <a:off x="5734050" y="3627957"/>
            <a:ext cx="40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Times"/>
                <a:cs typeface="Times"/>
              </a:rPr>
              <a:t>γB</a:t>
            </a:r>
            <a:endParaRPr lang="en-US" sz="1400" b="1" dirty="0">
              <a:latin typeface="Times"/>
              <a:cs typeface="Time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197594" y="4238423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Times"/>
                <a:cs typeface="Times"/>
              </a:rPr>
              <a:t>Cγ</a:t>
            </a:r>
            <a:endParaRPr lang="en-US" sz="1400" b="1" dirty="0">
              <a:latin typeface="Times"/>
              <a:cs typeface="Times"/>
            </a:endParaRPr>
          </a:p>
        </p:txBody>
      </p:sp>
      <p:cxnSp>
        <p:nvCxnSpPr>
          <p:cNvPr id="90" name="Straight Connector 89"/>
          <p:cNvCxnSpPr>
            <a:cxnSpLocks/>
          </p:cNvCxnSpPr>
          <p:nvPr/>
        </p:nvCxnSpPr>
        <p:spPr>
          <a:xfrm rot="5400000" flipH="1" flipV="1">
            <a:off x="6017159" y="3754161"/>
            <a:ext cx="189484" cy="74676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cxnSpLocks/>
          </p:cNvCxnSpPr>
          <p:nvPr/>
        </p:nvCxnSpPr>
        <p:spPr>
          <a:xfrm>
            <a:off x="6282469" y="4258934"/>
            <a:ext cx="217551" cy="51816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cxnSpLocks/>
          </p:cNvCxnSpPr>
          <p:nvPr/>
        </p:nvCxnSpPr>
        <p:spPr>
          <a:xfrm rot="5400000" flipH="1" flipV="1">
            <a:off x="5129044" y="4781803"/>
            <a:ext cx="189484" cy="74676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cxnSpLocks/>
          </p:cNvCxnSpPr>
          <p:nvPr/>
        </p:nvCxnSpPr>
        <p:spPr>
          <a:xfrm>
            <a:off x="4909951" y="4424035"/>
            <a:ext cx="217551" cy="51816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997856" y="3933624"/>
            <a:ext cx="355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latin typeface="Times"/>
                <a:cs typeface="Times"/>
              </a:rPr>
              <a:t>(</a:t>
            </a:r>
            <a:r>
              <a:rPr lang="en-US" sz="1200" i="1" smtClean="0">
                <a:latin typeface="Times"/>
                <a:cs typeface="Times"/>
              </a:rPr>
              <a:t>c</a:t>
            </a:r>
            <a:r>
              <a:rPr lang="en-US" sz="1200" smtClean="0">
                <a:latin typeface="Times"/>
                <a:cs typeface="Times"/>
              </a:rPr>
              <a:t>)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0" name="TextBox 119"/>
          <p:cNvSpPr txBox="1">
            <a:spLocks/>
          </p:cNvSpPr>
          <p:nvPr/>
        </p:nvSpPr>
        <p:spPr>
          <a:xfrm>
            <a:off x="4842930" y="4114800"/>
            <a:ext cx="40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Times"/>
                <a:cs typeface="Times"/>
              </a:rPr>
              <a:t>δB</a:t>
            </a:r>
            <a:endParaRPr lang="en-US" sz="1400" b="1" dirty="0">
              <a:latin typeface="Times"/>
              <a:cs typeface="Times"/>
            </a:endParaRPr>
          </a:p>
        </p:txBody>
      </p:sp>
      <p:sp>
        <p:nvSpPr>
          <p:cNvPr id="121" name="TextBox 120"/>
          <p:cNvSpPr txBox="1">
            <a:spLocks/>
          </p:cNvSpPr>
          <p:nvPr/>
        </p:nvSpPr>
        <p:spPr>
          <a:xfrm>
            <a:off x="5201159" y="4735838"/>
            <a:ext cx="414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Times"/>
                <a:cs typeface="Times"/>
              </a:rPr>
              <a:t>Cδ</a:t>
            </a:r>
            <a:endParaRPr lang="en-US" sz="1400" b="1" dirty="0">
              <a:latin typeface="Times"/>
              <a:cs typeface="Time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167732" y="4368597"/>
            <a:ext cx="364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latin typeface="Times"/>
                <a:cs typeface="Times"/>
              </a:rPr>
              <a:t>(</a:t>
            </a:r>
            <a:r>
              <a:rPr lang="en-US" sz="1200" i="1" smtClean="0">
                <a:latin typeface="Times"/>
                <a:cs typeface="Times"/>
              </a:rPr>
              <a:t>d</a:t>
            </a:r>
            <a:r>
              <a:rPr lang="en-US" sz="1200" smtClean="0">
                <a:latin typeface="Times"/>
                <a:cs typeface="Times"/>
              </a:rPr>
              <a:t>)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790825" y="3721100"/>
            <a:ext cx="1092200" cy="965200"/>
          </a:xfrm>
          <a:custGeom>
            <a:avLst/>
            <a:gdLst>
              <a:gd name="connsiteX0" fmla="*/ 0 w 1092200"/>
              <a:gd name="connsiteY0" fmla="*/ 965200 h 965200"/>
              <a:gd name="connsiteX1" fmla="*/ 53975 w 1092200"/>
              <a:gd name="connsiteY1" fmla="*/ 822325 h 965200"/>
              <a:gd name="connsiteX2" fmla="*/ 222250 w 1092200"/>
              <a:gd name="connsiteY2" fmla="*/ 638175 h 965200"/>
              <a:gd name="connsiteX3" fmla="*/ 523875 w 1092200"/>
              <a:gd name="connsiteY3" fmla="*/ 463550 h 965200"/>
              <a:gd name="connsiteX4" fmla="*/ 723900 w 1092200"/>
              <a:gd name="connsiteY4" fmla="*/ 368300 h 965200"/>
              <a:gd name="connsiteX5" fmla="*/ 860425 w 1092200"/>
              <a:gd name="connsiteY5" fmla="*/ 301625 h 965200"/>
              <a:gd name="connsiteX6" fmla="*/ 965200 w 1092200"/>
              <a:gd name="connsiteY6" fmla="*/ 212725 h 965200"/>
              <a:gd name="connsiteX7" fmla="*/ 1092200 w 1092200"/>
              <a:gd name="connsiteY7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00" h="965200">
                <a:moveTo>
                  <a:pt x="0" y="965200"/>
                </a:moveTo>
                <a:cubicBezTo>
                  <a:pt x="8466" y="921014"/>
                  <a:pt x="16933" y="876829"/>
                  <a:pt x="53975" y="822325"/>
                </a:cubicBezTo>
                <a:cubicBezTo>
                  <a:pt x="91017" y="767821"/>
                  <a:pt x="143933" y="697971"/>
                  <a:pt x="222250" y="638175"/>
                </a:cubicBezTo>
                <a:cubicBezTo>
                  <a:pt x="300567" y="578379"/>
                  <a:pt x="440267" y="508529"/>
                  <a:pt x="523875" y="463550"/>
                </a:cubicBezTo>
                <a:cubicBezTo>
                  <a:pt x="607483" y="418571"/>
                  <a:pt x="723900" y="368300"/>
                  <a:pt x="723900" y="368300"/>
                </a:cubicBezTo>
                <a:cubicBezTo>
                  <a:pt x="779992" y="341312"/>
                  <a:pt x="820208" y="327554"/>
                  <a:pt x="860425" y="301625"/>
                </a:cubicBezTo>
                <a:cubicBezTo>
                  <a:pt x="900642" y="275696"/>
                  <a:pt x="926571" y="262996"/>
                  <a:pt x="965200" y="212725"/>
                </a:cubicBezTo>
                <a:cubicBezTo>
                  <a:pt x="1003829" y="162454"/>
                  <a:pt x="1092200" y="0"/>
                  <a:pt x="1092200" y="0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 flipV="1">
            <a:off x="3276600" y="4131945"/>
            <a:ext cx="146685" cy="73152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2559050" y="3968750"/>
            <a:ext cx="444500" cy="1428750"/>
          </a:xfrm>
          <a:custGeom>
            <a:avLst/>
            <a:gdLst>
              <a:gd name="connsiteX0" fmla="*/ 0 w 444500"/>
              <a:gd name="connsiteY0" fmla="*/ 0 h 1428750"/>
              <a:gd name="connsiteX1" fmla="*/ 444500 w 444500"/>
              <a:gd name="connsiteY1" fmla="*/ 806450 h 1428750"/>
              <a:gd name="connsiteX2" fmla="*/ 444500 w 444500"/>
              <a:gd name="connsiteY2" fmla="*/ 1428750 h 1428750"/>
              <a:gd name="connsiteX3" fmla="*/ 0 w 444500"/>
              <a:gd name="connsiteY3" fmla="*/ 615950 h 1428750"/>
              <a:gd name="connsiteX4" fmla="*/ 0 w 444500"/>
              <a:gd name="connsiteY4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00" h="1428750">
                <a:moveTo>
                  <a:pt x="0" y="0"/>
                </a:moveTo>
                <a:lnTo>
                  <a:pt x="444500" y="806450"/>
                </a:lnTo>
                <a:lnTo>
                  <a:pt x="444500" y="1428750"/>
                </a:lnTo>
                <a:lnTo>
                  <a:pt x="0" y="6159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 rot="16200000">
            <a:off x="2630956" y="4872539"/>
            <a:ext cx="638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latin typeface="Times"/>
                <a:cs typeface="Times"/>
              </a:rPr>
              <a:t>surface</a:t>
            </a:r>
            <a:endParaRPr lang="en-US" sz="1200">
              <a:latin typeface="Times"/>
              <a:cs typeface="Time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787650" y="4151842"/>
            <a:ext cx="1358900" cy="545042"/>
          </a:xfrm>
          <a:custGeom>
            <a:avLst/>
            <a:gdLst>
              <a:gd name="connsiteX0" fmla="*/ 0 w 1358900"/>
              <a:gd name="connsiteY0" fmla="*/ 530225 h 545042"/>
              <a:gd name="connsiteX1" fmla="*/ 101600 w 1358900"/>
              <a:gd name="connsiteY1" fmla="*/ 530225 h 545042"/>
              <a:gd name="connsiteX2" fmla="*/ 371475 w 1358900"/>
              <a:gd name="connsiteY2" fmla="*/ 441325 h 545042"/>
              <a:gd name="connsiteX3" fmla="*/ 819150 w 1358900"/>
              <a:gd name="connsiteY3" fmla="*/ 206375 h 545042"/>
              <a:gd name="connsiteX4" fmla="*/ 1054100 w 1358900"/>
              <a:gd name="connsiteY4" fmla="*/ 82550 h 545042"/>
              <a:gd name="connsiteX5" fmla="*/ 1212850 w 1358900"/>
              <a:gd name="connsiteY5" fmla="*/ 19050 h 545042"/>
              <a:gd name="connsiteX6" fmla="*/ 1358900 w 1358900"/>
              <a:gd name="connsiteY6" fmla="*/ 0 h 54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900" h="545042">
                <a:moveTo>
                  <a:pt x="0" y="530225"/>
                </a:moveTo>
                <a:cubicBezTo>
                  <a:pt x="19844" y="537633"/>
                  <a:pt x="39688" y="545042"/>
                  <a:pt x="101600" y="530225"/>
                </a:cubicBezTo>
                <a:cubicBezTo>
                  <a:pt x="163512" y="515408"/>
                  <a:pt x="251883" y="495300"/>
                  <a:pt x="371475" y="441325"/>
                </a:cubicBezTo>
                <a:cubicBezTo>
                  <a:pt x="491067" y="387350"/>
                  <a:pt x="819150" y="206375"/>
                  <a:pt x="819150" y="206375"/>
                </a:cubicBezTo>
                <a:cubicBezTo>
                  <a:pt x="932921" y="146579"/>
                  <a:pt x="988483" y="113771"/>
                  <a:pt x="1054100" y="82550"/>
                </a:cubicBezTo>
                <a:cubicBezTo>
                  <a:pt x="1119717" y="51329"/>
                  <a:pt x="1162050" y="32808"/>
                  <a:pt x="1212850" y="19050"/>
                </a:cubicBezTo>
                <a:cubicBezTo>
                  <a:pt x="1263650" y="5292"/>
                  <a:pt x="1358900" y="0"/>
                  <a:pt x="1358900" y="0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cxnSpLocks noChangeAspect="1"/>
          </p:cNvCxnSpPr>
          <p:nvPr/>
        </p:nvCxnSpPr>
        <p:spPr>
          <a:xfrm flipV="1">
            <a:off x="3422650" y="4382770"/>
            <a:ext cx="146685" cy="77724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Freeform 81"/>
          <p:cNvSpPr/>
          <p:nvPr/>
        </p:nvSpPr>
        <p:spPr>
          <a:xfrm>
            <a:off x="5121275" y="3759200"/>
            <a:ext cx="1146175" cy="1066800"/>
          </a:xfrm>
          <a:custGeom>
            <a:avLst/>
            <a:gdLst>
              <a:gd name="connsiteX0" fmla="*/ 0 w 1146175"/>
              <a:gd name="connsiteY0" fmla="*/ 1066800 h 1066800"/>
              <a:gd name="connsiteX1" fmla="*/ 44450 w 1146175"/>
              <a:gd name="connsiteY1" fmla="*/ 996950 h 1066800"/>
              <a:gd name="connsiteX2" fmla="*/ 168275 w 1146175"/>
              <a:gd name="connsiteY2" fmla="*/ 920750 h 1066800"/>
              <a:gd name="connsiteX3" fmla="*/ 425450 w 1146175"/>
              <a:gd name="connsiteY3" fmla="*/ 784225 h 1066800"/>
              <a:gd name="connsiteX4" fmla="*/ 508000 w 1146175"/>
              <a:gd name="connsiteY4" fmla="*/ 695325 h 1066800"/>
              <a:gd name="connsiteX5" fmla="*/ 561975 w 1146175"/>
              <a:gd name="connsiteY5" fmla="*/ 584200 h 1066800"/>
              <a:gd name="connsiteX6" fmla="*/ 600075 w 1146175"/>
              <a:gd name="connsiteY6" fmla="*/ 460375 h 1066800"/>
              <a:gd name="connsiteX7" fmla="*/ 746125 w 1146175"/>
              <a:gd name="connsiteY7" fmla="*/ 327025 h 1066800"/>
              <a:gd name="connsiteX8" fmla="*/ 984250 w 1146175"/>
              <a:gd name="connsiteY8" fmla="*/ 196850 h 1066800"/>
              <a:gd name="connsiteX9" fmla="*/ 1076325 w 1146175"/>
              <a:gd name="connsiteY9" fmla="*/ 107950 h 1066800"/>
              <a:gd name="connsiteX10" fmla="*/ 1146175 w 1146175"/>
              <a:gd name="connsiteY10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6175" h="1066800">
                <a:moveTo>
                  <a:pt x="0" y="1066800"/>
                </a:moveTo>
                <a:cubicBezTo>
                  <a:pt x="8202" y="1044046"/>
                  <a:pt x="16404" y="1021292"/>
                  <a:pt x="44450" y="996950"/>
                </a:cubicBezTo>
                <a:cubicBezTo>
                  <a:pt x="72496" y="972608"/>
                  <a:pt x="104775" y="956204"/>
                  <a:pt x="168275" y="920750"/>
                </a:cubicBezTo>
                <a:cubicBezTo>
                  <a:pt x="231775" y="885296"/>
                  <a:pt x="368829" y="821796"/>
                  <a:pt x="425450" y="784225"/>
                </a:cubicBezTo>
                <a:cubicBezTo>
                  <a:pt x="482071" y="746654"/>
                  <a:pt x="485246" y="728663"/>
                  <a:pt x="508000" y="695325"/>
                </a:cubicBezTo>
                <a:cubicBezTo>
                  <a:pt x="530754" y="661988"/>
                  <a:pt x="546629" y="623358"/>
                  <a:pt x="561975" y="584200"/>
                </a:cubicBezTo>
                <a:cubicBezTo>
                  <a:pt x="577321" y="545042"/>
                  <a:pt x="569383" y="503237"/>
                  <a:pt x="600075" y="460375"/>
                </a:cubicBezTo>
                <a:cubicBezTo>
                  <a:pt x="630767" y="417513"/>
                  <a:pt x="682096" y="370946"/>
                  <a:pt x="746125" y="327025"/>
                </a:cubicBezTo>
                <a:cubicBezTo>
                  <a:pt x="810154" y="283104"/>
                  <a:pt x="929217" y="233363"/>
                  <a:pt x="984250" y="196850"/>
                </a:cubicBezTo>
                <a:cubicBezTo>
                  <a:pt x="1039283" y="160337"/>
                  <a:pt x="1049338" y="140758"/>
                  <a:pt x="1076325" y="107950"/>
                </a:cubicBezTo>
                <a:cubicBezTo>
                  <a:pt x="1103313" y="75142"/>
                  <a:pt x="1124744" y="37571"/>
                  <a:pt x="1146175" y="0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>
            <a:cxnSpLocks/>
          </p:cNvCxnSpPr>
          <p:nvPr/>
        </p:nvCxnSpPr>
        <p:spPr>
          <a:xfrm flipV="1">
            <a:off x="5912016" y="3984835"/>
            <a:ext cx="146685" cy="73152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cxnSpLocks/>
          </p:cNvCxnSpPr>
          <p:nvPr/>
        </p:nvCxnSpPr>
        <p:spPr>
          <a:xfrm flipV="1">
            <a:off x="5384800" y="4552569"/>
            <a:ext cx="146685" cy="77724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Freeform 80"/>
          <p:cNvSpPr/>
          <p:nvPr/>
        </p:nvSpPr>
        <p:spPr>
          <a:xfrm>
            <a:off x="4943475" y="4146550"/>
            <a:ext cx="1555750" cy="400579"/>
          </a:xfrm>
          <a:custGeom>
            <a:avLst/>
            <a:gdLst>
              <a:gd name="connsiteX0" fmla="*/ 0 w 1555750"/>
              <a:gd name="connsiteY0" fmla="*/ 381000 h 400579"/>
              <a:gd name="connsiteX1" fmla="*/ 85725 w 1555750"/>
              <a:gd name="connsiteY1" fmla="*/ 390525 h 400579"/>
              <a:gd name="connsiteX2" fmla="*/ 257175 w 1555750"/>
              <a:gd name="connsiteY2" fmla="*/ 320675 h 400579"/>
              <a:gd name="connsiteX3" fmla="*/ 422275 w 1555750"/>
              <a:gd name="connsiteY3" fmla="*/ 219075 h 400579"/>
              <a:gd name="connsiteX4" fmla="*/ 555625 w 1555750"/>
              <a:gd name="connsiteY4" fmla="*/ 184150 h 400579"/>
              <a:gd name="connsiteX5" fmla="*/ 733425 w 1555750"/>
              <a:gd name="connsiteY5" fmla="*/ 203200 h 400579"/>
              <a:gd name="connsiteX6" fmla="*/ 841375 w 1555750"/>
              <a:gd name="connsiteY6" fmla="*/ 241300 h 400579"/>
              <a:gd name="connsiteX7" fmla="*/ 1000125 w 1555750"/>
              <a:gd name="connsiteY7" fmla="*/ 247650 h 400579"/>
              <a:gd name="connsiteX8" fmla="*/ 1203325 w 1555750"/>
              <a:gd name="connsiteY8" fmla="*/ 139700 h 400579"/>
              <a:gd name="connsiteX9" fmla="*/ 1311275 w 1555750"/>
              <a:gd name="connsiteY9" fmla="*/ 60325 h 400579"/>
              <a:gd name="connsiteX10" fmla="*/ 1444625 w 1555750"/>
              <a:gd name="connsiteY10" fmla="*/ 25400 h 400579"/>
              <a:gd name="connsiteX11" fmla="*/ 1555750 w 1555750"/>
              <a:gd name="connsiteY11" fmla="*/ 0 h 40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5750" h="400579">
                <a:moveTo>
                  <a:pt x="0" y="381000"/>
                </a:moveTo>
                <a:cubicBezTo>
                  <a:pt x="21431" y="390789"/>
                  <a:pt x="42863" y="400579"/>
                  <a:pt x="85725" y="390525"/>
                </a:cubicBezTo>
                <a:cubicBezTo>
                  <a:pt x="128588" y="380471"/>
                  <a:pt x="201083" y="349250"/>
                  <a:pt x="257175" y="320675"/>
                </a:cubicBezTo>
                <a:cubicBezTo>
                  <a:pt x="313267" y="292100"/>
                  <a:pt x="372533" y="241829"/>
                  <a:pt x="422275" y="219075"/>
                </a:cubicBezTo>
                <a:cubicBezTo>
                  <a:pt x="472017" y="196321"/>
                  <a:pt x="503767" y="186796"/>
                  <a:pt x="555625" y="184150"/>
                </a:cubicBezTo>
                <a:cubicBezTo>
                  <a:pt x="607483" y="181504"/>
                  <a:pt x="685800" y="193675"/>
                  <a:pt x="733425" y="203200"/>
                </a:cubicBezTo>
                <a:cubicBezTo>
                  <a:pt x="781050" y="212725"/>
                  <a:pt x="796925" y="233892"/>
                  <a:pt x="841375" y="241300"/>
                </a:cubicBezTo>
                <a:cubicBezTo>
                  <a:pt x="885825" y="248708"/>
                  <a:pt x="939800" y="264583"/>
                  <a:pt x="1000125" y="247650"/>
                </a:cubicBezTo>
                <a:cubicBezTo>
                  <a:pt x="1060450" y="230717"/>
                  <a:pt x="1151467" y="170921"/>
                  <a:pt x="1203325" y="139700"/>
                </a:cubicBezTo>
                <a:cubicBezTo>
                  <a:pt x="1255183" y="108479"/>
                  <a:pt x="1271058" y="79375"/>
                  <a:pt x="1311275" y="60325"/>
                </a:cubicBezTo>
                <a:cubicBezTo>
                  <a:pt x="1351492" y="41275"/>
                  <a:pt x="1403879" y="35454"/>
                  <a:pt x="1444625" y="25400"/>
                </a:cubicBezTo>
                <a:cubicBezTo>
                  <a:pt x="1485371" y="15346"/>
                  <a:pt x="1555750" y="0"/>
                  <a:pt x="1555750" y="0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>
            <a:cxnSpLocks/>
          </p:cNvCxnSpPr>
          <p:nvPr/>
        </p:nvCxnSpPr>
        <p:spPr>
          <a:xfrm flipV="1">
            <a:off x="6083467" y="4238835"/>
            <a:ext cx="133929" cy="86868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cxnSpLocks/>
          </p:cNvCxnSpPr>
          <p:nvPr/>
        </p:nvCxnSpPr>
        <p:spPr>
          <a:xfrm flipV="1">
            <a:off x="5187315" y="4381373"/>
            <a:ext cx="146685" cy="91440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Freeform 101"/>
          <p:cNvSpPr/>
          <p:nvPr/>
        </p:nvSpPr>
        <p:spPr>
          <a:xfrm>
            <a:off x="2949575" y="2216150"/>
            <a:ext cx="231775" cy="263525"/>
          </a:xfrm>
          <a:custGeom>
            <a:avLst/>
            <a:gdLst>
              <a:gd name="connsiteX0" fmla="*/ 0 w 231775"/>
              <a:gd name="connsiteY0" fmla="*/ 0 h 263525"/>
              <a:gd name="connsiteX1" fmla="*/ 76200 w 231775"/>
              <a:gd name="connsiteY1" fmla="*/ 53975 h 263525"/>
              <a:gd name="connsiteX2" fmla="*/ 130175 w 231775"/>
              <a:gd name="connsiteY2" fmla="*/ 95250 h 263525"/>
              <a:gd name="connsiteX3" fmla="*/ 187325 w 231775"/>
              <a:gd name="connsiteY3" fmla="*/ 158750 h 263525"/>
              <a:gd name="connsiteX4" fmla="*/ 209550 w 231775"/>
              <a:gd name="connsiteY4" fmla="*/ 196850 h 263525"/>
              <a:gd name="connsiteX5" fmla="*/ 231775 w 231775"/>
              <a:gd name="connsiteY5" fmla="*/ 263525 h 2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775" h="263525">
                <a:moveTo>
                  <a:pt x="0" y="0"/>
                </a:moveTo>
                <a:lnTo>
                  <a:pt x="76200" y="53975"/>
                </a:lnTo>
                <a:cubicBezTo>
                  <a:pt x="97896" y="69850"/>
                  <a:pt x="111654" y="77788"/>
                  <a:pt x="130175" y="95250"/>
                </a:cubicBezTo>
                <a:cubicBezTo>
                  <a:pt x="148696" y="112713"/>
                  <a:pt x="174096" y="141817"/>
                  <a:pt x="187325" y="158750"/>
                </a:cubicBezTo>
                <a:cubicBezTo>
                  <a:pt x="200554" y="175683"/>
                  <a:pt x="202142" y="179388"/>
                  <a:pt x="209550" y="196850"/>
                </a:cubicBezTo>
                <a:cubicBezTo>
                  <a:pt x="216958" y="214312"/>
                  <a:pt x="224366" y="238918"/>
                  <a:pt x="231775" y="263525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3181350" y="2402946"/>
            <a:ext cx="660400" cy="451379"/>
          </a:xfrm>
          <a:custGeom>
            <a:avLst/>
            <a:gdLst>
              <a:gd name="connsiteX0" fmla="*/ 0 w 660400"/>
              <a:gd name="connsiteY0" fmla="*/ 67204 h 451379"/>
              <a:gd name="connsiteX1" fmla="*/ 101600 w 660400"/>
              <a:gd name="connsiteY1" fmla="*/ 22754 h 451379"/>
              <a:gd name="connsiteX2" fmla="*/ 257175 w 660400"/>
              <a:gd name="connsiteY2" fmla="*/ 529 h 451379"/>
              <a:gd name="connsiteX3" fmla="*/ 406400 w 660400"/>
              <a:gd name="connsiteY3" fmla="*/ 19579 h 451379"/>
              <a:gd name="connsiteX4" fmla="*/ 514350 w 660400"/>
              <a:gd name="connsiteY4" fmla="*/ 79904 h 451379"/>
              <a:gd name="connsiteX5" fmla="*/ 603250 w 660400"/>
              <a:gd name="connsiteY5" fmla="*/ 191029 h 451379"/>
              <a:gd name="connsiteX6" fmla="*/ 647700 w 660400"/>
              <a:gd name="connsiteY6" fmla="*/ 292629 h 451379"/>
              <a:gd name="connsiteX7" fmla="*/ 657225 w 660400"/>
              <a:gd name="connsiteY7" fmla="*/ 378354 h 451379"/>
              <a:gd name="connsiteX8" fmla="*/ 660400 w 660400"/>
              <a:gd name="connsiteY8" fmla="*/ 451379 h 45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0400" h="451379">
                <a:moveTo>
                  <a:pt x="0" y="67204"/>
                </a:moveTo>
                <a:cubicBezTo>
                  <a:pt x="29369" y="50535"/>
                  <a:pt x="58738" y="33866"/>
                  <a:pt x="101600" y="22754"/>
                </a:cubicBezTo>
                <a:cubicBezTo>
                  <a:pt x="144462" y="11642"/>
                  <a:pt x="206375" y="1058"/>
                  <a:pt x="257175" y="529"/>
                </a:cubicBezTo>
                <a:cubicBezTo>
                  <a:pt x="307975" y="0"/>
                  <a:pt x="363538" y="6350"/>
                  <a:pt x="406400" y="19579"/>
                </a:cubicBezTo>
                <a:cubicBezTo>
                  <a:pt x="449262" y="32808"/>
                  <a:pt x="481542" y="51329"/>
                  <a:pt x="514350" y="79904"/>
                </a:cubicBezTo>
                <a:cubicBezTo>
                  <a:pt x="547158" y="108479"/>
                  <a:pt x="581025" y="155575"/>
                  <a:pt x="603250" y="191029"/>
                </a:cubicBezTo>
                <a:cubicBezTo>
                  <a:pt x="625475" y="226483"/>
                  <a:pt x="638704" y="261408"/>
                  <a:pt x="647700" y="292629"/>
                </a:cubicBezTo>
                <a:cubicBezTo>
                  <a:pt x="656696" y="323850"/>
                  <a:pt x="655108" y="351896"/>
                  <a:pt x="657225" y="378354"/>
                </a:cubicBezTo>
                <a:cubicBezTo>
                  <a:pt x="659342" y="404812"/>
                  <a:pt x="660400" y="451379"/>
                  <a:pt x="660400" y="451379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3835400" y="2854325"/>
            <a:ext cx="476250" cy="155575"/>
          </a:xfrm>
          <a:custGeom>
            <a:avLst/>
            <a:gdLst>
              <a:gd name="connsiteX0" fmla="*/ 0 w 476250"/>
              <a:gd name="connsiteY0" fmla="*/ 0 h 155575"/>
              <a:gd name="connsiteX1" fmla="*/ 177800 w 476250"/>
              <a:gd name="connsiteY1" fmla="*/ 25400 h 155575"/>
              <a:gd name="connsiteX2" fmla="*/ 361950 w 476250"/>
              <a:gd name="connsiteY2" fmla="*/ 92075 h 155575"/>
              <a:gd name="connsiteX3" fmla="*/ 476250 w 476250"/>
              <a:gd name="connsiteY3" fmla="*/ 155575 h 1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" h="155575">
                <a:moveTo>
                  <a:pt x="0" y="0"/>
                </a:moveTo>
                <a:cubicBezTo>
                  <a:pt x="58737" y="5027"/>
                  <a:pt x="117475" y="10054"/>
                  <a:pt x="177800" y="25400"/>
                </a:cubicBezTo>
                <a:cubicBezTo>
                  <a:pt x="238125" y="40746"/>
                  <a:pt x="312208" y="70379"/>
                  <a:pt x="361950" y="92075"/>
                </a:cubicBezTo>
                <a:cubicBezTo>
                  <a:pt x="411692" y="113771"/>
                  <a:pt x="476250" y="155575"/>
                  <a:pt x="476250" y="155575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2781300" y="2422525"/>
            <a:ext cx="400050" cy="77787"/>
          </a:xfrm>
          <a:custGeom>
            <a:avLst/>
            <a:gdLst>
              <a:gd name="connsiteX0" fmla="*/ 0 w 400050"/>
              <a:gd name="connsiteY0" fmla="*/ 0 h 77787"/>
              <a:gd name="connsiteX1" fmla="*/ 101600 w 400050"/>
              <a:gd name="connsiteY1" fmla="*/ 44450 h 77787"/>
              <a:gd name="connsiteX2" fmla="*/ 196850 w 400050"/>
              <a:gd name="connsiteY2" fmla="*/ 69850 h 77787"/>
              <a:gd name="connsiteX3" fmla="*/ 307975 w 400050"/>
              <a:gd name="connsiteY3" fmla="*/ 76200 h 77787"/>
              <a:gd name="connsiteX4" fmla="*/ 400050 w 400050"/>
              <a:gd name="connsiteY4" fmla="*/ 60325 h 7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050" h="77787">
                <a:moveTo>
                  <a:pt x="0" y="0"/>
                </a:moveTo>
                <a:cubicBezTo>
                  <a:pt x="34396" y="16404"/>
                  <a:pt x="68792" y="32808"/>
                  <a:pt x="101600" y="44450"/>
                </a:cubicBezTo>
                <a:cubicBezTo>
                  <a:pt x="134408" y="56092"/>
                  <a:pt x="162454" y="64558"/>
                  <a:pt x="196850" y="69850"/>
                </a:cubicBezTo>
                <a:cubicBezTo>
                  <a:pt x="231246" y="75142"/>
                  <a:pt x="274108" y="77787"/>
                  <a:pt x="307975" y="76200"/>
                </a:cubicBezTo>
                <a:cubicBezTo>
                  <a:pt x="341842" y="74613"/>
                  <a:pt x="400050" y="60325"/>
                  <a:pt x="400050" y="60325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3175000" y="2473854"/>
            <a:ext cx="650875" cy="374121"/>
          </a:xfrm>
          <a:custGeom>
            <a:avLst/>
            <a:gdLst>
              <a:gd name="connsiteX0" fmla="*/ 0 w 650875"/>
              <a:gd name="connsiteY0" fmla="*/ 12171 h 374121"/>
              <a:gd name="connsiteX1" fmla="*/ 66675 w 650875"/>
              <a:gd name="connsiteY1" fmla="*/ 2646 h 374121"/>
              <a:gd name="connsiteX2" fmla="*/ 136525 w 650875"/>
              <a:gd name="connsiteY2" fmla="*/ 5821 h 374121"/>
              <a:gd name="connsiteX3" fmla="*/ 228600 w 650875"/>
              <a:gd name="connsiteY3" fmla="*/ 37571 h 374121"/>
              <a:gd name="connsiteX4" fmla="*/ 327025 w 650875"/>
              <a:gd name="connsiteY4" fmla="*/ 82021 h 374121"/>
              <a:gd name="connsiteX5" fmla="*/ 412750 w 650875"/>
              <a:gd name="connsiteY5" fmla="*/ 161396 h 374121"/>
              <a:gd name="connsiteX6" fmla="*/ 488950 w 650875"/>
              <a:gd name="connsiteY6" fmla="*/ 234421 h 374121"/>
              <a:gd name="connsiteX7" fmla="*/ 549275 w 650875"/>
              <a:gd name="connsiteY7" fmla="*/ 304271 h 374121"/>
              <a:gd name="connsiteX8" fmla="*/ 606425 w 650875"/>
              <a:gd name="connsiteY8" fmla="*/ 358246 h 374121"/>
              <a:gd name="connsiteX9" fmla="*/ 650875 w 650875"/>
              <a:gd name="connsiteY9" fmla="*/ 374121 h 37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0875" h="374121">
                <a:moveTo>
                  <a:pt x="0" y="12171"/>
                </a:moveTo>
                <a:cubicBezTo>
                  <a:pt x="21960" y="7937"/>
                  <a:pt x="43921" y="3704"/>
                  <a:pt x="66675" y="2646"/>
                </a:cubicBezTo>
                <a:cubicBezTo>
                  <a:pt x="89429" y="1588"/>
                  <a:pt x="109537" y="0"/>
                  <a:pt x="136525" y="5821"/>
                </a:cubicBezTo>
                <a:cubicBezTo>
                  <a:pt x="163513" y="11642"/>
                  <a:pt x="196850" y="24871"/>
                  <a:pt x="228600" y="37571"/>
                </a:cubicBezTo>
                <a:cubicBezTo>
                  <a:pt x="260350" y="50271"/>
                  <a:pt x="296333" y="61384"/>
                  <a:pt x="327025" y="82021"/>
                </a:cubicBezTo>
                <a:cubicBezTo>
                  <a:pt x="357717" y="102658"/>
                  <a:pt x="385763" y="135996"/>
                  <a:pt x="412750" y="161396"/>
                </a:cubicBezTo>
                <a:cubicBezTo>
                  <a:pt x="439738" y="186796"/>
                  <a:pt x="466196" y="210609"/>
                  <a:pt x="488950" y="234421"/>
                </a:cubicBezTo>
                <a:cubicBezTo>
                  <a:pt x="511704" y="258233"/>
                  <a:pt x="529696" y="283634"/>
                  <a:pt x="549275" y="304271"/>
                </a:cubicBezTo>
                <a:cubicBezTo>
                  <a:pt x="568854" y="324908"/>
                  <a:pt x="589492" y="346604"/>
                  <a:pt x="606425" y="358246"/>
                </a:cubicBezTo>
                <a:cubicBezTo>
                  <a:pt x="623358" y="369888"/>
                  <a:pt x="650875" y="374121"/>
                  <a:pt x="650875" y="374121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3825875" y="2844800"/>
            <a:ext cx="241300" cy="336550"/>
          </a:xfrm>
          <a:custGeom>
            <a:avLst/>
            <a:gdLst>
              <a:gd name="connsiteX0" fmla="*/ 0 w 241300"/>
              <a:gd name="connsiteY0" fmla="*/ 0 h 336550"/>
              <a:gd name="connsiteX1" fmla="*/ 31750 w 241300"/>
              <a:gd name="connsiteY1" fmla="*/ 92075 h 336550"/>
              <a:gd name="connsiteX2" fmla="*/ 76200 w 241300"/>
              <a:gd name="connsiteY2" fmla="*/ 174625 h 336550"/>
              <a:gd name="connsiteX3" fmla="*/ 146050 w 241300"/>
              <a:gd name="connsiteY3" fmla="*/ 244475 h 336550"/>
              <a:gd name="connsiteX4" fmla="*/ 241300 w 241300"/>
              <a:gd name="connsiteY4" fmla="*/ 33655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00" h="336550">
                <a:moveTo>
                  <a:pt x="0" y="0"/>
                </a:moveTo>
                <a:cubicBezTo>
                  <a:pt x="9525" y="31485"/>
                  <a:pt x="19050" y="62971"/>
                  <a:pt x="31750" y="92075"/>
                </a:cubicBezTo>
                <a:cubicBezTo>
                  <a:pt x="44450" y="121179"/>
                  <a:pt x="57150" y="149225"/>
                  <a:pt x="76200" y="174625"/>
                </a:cubicBezTo>
                <a:cubicBezTo>
                  <a:pt x="95250" y="200025"/>
                  <a:pt x="118533" y="217488"/>
                  <a:pt x="146050" y="244475"/>
                </a:cubicBezTo>
                <a:cubicBezTo>
                  <a:pt x="173567" y="271463"/>
                  <a:pt x="241300" y="336550"/>
                  <a:pt x="241300" y="336550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Connector 126"/>
          <p:cNvCxnSpPr>
            <a:cxnSpLocks/>
          </p:cNvCxnSpPr>
          <p:nvPr/>
        </p:nvCxnSpPr>
        <p:spPr>
          <a:xfrm>
            <a:off x="2940050" y="2204847"/>
            <a:ext cx="120650" cy="87503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cxnSpLocks noChangeAspect="1"/>
          </p:cNvCxnSpPr>
          <p:nvPr/>
        </p:nvCxnSpPr>
        <p:spPr>
          <a:xfrm>
            <a:off x="2755900" y="2409232"/>
            <a:ext cx="139015" cy="69215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cxnSpLocks noChangeAspect="1"/>
          </p:cNvCxnSpPr>
          <p:nvPr/>
        </p:nvCxnSpPr>
        <p:spPr>
          <a:xfrm>
            <a:off x="3565525" y="2408174"/>
            <a:ext cx="120650" cy="60071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cxnSpLocks noChangeAspect="1"/>
          </p:cNvCxnSpPr>
          <p:nvPr/>
        </p:nvCxnSpPr>
        <p:spPr>
          <a:xfrm>
            <a:off x="3460751" y="2528823"/>
            <a:ext cx="103988" cy="78357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5276850" y="2371725"/>
            <a:ext cx="1114425" cy="65405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Freeform 137"/>
          <p:cNvSpPr/>
          <p:nvPr/>
        </p:nvSpPr>
        <p:spPr>
          <a:xfrm>
            <a:off x="5600700" y="2503488"/>
            <a:ext cx="501650" cy="338137"/>
          </a:xfrm>
          <a:custGeom>
            <a:avLst/>
            <a:gdLst>
              <a:gd name="connsiteX0" fmla="*/ 0 w 501650"/>
              <a:gd name="connsiteY0" fmla="*/ 58737 h 338137"/>
              <a:gd name="connsiteX1" fmla="*/ 50800 w 501650"/>
              <a:gd name="connsiteY1" fmla="*/ 17462 h 338137"/>
              <a:gd name="connsiteX2" fmla="*/ 114300 w 501650"/>
              <a:gd name="connsiteY2" fmla="*/ 1587 h 338137"/>
              <a:gd name="connsiteX3" fmla="*/ 219075 w 501650"/>
              <a:gd name="connsiteY3" fmla="*/ 26987 h 338137"/>
              <a:gd name="connsiteX4" fmla="*/ 288925 w 501650"/>
              <a:gd name="connsiteY4" fmla="*/ 74612 h 338137"/>
              <a:gd name="connsiteX5" fmla="*/ 371475 w 501650"/>
              <a:gd name="connsiteY5" fmla="*/ 147637 h 338137"/>
              <a:gd name="connsiteX6" fmla="*/ 422275 w 501650"/>
              <a:gd name="connsiteY6" fmla="*/ 211137 h 338137"/>
              <a:gd name="connsiteX7" fmla="*/ 460375 w 501650"/>
              <a:gd name="connsiteY7" fmla="*/ 265112 h 338137"/>
              <a:gd name="connsiteX8" fmla="*/ 501650 w 501650"/>
              <a:gd name="connsiteY8" fmla="*/ 338137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650" h="338137">
                <a:moveTo>
                  <a:pt x="0" y="58737"/>
                </a:moveTo>
                <a:cubicBezTo>
                  <a:pt x="15875" y="42862"/>
                  <a:pt x="31750" y="26987"/>
                  <a:pt x="50800" y="17462"/>
                </a:cubicBezTo>
                <a:cubicBezTo>
                  <a:pt x="69850" y="7937"/>
                  <a:pt x="86254" y="0"/>
                  <a:pt x="114300" y="1587"/>
                </a:cubicBezTo>
                <a:cubicBezTo>
                  <a:pt x="142346" y="3174"/>
                  <a:pt x="189971" y="14816"/>
                  <a:pt x="219075" y="26987"/>
                </a:cubicBezTo>
                <a:cubicBezTo>
                  <a:pt x="248179" y="39158"/>
                  <a:pt x="263525" y="54504"/>
                  <a:pt x="288925" y="74612"/>
                </a:cubicBezTo>
                <a:cubicBezTo>
                  <a:pt x="314325" y="94720"/>
                  <a:pt x="349250" y="124883"/>
                  <a:pt x="371475" y="147637"/>
                </a:cubicBezTo>
                <a:cubicBezTo>
                  <a:pt x="393700" y="170391"/>
                  <a:pt x="407458" y="191558"/>
                  <a:pt x="422275" y="211137"/>
                </a:cubicBezTo>
                <a:cubicBezTo>
                  <a:pt x="437092" y="230716"/>
                  <a:pt x="447146" y="243945"/>
                  <a:pt x="460375" y="265112"/>
                </a:cubicBezTo>
                <a:cubicBezTo>
                  <a:pt x="473604" y="286279"/>
                  <a:pt x="501650" y="338137"/>
                  <a:pt x="501650" y="338137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5099050" y="2530475"/>
            <a:ext cx="1108075" cy="647700"/>
          </a:xfrm>
          <a:custGeom>
            <a:avLst/>
            <a:gdLst>
              <a:gd name="connsiteX0" fmla="*/ 0 w 1108075"/>
              <a:gd name="connsiteY0" fmla="*/ 0 h 647700"/>
              <a:gd name="connsiteX1" fmla="*/ 152400 w 1108075"/>
              <a:gd name="connsiteY1" fmla="*/ 85725 h 647700"/>
              <a:gd name="connsiteX2" fmla="*/ 247650 w 1108075"/>
              <a:gd name="connsiteY2" fmla="*/ 139700 h 647700"/>
              <a:gd name="connsiteX3" fmla="*/ 374650 w 1108075"/>
              <a:gd name="connsiteY3" fmla="*/ 171450 h 647700"/>
              <a:gd name="connsiteX4" fmla="*/ 527050 w 1108075"/>
              <a:gd name="connsiteY4" fmla="*/ 206375 h 647700"/>
              <a:gd name="connsiteX5" fmla="*/ 638175 w 1108075"/>
              <a:gd name="connsiteY5" fmla="*/ 247650 h 647700"/>
              <a:gd name="connsiteX6" fmla="*/ 714375 w 1108075"/>
              <a:gd name="connsiteY6" fmla="*/ 311150 h 647700"/>
              <a:gd name="connsiteX7" fmla="*/ 758825 w 1108075"/>
              <a:gd name="connsiteY7" fmla="*/ 393700 h 647700"/>
              <a:gd name="connsiteX8" fmla="*/ 790575 w 1108075"/>
              <a:gd name="connsiteY8" fmla="*/ 447675 h 647700"/>
              <a:gd name="connsiteX9" fmla="*/ 844550 w 1108075"/>
              <a:gd name="connsiteY9" fmla="*/ 495300 h 647700"/>
              <a:gd name="connsiteX10" fmla="*/ 930275 w 1108075"/>
              <a:gd name="connsiteY10" fmla="*/ 546100 h 647700"/>
              <a:gd name="connsiteX11" fmla="*/ 1035050 w 1108075"/>
              <a:gd name="connsiteY11" fmla="*/ 609600 h 647700"/>
              <a:gd name="connsiteX12" fmla="*/ 1108075 w 1108075"/>
              <a:gd name="connsiteY12" fmla="*/ 6477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08075" h="647700">
                <a:moveTo>
                  <a:pt x="0" y="0"/>
                </a:moveTo>
                <a:lnTo>
                  <a:pt x="152400" y="85725"/>
                </a:lnTo>
                <a:cubicBezTo>
                  <a:pt x="193675" y="109008"/>
                  <a:pt x="210608" y="125413"/>
                  <a:pt x="247650" y="139700"/>
                </a:cubicBezTo>
                <a:cubicBezTo>
                  <a:pt x="284692" y="153988"/>
                  <a:pt x="374650" y="171450"/>
                  <a:pt x="374650" y="171450"/>
                </a:cubicBezTo>
                <a:cubicBezTo>
                  <a:pt x="421217" y="182562"/>
                  <a:pt x="483129" y="193675"/>
                  <a:pt x="527050" y="206375"/>
                </a:cubicBezTo>
                <a:cubicBezTo>
                  <a:pt x="570971" y="219075"/>
                  <a:pt x="606954" y="230188"/>
                  <a:pt x="638175" y="247650"/>
                </a:cubicBezTo>
                <a:cubicBezTo>
                  <a:pt x="669396" y="265112"/>
                  <a:pt x="694267" y="286808"/>
                  <a:pt x="714375" y="311150"/>
                </a:cubicBezTo>
                <a:cubicBezTo>
                  <a:pt x="734483" y="335492"/>
                  <a:pt x="746125" y="370946"/>
                  <a:pt x="758825" y="393700"/>
                </a:cubicBezTo>
                <a:cubicBezTo>
                  <a:pt x="771525" y="416454"/>
                  <a:pt x="776288" y="430742"/>
                  <a:pt x="790575" y="447675"/>
                </a:cubicBezTo>
                <a:cubicBezTo>
                  <a:pt x="804862" y="464608"/>
                  <a:pt x="821267" y="478896"/>
                  <a:pt x="844550" y="495300"/>
                </a:cubicBezTo>
                <a:cubicBezTo>
                  <a:pt x="867833" y="511704"/>
                  <a:pt x="930275" y="546100"/>
                  <a:pt x="930275" y="546100"/>
                </a:cubicBezTo>
                <a:cubicBezTo>
                  <a:pt x="962025" y="565150"/>
                  <a:pt x="1005417" y="592667"/>
                  <a:pt x="1035050" y="609600"/>
                </a:cubicBezTo>
                <a:cubicBezTo>
                  <a:pt x="1064683" y="626533"/>
                  <a:pt x="1108075" y="647700"/>
                  <a:pt x="1108075" y="647700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>
            <a:cxnSpLocks/>
          </p:cNvCxnSpPr>
          <p:nvPr/>
        </p:nvCxnSpPr>
        <p:spPr>
          <a:xfrm>
            <a:off x="5327650" y="2404999"/>
            <a:ext cx="120650" cy="69215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cxnSpLocks/>
          </p:cNvCxnSpPr>
          <p:nvPr/>
        </p:nvCxnSpPr>
        <p:spPr>
          <a:xfrm>
            <a:off x="5127625" y="2547874"/>
            <a:ext cx="120650" cy="69215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cxnSpLocks/>
          </p:cNvCxnSpPr>
          <p:nvPr/>
        </p:nvCxnSpPr>
        <p:spPr>
          <a:xfrm>
            <a:off x="5749925" y="2652649"/>
            <a:ext cx="120650" cy="69215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cxnSpLocks noChangeAspect="1"/>
          </p:cNvCxnSpPr>
          <p:nvPr/>
        </p:nvCxnSpPr>
        <p:spPr>
          <a:xfrm>
            <a:off x="5822950" y="2528823"/>
            <a:ext cx="95434" cy="69214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Freeform 143"/>
          <p:cNvSpPr/>
          <p:nvPr/>
        </p:nvSpPr>
        <p:spPr>
          <a:xfrm>
            <a:off x="5661025" y="2749550"/>
            <a:ext cx="231775" cy="254000"/>
          </a:xfrm>
          <a:custGeom>
            <a:avLst/>
            <a:gdLst>
              <a:gd name="connsiteX0" fmla="*/ 231775 w 231775"/>
              <a:gd name="connsiteY0" fmla="*/ 0 h 254000"/>
              <a:gd name="connsiteX1" fmla="*/ 209550 w 231775"/>
              <a:gd name="connsiteY1" fmla="*/ 69850 h 254000"/>
              <a:gd name="connsiteX2" fmla="*/ 155575 w 231775"/>
              <a:gd name="connsiteY2" fmla="*/ 149225 h 254000"/>
              <a:gd name="connsiteX3" fmla="*/ 73025 w 231775"/>
              <a:gd name="connsiteY3" fmla="*/ 228600 h 254000"/>
              <a:gd name="connsiteX4" fmla="*/ 0 w 231775"/>
              <a:gd name="connsiteY4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" h="254000">
                <a:moveTo>
                  <a:pt x="231775" y="0"/>
                </a:moveTo>
                <a:cubicBezTo>
                  <a:pt x="227012" y="22489"/>
                  <a:pt x="222250" y="44979"/>
                  <a:pt x="209550" y="69850"/>
                </a:cubicBezTo>
                <a:cubicBezTo>
                  <a:pt x="196850" y="94721"/>
                  <a:pt x="178329" y="122767"/>
                  <a:pt x="155575" y="149225"/>
                </a:cubicBezTo>
                <a:cubicBezTo>
                  <a:pt x="132821" y="175683"/>
                  <a:pt x="98954" y="211138"/>
                  <a:pt x="73025" y="228600"/>
                </a:cubicBezTo>
                <a:cubicBezTo>
                  <a:pt x="47096" y="246062"/>
                  <a:pt x="0" y="254000"/>
                  <a:pt x="0" y="254000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978278" y="2716228"/>
            <a:ext cx="334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40228" y="2849578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27088" y="4421178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64228" y="3900478"/>
            <a:ext cx="334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27628" y="3967153"/>
            <a:ext cx="34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53493" y="3761839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4986867" y="3746501"/>
            <a:ext cx="127000" cy="944033"/>
          </a:xfrm>
          <a:custGeom>
            <a:avLst/>
            <a:gdLst>
              <a:gd name="connsiteX0" fmla="*/ 93133 w 127000"/>
              <a:gd name="connsiteY0" fmla="*/ 0 h 944033"/>
              <a:gd name="connsiteX1" fmla="*/ 0 w 127000"/>
              <a:gd name="connsiteY1" fmla="*/ 423333 h 944033"/>
              <a:gd name="connsiteX2" fmla="*/ 127000 w 127000"/>
              <a:gd name="connsiteY2" fmla="*/ 499533 h 944033"/>
              <a:gd name="connsiteX3" fmla="*/ 38100 w 127000"/>
              <a:gd name="connsiteY3" fmla="*/ 944033 h 94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" h="944033">
                <a:moveTo>
                  <a:pt x="93133" y="0"/>
                </a:moveTo>
                <a:lnTo>
                  <a:pt x="0" y="423333"/>
                </a:lnTo>
                <a:lnTo>
                  <a:pt x="127000" y="499533"/>
                </a:lnTo>
                <a:lnTo>
                  <a:pt x="38100" y="944033"/>
                </a:lnTo>
              </a:path>
            </a:pathLst>
          </a:cu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 noChangeAspect="1"/>
          </p:cNvCxnSpPr>
          <p:nvPr/>
        </p:nvCxnSpPr>
        <p:spPr>
          <a:xfrm>
            <a:off x="4972051" y="2597152"/>
            <a:ext cx="215477" cy="121671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 noChangeAspect="1"/>
          </p:cNvCxnSpPr>
          <p:nvPr/>
        </p:nvCxnSpPr>
        <p:spPr>
          <a:xfrm>
            <a:off x="5699127" y="3004610"/>
            <a:ext cx="178898" cy="101016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 noChangeAspect="1"/>
          </p:cNvCxnSpPr>
          <p:nvPr/>
        </p:nvCxnSpPr>
        <p:spPr>
          <a:xfrm rot="5400000">
            <a:off x="5322858" y="2503458"/>
            <a:ext cx="228600" cy="41334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 noChangeAspect="1"/>
          </p:cNvCxnSpPr>
          <p:nvPr/>
        </p:nvCxnSpPr>
        <p:spPr>
          <a:xfrm rot="5400000">
            <a:off x="5172015" y="3295591"/>
            <a:ext cx="228600" cy="41334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12744383">
            <a:off x="5313338" y="2553799"/>
            <a:ext cx="352171" cy="498475"/>
          </a:xfrm>
          <a:prstGeom prst="arc">
            <a:avLst>
              <a:gd name="adj1" fmla="val 13121743"/>
              <a:gd name="adj2" fmla="val 1864222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7344383">
            <a:off x="4920125" y="2655470"/>
            <a:ext cx="343027" cy="416179"/>
          </a:xfrm>
          <a:prstGeom prst="arc">
            <a:avLst>
              <a:gd name="adj1" fmla="val 10723145"/>
              <a:gd name="adj2" fmla="val 14574110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7344383">
            <a:off x="5531255" y="2939600"/>
            <a:ext cx="279019" cy="416179"/>
          </a:xfrm>
          <a:prstGeom prst="arc">
            <a:avLst>
              <a:gd name="adj1" fmla="val 6273102"/>
              <a:gd name="adj2" fmla="val 10615449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7344383">
            <a:off x="5106963" y="2607774"/>
            <a:ext cx="352171" cy="498475"/>
          </a:xfrm>
          <a:prstGeom prst="arc">
            <a:avLst>
              <a:gd name="adj1" fmla="val 12566420"/>
              <a:gd name="adj2" fmla="val 16221171"/>
            </a:avLst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1944383">
            <a:off x="5436005" y="2398792"/>
            <a:ext cx="279019" cy="416179"/>
          </a:xfrm>
          <a:prstGeom prst="arc">
            <a:avLst>
              <a:gd name="adj1" fmla="val 5660299"/>
              <a:gd name="adj2" fmla="val 8304780"/>
            </a:avLst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944383">
            <a:off x="5321705" y="2995690"/>
            <a:ext cx="279019" cy="416179"/>
          </a:xfrm>
          <a:prstGeom prst="arc">
            <a:avLst>
              <a:gd name="adj1" fmla="val 8225960"/>
              <a:gd name="adj2" fmla="val 12884760"/>
            </a:avLst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871913" y="3733800"/>
            <a:ext cx="65616" cy="361950"/>
          </a:xfrm>
          <a:custGeom>
            <a:avLst/>
            <a:gdLst>
              <a:gd name="connsiteX0" fmla="*/ 20637 w 65616"/>
              <a:gd name="connsiteY0" fmla="*/ 0 h 361950"/>
              <a:gd name="connsiteX1" fmla="*/ 4762 w 65616"/>
              <a:gd name="connsiteY1" fmla="*/ 63500 h 361950"/>
              <a:gd name="connsiteX2" fmla="*/ 4762 w 65616"/>
              <a:gd name="connsiteY2" fmla="*/ 139700 h 361950"/>
              <a:gd name="connsiteX3" fmla="*/ 33337 w 65616"/>
              <a:gd name="connsiteY3" fmla="*/ 222250 h 361950"/>
              <a:gd name="connsiteX4" fmla="*/ 55562 w 65616"/>
              <a:gd name="connsiteY4" fmla="*/ 273050 h 361950"/>
              <a:gd name="connsiteX5" fmla="*/ 65087 w 65616"/>
              <a:gd name="connsiteY5" fmla="*/ 327025 h 361950"/>
              <a:gd name="connsiteX6" fmla="*/ 58737 w 65616"/>
              <a:gd name="connsiteY6" fmla="*/ 36195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16" h="361950">
                <a:moveTo>
                  <a:pt x="20637" y="0"/>
                </a:moveTo>
                <a:cubicBezTo>
                  <a:pt x="14022" y="20108"/>
                  <a:pt x="7408" y="40217"/>
                  <a:pt x="4762" y="63500"/>
                </a:cubicBezTo>
                <a:cubicBezTo>
                  <a:pt x="2116" y="86783"/>
                  <a:pt x="0" y="113242"/>
                  <a:pt x="4762" y="139700"/>
                </a:cubicBezTo>
                <a:cubicBezTo>
                  <a:pt x="9524" y="166158"/>
                  <a:pt x="24870" y="200025"/>
                  <a:pt x="33337" y="222250"/>
                </a:cubicBezTo>
                <a:cubicBezTo>
                  <a:pt x="41804" y="244475"/>
                  <a:pt x="50270" y="255588"/>
                  <a:pt x="55562" y="273050"/>
                </a:cubicBezTo>
                <a:cubicBezTo>
                  <a:pt x="60854" y="290512"/>
                  <a:pt x="64558" y="312208"/>
                  <a:pt x="65087" y="327025"/>
                </a:cubicBezTo>
                <a:cubicBezTo>
                  <a:pt x="65616" y="341842"/>
                  <a:pt x="58737" y="361950"/>
                  <a:pt x="58737" y="361950"/>
                </a:cubicBezTo>
              </a:path>
            </a:pathLst>
          </a:cu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914775" y="4240742"/>
            <a:ext cx="349250" cy="80433"/>
          </a:xfrm>
          <a:custGeom>
            <a:avLst/>
            <a:gdLst>
              <a:gd name="connsiteX0" fmla="*/ 0 w 349250"/>
              <a:gd name="connsiteY0" fmla="*/ 20108 h 80433"/>
              <a:gd name="connsiteX1" fmla="*/ 57150 w 349250"/>
              <a:gd name="connsiteY1" fmla="*/ 13758 h 80433"/>
              <a:gd name="connsiteX2" fmla="*/ 139700 w 349250"/>
              <a:gd name="connsiteY2" fmla="*/ 1058 h 80433"/>
              <a:gd name="connsiteX3" fmla="*/ 247650 w 349250"/>
              <a:gd name="connsiteY3" fmla="*/ 20108 h 80433"/>
              <a:gd name="connsiteX4" fmla="*/ 323850 w 349250"/>
              <a:gd name="connsiteY4" fmla="*/ 61383 h 80433"/>
              <a:gd name="connsiteX5" fmla="*/ 349250 w 349250"/>
              <a:gd name="connsiteY5" fmla="*/ 80433 h 8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250" h="80433">
                <a:moveTo>
                  <a:pt x="0" y="20108"/>
                </a:moveTo>
                <a:cubicBezTo>
                  <a:pt x="16933" y="18520"/>
                  <a:pt x="33867" y="16933"/>
                  <a:pt x="57150" y="13758"/>
                </a:cubicBezTo>
                <a:cubicBezTo>
                  <a:pt x="80433" y="10583"/>
                  <a:pt x="107950" y="0"/>
                  <a:pt x="139700" y="1058"/>
                </a:cubicBezTo>
                <a:cubicBezTo>
                  <a:pt x="171450" y="2116"/>
                  <a:pt x="216958" y="10054"/>
                  <a:pt x="247650" y="20108"/>
                </a:cubicBezTo>
                <a:cubicBezTo>
                  <a:pt x="278342" y="30162"/>
                  <a:pt x="306917" y="51329"/>
                  <a:pt x="323850" y="61383"/>
                </a:cubicBezTo>
                <a:cubicBezTo>
                  <a:pt x="340783" y="71437"/>
                  <a:pt x="349250" y="80433"/>
                  <a:pt x="349250" y="80433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527425" y="3863975"/>
            <a:ext cx="212725" cy="254000"/>
          </a:xfrm>
          <a:custGeom>
            <a:avLst/>
            <a:gdLst>
              <a:gd name="connsiteX0" fmla="*/ 0 w 212725"/>
              <a:gd name="connsiteY0" fmla="*/ 0 h 254000"/>
              <a:gd name="connsiteX1" fmla="*/ 66675 w 212725"/>
              <a:gd name="connsiteY1" fmla="*/ 31750 h 254000"/>
              <a:gd name="connsiteX2" fmla="*/ 123825 w 212725"/>
              <a:gd name="connsiteY2" fmla="*/ 85725 h 254000"/>
              <a:gd name="connsiteX3" fmla="*/ 171450 w 212725"/>
              <a:gd name="connsiteY3" fmla="*/ 155575 h 254000"/>
              <a:gd name="connsiteX4" fmla="*/ 190500 w 212725"/>
              <a:gd name="connsiteY4" fmla="*/ 209550 h 254000"/>
              <a:gd name="connsiteX5" fmla="*/ 212725 w 212725"/>
              <a:gd name="connsiteY5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725" h="254000">
                <a:moveTo>
                  <a:pt x="0" y="0"/>
                </a:moveTo>
                <a:cubicBezTo>
                  <a:pt x="23019" y="8731"/>
                  <a:pt x="46038" y="17463"/>
                  <a:pt x="66675" y="31750"/>
                </a:cubicBezTo>
                <a:cubicBezTo>
                  <a:pt x="87312" y="46037"/>
                  <a:pt x="106363" y="65088"/>
                  <a:pt x="123825" y="85725"/>
                </a:cubicBezTo>
                <a:cubicBezTo>
                  <a:pt x="141287" y="106362"/>
                  <a:pt x="160338" y="134938"/>
                  <a:pt x="171450" y="155575"/>
                </a:cubicBezTo>
                <a:cubicBezTo>
                  <a:pt x="182562" y="176212"/>
                  <a:pt x="183621" y="193146"/>
                  <a:pt x="190500" y="209550"/>
                </a:cubicBezTo>
                <a:cubicBezTo>
                  <a:pt x="197379" y="225954"/>
                  <a:pt x="212725" y="254000"/>
                  <a:pt x="212725" y="254000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721100" y="4305300"/>
            <a:ext cx="158750" cy="260350"/>
          </a:xfrm>
          <a:custGeom>
            <a:avLst/>
            <a:gdLst>
              <a:gd name="connsiteX0" fmla="*/ 158750 w 158750"/>
              <a:gd name="connsiteY0" fmla="*/ 0 h 260350"/>
              <a:gd name="connsiteX1" fmla="*/ 88900 w 158750"/>
              <a:gd name="connsiteY1" fmla="*/ 69850 h 260350"/>
              <a:gd name="connsiteX2" fmla="*/ 53975 w 158750"/>
              <a:gd name="connsiteY2" fmla="*/ 114300 h 260350"/>
              <a:gd name="connsiteX3" fmla="*/ 15875 w 158750"/>
              <a:gd name="connsiteY3" fmla="*/ 184150 h 260350"/>
              <a:gd name="connsiteX4" fmla="*/ 0 w 158750"/>
              <a:gd name="connsiteY4" fmla="*/ 26035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750" h="260350">
                <a:moveTo>
                  <a:pt x="158750" y="0"/>
                </a:moveTo>
                <a:cubicBezTo>
                  <a:pt x="132556" y="25400"/>
                  <a:pt x="106362" y="50800"/>
                  <a:pt x="88900" y="69850"/>
                </a:cubicBezTo>
                <a:cubicBezTo>
                  <a:pt x="71438" y="88900"/>
                  <a:pt x="66146" y="95250"/>
                  <a:pt x="53975" y="114300"/>
                </a:cubicBezTo>
                <a:cubicBezTo>
                  <a:pt x="41804" y="133350"/>
                  <a:pt x="24871" y="159808"/>
                  <a:pt x="15875" y="184150"/>
                </a:cubicBezTo>
                <a:cubicBezTo>
                  <a:pt x="6879" y="208492"/>
                  <a:pt x="0" y="260350"/>
                  <a:pt x="0" y="260350"/>
                </a:cubicBezTo>
              </a:path>
            </a:pathLst>
          </a:cu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3721100" y="4051300"/>
            <a:ext cx="256794" cy="256794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714750" y="4019550"/>
            <a:ext cx="264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?</a:t>
            </a:r>
          </a:p>
        </p:txBody>
      </p:sp>
      <p:sp>
        <p:nvSpPr>
          <p:cNvPr id="31" name="Freeform 30"/>
          <p:cNvSpPr/>
          <p:nvPr/>
        </p:nvSpPr>
        <p:spPr>
          <a:xfrm>
            <a:off x="5229225" y="3924300"/>
            <a:ext cx="860425" cy="361950"/>
          </a:xfrm>
          <a:custGeom>
            <a:avLst/>
            <a:gdLst>
              <a:gd name="connsiteX0" fmla="*/ 0 w 860425"/>
              <a:gd name="connsiteY0" fmla="*/ 0 h 361950"/>
              <a:gd name="connsiteX1" fmla="*/ 365125 w 860425"/>
              <a:gd name="connsiteY1" fmla="*/ 215900 h 361950"/>
              <a:gd name="connsiteX2" fmla="*/ 495300 w 860425"/>
              <a:gd name="connsiteY2" fmla="*/ 149225 h 361950"/>
              <a:gd name="connsiteX3" fmla="*/ 860425 w 860425"/>
              <a:gd name="connsiteY3" fmla="*/ 36195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425" h="361950">
                <a:moveTo>
                  <a:pt x="0" y="0"/>
                </a:moveTo>
                <a:lnTo>
                  <a:pt x="365125" y="215900"/>
                </a:lnTo>
                <a:lnTo>
                  <a:pt x="495300" y="149225"/>
                </a:lnTo>
                <a:lnTo>
                  <a:pt x="860425" y="361950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473450" y="2686075"/>
            <a:ext cx="736600" cy="41592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3943350" y="2828950"/>
            <a:ext cx="869950" cy="17145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3457578" y="2788769"/>
            <a:ext cx="161922" cy="97331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 rot="10800000">
            <a:off x="4020612" y="2989853"/>
            <a:ext cx="161922" cy="97331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 rot="5400000" flipH="1" flipV="1">
            <a:off x="4273361" y="2991230"/>
            <a:ext cx="165646" cy="31586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352803" y="2786078"/>
            <a:ext cx="34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60878" y="2563828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b="1">
              <a:latin typeface="Times"/>
              <a:cs typeface="Times"/>
            </a:endParaRPr>
          </a:p>
        </p:txBody>
      </p:sp>
      <p:cxnSp>
        <p:nvCxnSpPr>
          <p:cNvPr id="46" name="Straight Arrow Connector 45"/>
          <p:cNvCxnSpPr>
            <a:cxnSpLocks/>
          </p:cNvCxnSpPr>
          <p:nvPr/>
        </p:nvCxnSpPr>
        <p:spPr>
          <a:xfrm rot="5400000" flipH="1" flipV="1">
            <a:off x="4968686" y="4546955"/>
            <a:ext cx="165646" cy="31586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</p:cNvCxnSpPr>
          <p:nvPr/>
        </p:nvCxnSpPr>
        <p:spPr>
          <a:xfrm rot="10800000">
            <a:off x="5902329" y="4174103"/>
            <a:ext cx="161922" cy="97331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</p:cNvCxnSpPr>
          <p:nvPr/>
        </p:nvCxnSpPr>
        <p:spPr>
          <a:xfrm>
            <a:off x="5187953" y="3986778"/>
            <a:ext cx="161922" cy="97331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 noChangeAspect="1"/>
          </p:cNvCxnSpPr>
          <p:nvPr/>
        </p:nvCxnSpPr>
        <p:spPr>
          <a:xfrm flipV="1">
            <a:off x="4888443" y="3789928"/>
            <a:ext cx="150369" cy="76619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323171" y="317499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04840" y="317499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323171" y="4457695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93190" y="445769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d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cxnSp>
        <p:nvCxnSpPr>
          <p:cNvPr id="59" name="Straight Arrow Connector 58"/>
          <p:cNvCxnSpPr>
            <a:cxnSpLocks noChangeAspect="1"/>
          </p:cNvCxnSpPr>
          <p:nvPr/>
        </p:nvCxnSpPr>
        <p:spPr>
          <a:xfrm flipV="1">
            <a:off x="4503209" y="2553794"/>
            <a:ext cx="150369" cy="76619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3"/>
          <p:cNvGrpSpPr/>
          <p:nvPr/>
        </p:nvGrpSpPr>
        <p:grpSpPr>
          <a:xfrm>
            <a:off x="2060575" y="1343025"/>
            <a:ext cx="2016125" cy="1752600"/>
            <a:chOff x="1882775" y="454025"/>
            <a:chExt cx="2016125" cy="1752600"/>
          </a:xfrm>
        </p:grpSpPr>
        <p:sp>
          <p:nvSpPr>
            <p:cNvPr id="3" name="Freeform 2"/>
            <p:cNvSpPr/>
            <p:nvPr/>
          </p:nvSpPr>
          <p:spPr>
            <a:xfrm>
              <a:off x="2606675" y="787400"/>
              <a:ext cx="1054100" cy="1200150"/>
            </a:xfrm>
            <a:custGeom>
              <a:avLst/>
              <a:gdLst>
                <a:gd name="connsiteX0" fmla="*/ 1054100 w 1054100"/>
                <a:gd name="connsiteY0" fmla="*/ 0 h 1200150"/>
                <a:gd name="connsiteX1" fmla="*/ 0 w 1054100"/>
                <a:gd name="connsiteY1" fmla="*/ 908050 h 1200150"/>
                <a:gd name="connsiteX2" fmla="*/ 565150 w 1054100"/>
                <a:gd name="connsiteY2" fmla="*/ 1200150 h 1200150"/>
                <a:gd name="connsiteX3" fmla="*/ 1054100 w 1054100"/>
                <a:gd name="connsiteY3" fmla="*/ 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4100" h="1200150">
                  <a:moveTo>
                    <a:pt x="1054100" y="0"/>
                  </a:moveTo>
                  <a:lnTo>
                    <a:pt x="0" y="908050"/>
                  </a:lnTo>
                  <a:lnTo>
                    <a:pt x="565150" y="1200150"/>
                  </a:lnTo>
                  <a:lnTo>
                    <a:pt x="10541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117725" y="793750"/>
              <a:ext cx="1530350" cy="901700"/>
            </a:xfrm>
            <a:custGeom>
              <a:avLst/>
              <a:gdLst>
                <a:gd name="connsiteX0" fmla="*/ 0 w 1530350"/>
                <a:gd name="connsiteY0" fmla="*/ 292100 h 901700"/>
                <a:gd name="connsiteX1" fmla="*/ 488950 w 1530350"/>
                <a:gd name="connsiteY1" fmla="*/ 901700 h 901700"/>
                <a:gd name="connsiteX2" fmla="*/ 1530350 w 1530350"/>
                <a:gd name="connsiteY2" fmla="*/ 0 h 901700"/>
                <a:gd name="connsiteX3" fmla="*/ 0 w 1530350"/>
                <a:gd name="connsiteY3" fmla="*/ 2921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350" h="901700">
                  <a:moveTo>
                    <a:pt x="0" y="292100"/>
                  </a:moveTo>
                  <a:lnTo>
                    <a:pt x="488950" y="901700"/>
                  </a:lnTo>
                  <a:lnTo>
                    <a:pt x="1530350" y="0"/>
                  </a:lnTo>
                  <a:lnTo>
                    <a:pt x="0" y="29210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2111375" y="787400"/>
              <a:ext cx="1554163" cy="29686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2818606" y="1146969"/>
              <a:ext cx="1201738" cy="482600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592388" y="798513"/>
              <a:ext cx="1058862" cy="909637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61"/>
            <p:cNvSpPr txBox="1">
              <a:spLocks noChangeArrowheads="1"/>
            </p:cNvSpPr>
            <p:nvPr/>
          </p:nvSpPr>
          <p:spPr bwMode="auto">
            <a:xfrm>
              <a:off x="2416175" y="1625600"/>
              <a:ext cx="33813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1">
                  <a:latin typeface="Times" charset="0"/>
                  <a:ea typeface="Times" charset="0"/>
                  <a:cs typeface="Times" charset="0"/>
                </a:rPr>
                <a:t>D</a:t>
              </a:r>
            </a:p>
          </p:txBody>
        </p:sp>
        <p:sp>
          <p:nvSpPr>
            <p:cNvPr id="9" name="TextBox 62"/>
            <p:cNvSpPr txBox="1">
              <a:spLocks noChangeArrowheads="1"/>
            </p:cNvSpPr>
            <p:nvPr/>
          </p:nvSpPr>
          <p:spPr bwMode="auto">
            <a:xfrm>
              <a:off x="3578225" y="558800"/>
              <a:ext cx="3206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1">
                  <a:latin typeface="Times" charset="0"/>
                  <a:ea typeface="Times" charset="0"/>
                  <a:cs typeface="Times" charset="0"/>
                </a:rPr>
                <a:t>B</a:t>
              </a:r>
            </a:p>
          </p:txBody>
        </p:sp>
        <p:sp>
          <p:nvSpPr>
            <p:cNvPr id="10" name="TextBox 63"/>
            <p:cNvSpPr txBox="1">
              <a:spLocks noChangeArrowheads="1"/>
            </p:cNvSpPr>
            <p:nvPr/>
          </p:nvSpPr>
          <p:spPr bwMode="auto">
            <a:xfrm>
              <a:off x="3070225" y="1930400"/>
              <a:ext cx="32861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1">
                  <a:latin typeface="Times" charset="0"/>
                  <a:ea typeface="Times" charset="0"/>
                  <a:cs typeface="Times" charset="0"/>
                </a:rPr>
                <a:t>C</a:t>
              </a:r>
            </a:p>
          </p:txBody>
        </p:sp>
        <p:sp>
          <p:nvSpPr>
            <p:cNvPr id="11" name="TextBox 64"/>
            <p:cNvSpPr txBox="1">
              <a:spLocks noChangeArrowheads="1"/>
            </p:cNvSpPr>
            <p:nvPr/>
          </p:nvSpPr>
          <p:spPr bwMode="auto">
            <a:xfrm>
              <a:off x="1882775" y="901700"/>
              <a:ext cx="3206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1">
                  <a:latin typeface="Times" charset="0"/>
                  <a:ea typeface="Times" charset="0"/>
                  <a:cs typeface="Times" charset="0"/>
                </a:rPr>
                <a:t>A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111375" y="787400"/>
              <a:ext cx="1555750" cy="1212850"/>
            </a:xfrm>
            <a:custGeom>
              <a:avLst/>
              <a:gdLst>
                <a:gd name="connsiteX0" fmla="*/ 0 w 1555750"/>
                <a:gd name="connsiteY0" fmla="*/ 298450 h 1212850"/>
                <a:gd name="connsiteX1" fmla="*/ 1066800 w 1555750"/>
                <a:gd name="connsiteY1" fmla="*/ 1212850 h 1212850"/>
                <a:gd name="connsiteX2" fmla="*/ 1555750 w 1555750"/>
                <a:gd name="connsiteY2" fmla="*/ 0 h 1212850"/>
                <a:gd name="connsiteX3" fmla="*/ 0 w 1555750"/>
                <a:gd name="connsiteY3" fmla="*/ 29845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5750" h="1212850">
                  <a:moveTo>
                    <a:pt x="0" y="298450"/>
                  </a:moveTo>
                  <a:lnTo>
                    <a:pt x="1066800" y="1212850"/>
                  </a:lnTo>
                  <a:lnTo>
                    <a:pt x="1555750" y="0"/>
                  </a:lnTo>
                  <a:lnTo>
                    <a:pt x="0" y="29845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TextBox 120"/>
            <p:cNvSpPr txBox="1">
              <a:spLocks noChangeArrowheads="1"/>
            </p:cNvSpPr>
            <p:nvPr/>
          </p:nvSpPr>
          <p:spPr bwMode="auto">
            <a:xfrm>
              <a:off x="1930400" y="454025"/>
              <a:ext cx="3940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imes" charset="0"/>
                  <a:ea typeface="Times" charset="0"/>
                  <a:cs typeface="Times" charset="0"/>
                </a:rPr>
                <a:t>(</a:t>
              </a:r>
              <a:r>
                <a:rPr lang="en-US" sz="1400" i="1">
                  <a:latin typeface="Times" charset="0"/>
                  <a:ea typeface="Times" charset="0"/>
                  <a:cs typeface="Times" charset="0"/>
                </a:rPr>
                <a:t>a</a:t>
              </a:r>
              <a:r>
                <a:rPr lang="en-US" sz="1400">
                  <a:latin typeface="Times" charset="0"/>
                  <a:ea typeface="Times" charset="0"/>
                  <a:cs typeface="Times" charset="0"/>
                </a:rPr>
                <a:t>)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2127250" y="1098550"/>
              <a:ext cx="1060450" cy="920750"/>
            </a:xfrm>
            <a:custGeom>
              <a:avLst/>
              <a:gdLst>
                <a:gd name="connsiteX0" fmla="*/ 0 w 1060450"/>
                <a:gd name="connsiteY0" fmla="*/ 0 h 920750"/>
                <a:gd name="connsiteX1" fmla="*/ 495300 w 1060450"/>
                <a:gd name="connsiteY1" fmla="*/ 628650 h 920750"/>
                <a:gd name="connsiteX2" fmla="*/ 1060450 w 1060450"/>
                <a:gd name="connsiteY2" fmla="*/ 920750 h 920750"/>
                <a:gd name="connsiteX3" fmla="*/ 0 w 1060450"/>
                <a:gd name="connsiteY3" fmla="*/ 0 h 9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450" h="920750">
                  <a:moveTo>
                    <a:pt x="0" y="0"/>
                  </a:moveTo>
                  <a:lnTo>
                    <a:pt x="495300" y="628650"/>
                  </a:lnTo>
                  <a:lnTo>
                    <a:pt x="1060450" y="920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7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2105025" y="1079500"/>
              <a:ext cx="1071563" cy="914400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059781" y="1153319"/>
              <a:ext cx="617538" cy="495300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609850" y="1708150"/>
              <a:ext cx="574675" cy="28733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162"/>
            <p:cNvSpPr txBox="1">
              <a:spLocks noChangeArrowheads="1"/>
            </p:cNvSpPr>
            <p:nvPr/>
          </p:nvSpPr>
          <p:spPr bwMode="auto">
            <a:xfrm>
              <a:off x="2603500" y="1092200"/>
              <a:ext cx="3556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Times" charset="0"/>
                  <a:ea typeface="Times" charset="0"/>
                  <a:cs typeface="Times" charset="0"/>
                </a:rPr>
                <a:t>(</a:t>
              </a:r>
              <a:r>
                <a:rPr lang="en-US" sz="1200" i="1">
                  <a:latin typeface="Times" charset="0"/>
                  <a:ea typeface="Times" charset="0"/>
                  <a:cs typeface="Times" charset="0"/>
                </a:rPr>
                <a:t>c</a:t>
              </a:r>
              <a:r>
                <a:rPr lang="en-US" sz="1200">
                  <a:latin typeface="Times" charset="0"/>
                  <a:ea typeface="Times" charset="0"/>
                  <a:cs typeface="Times" charset="0"/>
                </a:rPr>
                <a:t>)</a:t>
              </a:r>
            </a:p>
          </p:txBody>
        </p:sp>
        <p:sp>
          <p:nvSpPr>
            <p:cNvPr id="32" name="TextBox 163"/>
            <p:cNvSpPr txBox="1">
              <a:spLocks noChangeArrowheads="1"/>
            </p:cNvSpPr>
            <p:nvPr/>
          </p:nvSpPr>
          <p:spPr bwMode="auto">
            <a:xfrm>
              <a:off x="2978150" y="1327150"/>
              <a:ext cx="36353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Times" charset="0"/>
                  <a:ea typeface="Times" charset="0"/>
                  <a:cs typeface="Times" charset="0"/>
                </a:rPr>
                <a:t>(</a:t>
              </a:r>
              <a:r>
                <a:rPr lang="en-US" sz="1200" i="1">
                  <a:latin typeface="Times" charset="0"/>
                  <a:ea typeface="Times" charset="0"/>
                  <a:cs typeface="Times" charset="0"/>
                </a:rPr>
                <a:t>a</a:t>
              </a:r>
              <a:r>
                <a:rPr lang="en-US" sz="1200">
                  <a:latin typeface="Times" charset="0"/>
                  <a:ea typeface="Times" charset="0"/>
                  <a:cs typeface="Times" charset="0"/>
                </a:rPr>
                <a:t>)</a:t>
              </a:r>
            </a:p>
          </p:txBody>
        </p:sp>
      </p:grpSp>
      <p:cxnSp>
        <p:nvCxnSpPr>
          <p:cNvPr id="13" name="Straight Connector 12"/>
          <p:cNvCxnSpPr/>
          <p:nvPr/>
        </p:nvCxnSpPr>
        <p:spPr>
          <a:xfrm rot="16200000">
            <a:off x="4525963" y="2611438"/>
            <a:ext cx="457200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 noChangeAspect="1"/>
          </p:cNvCxnSpPr>
          <p:nvPr/>
        </p:nvCxnSpPr>
        <p:spPr>
          <a:xfrm>
            <a:off x="4752975" y="2838450"/>
            <a:ext cx="403225" cy="352822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 noChangeAspect="1"/>
          </p:cNvCxnSpPr>
          <p:nvPr/>
        </p:nvCxnSpPr>
        <p:spPr>
          <a:xfrm rot="16200000" flipH="1">
            <a:off x="4552950" y="3038475"/>
            <a:ext cx="488950" cy="889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ChangeAspect="1"/>
          </p:cNvCxnSpPr>
          <p:nvPr/>
        </p:nvCxnSpPr>
        <p:spPr>
          <a:xfrm rot="10800000" flipV="1">
            <a:off x="4350203" y="2838449"/>
            <a:ext cx="402773" cy="352426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225"/>
          <p:cNvSpPr txBox="1">
            <a:spLocks noChangeArrowheads="1"/>
          </p:cNvSpPr>
          <p:nvPr/>
        </p:nvSpPr>
        <p:spPr bwMode="auto">
          <a:xfrm>
            <a:off x="4730750" y="2244725"/>
            <a:ext cx="41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DA</a:t>
            </a:r>
          </a:p>
        </p:txBody>
      </p:sp>
      <p:sp>
        <p:nvSpPr>
          <p:cNvPr id="18" name="TextBox 227"/>
          <p:cNvSpPr txBox="1">
            <a:spLocks noChangeArrowheads="1"/>
          </p:cNvSpPr>
          <p:nvPr/>
        </p:nvSpPr>
        <p:spPr bwMode="auto">
          <a:xfrm>
            <a:off x="4140200" y="2870200"/>
            <a:ext cx="398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BC</a:t>
            </a:r>
          </a:p>
        </p:txBody>
      </p:sp>
      <p:sp>
        <p:nvSpPr>
          <p:cNvPr id="19" name="TextBox 229"/>
          <p:cNvSpPr txBox="1">
            <a:spLocks noChangeArrowheads="1"/>
          </p:cNvSpPr>
          <p:nvPr/>
        </p:nvSpPr>
        <p:spPr bwMode="auto">
          <a:xfrm>
            <a:off x="4854575" y="3206750"/>
            <a:ext cx="41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CA</a:t>
            </a:r>
          </a:p>
        </p:txBody>
      </p:sp>
      <p:sp>
        <p:nvSpPr>
          <p:cNvPr id="20" name="TextBox 230"/>
          <p:cNvSpPr txBox="1">
            <a:spLocks noChangeArrowheads="1"/>
          </p:cNvSpPr>
          <p:nvPr/>
        </p:nvSpPr>
        <p:spPr bwMode="auto">
          <a:xfrm>
            <a:off x="4978400" y="2711450"/>
            <a:ext cx="403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DB</a:t>
            </a:r>
          </a:p>
        </p:txBody>
      </p:sp>
      <p:cxnSp>
        <p:nvCxnSpPr>
          <p:cNvPr id="21" name="Straight Connector 20"/>
          <p:cNvCxnSpPr>
            <a:cxnSpLocks noChangeAspect="1"/>
          </p:cNvCxnSpPr>
          <p:nvPr/>
        </p:nvCxnSpPr>
        <p:spPr>
          <a:xfrm flipH="1">
            <a:off x="4603750" y="2879725"/>
            <a:ext cx="104775" cy="904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 noChangeAspect="1"/>
          </p:cNvCxnSpPr>
          <p:nvPr/>
        </p:nvCxnSpPr>
        <p:spPr>
          <a:xfrm>
            <a:off x="4810125" y="2889250"/>
            <a:ext cx="104775" cy="904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4768850" y="2927350"/>
            <a:ext cx="20638" cy="119063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 noChangeAspect="1"/>
          </p:cNvCxnSpPr>
          <p:nvPr/>
        </p:nvCxnSpPr>
        <p:spPr>
          <a:xfrm rot="16200000" flipV="1">
            <a:off x="4684712" y="2713038"/>
            <a:ext cx="136525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124"/>
          <p:cNvSpPr txBox="1">
            <a:spLocks noChangeArrowheads="1"/>
          </p:cNvSpPr>
          <p:nvPr/>
        </p:nvSpPr>
        <p:spPr bwMode="auto">
          <a:xfrm>
            <a:off x="4587875" y="3349625"/>
            <a:ext cx="3839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US" sz="1400" i="1">
                <a:latin typeface="Times" charset="0"/>
                <a:ea typeface="Times" charset="0"/>
                <a:cs typeface="Times" charset="0"/>
              </a:rPr>
              <a:t>e</a:t>
            </a:r>
            <a:r>
              <a:rPr lang="en-US" sz="1400">
                <a:latin typeface="Times" charset="0"/>
                <a:ea typeface="Times" charset="0"/>
                <a:cs typeface="Times" charset="0"/>
              </a:rPr>
              <a:t>)</a:t>
            </a:r>
          </a:p>
        </p:txBody>
      </p:sp>
      <p:cxnSp>
        <p:nvCxnSpPr>
          <p:cNvPr id="110" name="Straight Connector 109"/>
          <p:cNvCxnSpPr>
            <a:cxnSpLocks/>
          </p:cNvCxnSpPr>
          <p:nvPr/>
        </p:nvCxnSpPr>
        <p:spPr>
          <a:xfrm rot="16200000" flipV="1">
            <a:off x="4632325" y="2384425"/>
            <a:ext cx="266700" cy="20955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cxnSpLocks/>
          </p:cNvCxnSpPr>
          <p:nvPr/>
        </p:nvCxnSpPr>
        <p:spPr>
          <a:xfrm flipV="1">
            <a:off x="4943475" y="2940050"/>
            <a:ext cx="285750" cy="23495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cxnSpLocks/>
          </p:cNvCxnSpPr>
          <p:nvPr/>
        </p:nvCxnSpPr>
        <p:spPr>
          <a:xfrm rot="10800000">
            <a:off x="4702175" y="3114675"/>
            <a:ext cx="241300" cy="201613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cxnSpLocks/>
          </p:cNvCxnSpPr>
          <p:nvPr/>
        </p:nvCxnSpPr>
        <p:spPr>
          <a:xfrm rot="5400000">
            <a:off x="4341019" y="3047207"/>
            <a:ext cx="266700" cy="10636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Freeform 55"/>
          <p:cNvSpPr/>
          <p:nvPr/>
        </p:nvSpPr>
        <p:spPr>
          <a:xfrm>
            <a:off x="6016625" y="1685925"/>
            <a:ext cx="1054100" cy="1200150"/>
          </a:xfrm>
          <a:custGeom>
            <a:avLst/>
            <a:gdLst>
              <a:gd name="connsiteX0" fmla="*/ 1054100 w 1054100"/>
              <a:gd name="connsiteY0" fmla="*/ 0 h 1200150"/>
              <a:gd name="connsiteX1" fmla="*/ 0 w 1054100"/>
              <a:gd name="connsiteY1" fmla="*/ 908050 h 1200150"/>
              <a:gd name="connsiteX2" fmla="*/ 565150 w 1054100"/>
              <a:gd name="connsiteY2" fmla="*/ 1200150 h 1200150"/>
              <a:gd name="connsiteX3" fmla="*/ 1054100 w 1054100"/>
              <a:gd name="connsiteY3" fmla="*/ 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4100" h="1200150">
                <a:moveTo>
                  <a:pt x="1054100" y="0"/>
                </a:moveTo>
                <a:lnTo>
                  <a:pt x="0" y="908050"/>
                </a:lnTo>
                <a:lnTo>
                  <a:pt x="565150" y="1200150"/>
                </a:lnTo>
                <a:lnTo>
                  <a:pt x="105410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5527675" y="1692275"/>
            <a:ext cx="1530350" cy="901700"/>
          </a:xfrm>
          <a:custGeom>
            <a:avLst/>
            <a:gdLst>
              <a:gd name="connsiteX0" fmla="*/ 0 w 1530350"/>
              <a:gd name="connsiteY0" fmla="*/ 292100 h 901700"/>
              <a:gd name="connsiteX1" fmla="*/ 488950 w 1530350"/>
              <a:gd name="connsiteY1" fmla="*/ 901700 h 901700"/>
              <a:gd name="connsiteX2" fmla="*/ 1530350 w 1530350"/>
              <a:gd name="connsiteY2" fmla="*/ 0 h 901700"/>
              <a:gd name="connsiteX3" fmla="*/ 0 w 1530350"/>
              <a:gd name="connsiteY3" fmla="*/ 29210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0350" h="901700">
                <a:moveTo>
                  <a:pt x="0" y="292100"/>
                </a:moveTo>
                <a:lnTo>
                  <a:pt x="488950" y="901700"/>
                </a:lnTo>
                <a:lnTo>
                  <a:pt x="1530350" y="0"/>
                </a:lnTo>
                <a:lnTo>
                  <a:pt x="0" y="29210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5521325" y="1685925"/>
            <a:ext cx="1554163" cy="29527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6228556" y="2045494"/>
            <a:ext cx="1201738" cy="4826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 noChangeAspect="1"/>
          </p:cNvCxnSpPr>
          <p:nvPr/>
        </p:nvCxnSpPr>
        <p:spPr>
          <a:xfrm flipV="1">
            <a:off x="6019270" y="1712383"/>
            <a:ext cx="1038987" cy="8954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259"/>
          <p:cNvSpPr txBox="1">
            <a:spLocks noChangeArrowheads="1"/>
          </p:cNvSpPr>
          <p:nvPr/>
        </p:nvSpPr>
        <p:spPr bwMode="auto">
          <a:xfrm>
            <a:off x="5826125" y="2524125"/>
            <a:ext cx="336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charset="0"/>
                <a:ea typeface="Times" charset="0"/>
                <a:cs typeface="Times" charset="0"/>
              </a:rPr>
              <a:t>D</a:t>
            </a:r>
          </a:p>
        </p:txBody>
      </p:sp>
      <p:sp>
        <p:nvSpPr>
          <p:cNvPr id="62" name="TextBox 260"/>
          <p:cNvSpPr txBox="1">
            <a:spLocks noChangeArrowheads="1"/>
          </p:cNvSpPr>
          <p:nvPr/>
        </p:nvSpPr>
        <p:spPr bwMode="auto">
          <a:xfrm>
            <a:off x="6988175" y="1457325"/>
            <a:ext cx="319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charset="0"/>
                <a:ea typeface="Times" charset="0"/>
                <a:cs typeface="Times" charset="0"/>
              </a:rPr>
              <a:t>B</a:t>
            </a:r>
          </a:p>
        </p:txBody>
      </p:sp>
      <p:sp>
        <p:nvSpPr>
          <p:cNvPr id="63" name="TextBox 261"/>
          <p:cNvSpPr txBox="1">
            <a:spLocks noChangeArrowheads="1"/>
          </p:cNvSpPr>
          <p:nvPr/>
        </p:nvSpPr>
        <p:spPr bwMode="auto">
          <a:xfrm>
            <a:off x="6480175" y="2828925"/>
            <a:ext cx="328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charset="0"/>
                <a:ea typeface="Times" charset="0"/>
                <a:cs typeface="Times" charset="0"/>
              </a:rPr>
              <a:t>C</a:t>
            </a:r>
          </a:p>
        </p:txBody>
      </p:sp>
      <p:sp>
        <p:nvSpPr>
          <p:cNvPr id="64" name="TextBox 262"/>
          <p:cNvSpPr txBox="1">
            <a:spLocks noChangeArrowheads="1"/>
          </p:cNvSpPr>
          <p:nvPr/>
        </p:nvSpPr>
        <p:spPr bwMode="auto">
          <a:xfrm>
            <a:off x="5319713" y="1343025"/>
            <a:ext cx="3839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US" sz="1400" i="1">
                <a:latin typeface="Times" charset="0"/>
                <a:ea typeface="Times" charset="0"/>
                <a:cs typeface="Times" charset="0"/>
              </a:rPr>
              <a:t>c</a:t>
            </a:r>
            <a:r>
              <a:rPr lang="en-US" sz="1400">
                <a:latin typeface="Times" charset="0"/>
                <a:ea typeface="Times" charset="0"/>
                <a:cs typeface="Times" charset="0"/>
              </a:rPr>
              <a:t>)</a:t>
            </a:r>
          </a:p>
        </p:txBody>
      </p:sp>
      <p:sp>
        <p:nvSpPr>
          <p:cNvPr id="65" name="Freeform 64"/>
          <p:cNvSpPr/>
          <p:nvPr/>
        </p:nvSpPr>
        <p:spPr>
          <a:xfrm>
            <a:off x="5535613" y="1997075"/>
            <a:ext cx="1060450" cy="920750"/>
          </a:xfrm>
          <a:custGeom>
            <a:avLst/>
            <a:gdLst>
              <a:gd name="connsiteX0" fmla="*/ 0 w 1060450"/>
              <a:gd name="connsiteY0" fmla="*/ 0 h 920750"/>
              <a:gd name="connsiteX1" fmla="*/ 495300 w 1060450"/>
              <a:gd name="connsiteY1" fmla="*/ 628650 h 920750"/>
              <a:gd name="connsiteX2" fmla="*/ 1060450 w 1060450"/>
              <a:gd name="connsiteY2" fmla="*/ 920750 h 920750"/>
              <a:gd name="connsiteX3" fmla="*/ 0 w 1060450"/>
              <a:gd name="connsiteY3" fmla="*/ 0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450" h="920750">
                <a:moveTo>
                  <a:pt x="0" y="0"/>
                </a:moveTo>
                <a:lnTo>
                  <a:pt x="495300" y="628650"/>
                </a:lnTo>
                <a:lnTo>
                  <a:pt x="1060450" y="9207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>
            <a:off x="5514975" y="1978025"/>
            <a:ext cx="1071563" cy="914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H="1">
            <a:off x="5468144" y="2051844"/>
            <a:ext cx="617538" cy="4953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018213" y="2606675"/>
            <a:ext cx="576262" cy="2873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268"/>
          <p:cNvSpPr txBox="1">
            <a:spLocks noChangeArrowheads="1"/>
          </p:cNvSpPr>
          <p:nvPr/>
        </p:nvSpPr>
        <p:spPr bwMode="auto">
          <a:xfrm>
            <a:off x="6958013" y="1962150"/>
            <a:ext cx="412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BA</a:t>
            </a:r>
          </a:p>
        </p:txBody>
      </p:sp>
      <p:sp>
        <p:nvSpPr>
          <p:cNvPr id="71" name="TextBox 269"/>
          <p:cNvSpPr txBox="1">
            <a:spLocks noChangeArrowheads="1"/>
          </p:cNvSpPr>
          <p:nvPr/>
        </p:nvSpPr>
        <p:spPr bwMode="auto">
          <a:xfrm>
            <a:off x="5318125" y="1804988"/>
            <a:ext cx="3206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charset="0"/>
                <a:ea typeface="Times" charset="0"/>
                <a:cs typeface="Times" charset="0"/>
              </a:rPr>
              <a:t>A</a:t>
            </a:r>
          </a:p>
        </p:txBody>
      </p:sp>
      <p:cxnSp>
        <p:nvCxnSpPr>
          <p:cNvPr id="72" name="Straight Connector 71"/>
          <p:cNvCxnSpPr>
            <a:cxnSpLocks noChangeAspect="1"/>
          </p:cNvCxnSpPr>
          <p:nvPr/>
        </p:nvCxnSpPr>
        <p:spPr>
          <a:xfrm rot="5400000">
            <a:off x="6625432" y="1875631"/>
            <a:ext cx="635000" cy="255587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cxnSpLocks noChangeAspect="1"/>
          </p:cNvCxnSpPr>
          <p:nvPr/>
        </p:nvCxnSpPr>
        <p:spPr>
          <a:xfrm rot="16200000" flipH="1">
            <a:off x="6579394" y="2542381"/>
            <a:ext cx="587375" cy="106363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cxnSpLocks noChangeAspect="1"/>
          </p:cNvCxnSpPr>
          <p:nvPr/>
        </p:nvCxnSpPr>
        <p:spPr>
          <a:xfrm flipH="1">
            <a:off x="6367463" y="2317750"/>
            <a:ext cx="441325" cy="38735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274"/>
          <p:cNvSpPr txBox="1">
            <a:spLocks noChangeArrowheads="1"/>
          </p:cNvSpPr>
          <p:nvPr/>
        </p:nvSpPr>
        <p:spPr bwMode="auto">
          <a:xfrm>
            <a:off x="6958013" y="2617788"/>
            <a:ext cx="5857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CA</a:t>
            </a:r>
            <a:r>
              <a:rPr lang="en-US" sz="1200"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US" sz="1200" i="1">
                <a:latin typeface="Times" charset="0"/>
                <a:ea typeface="Times" charset="0"/>
                <a:cs typeface="Times" charset="0"/>
              </a:rPr>
              <a:t>d</a:t>
            </a:r>
            <a:r>
              <a:rPr lang="en-US" sz="1200">
                <a:latin typeface="Times" charset="0"/>
                <a:ea typeface="Times" charset="0"/>
                <a:cs typeface="Times" charset="0"/>
              </a:rPr>
              <a:t>)</a:t>
            </a:r>
            <a:endParaRPr lang="en-US" sz="1200" b="1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79" name="TextBox 278"/>
          <p:cNvSpPr txBox="1">
            <a:spLocks noChangeArrowheads="1"/>
          </p:cNvSpPr>
          <p:nvPr/>
        </p:nvSpPr>
        <p:spPr bwMode="auto">
          <a:xfrm>
            <a:off x="6019800" y="1466850"/>
            <a:ext cx="569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AB</a:t>
            </a:r>
            <a:r>
              <a:rPr lang="en-US" sz="1200"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US" sz="1200" i="1">
                <a:latin typeface="Times" charset="0"/>
                <a:ea typeface="Times" charset="0"/>
                <a:cs typeface="Times" charset="0"/>
              </a:rPr>
              <a:t>c</a:t>
            </a:r>
            <a:r>
              <a:rPr lang="en-US" sz="1200">
                <a:latin typeface="Times" charset="0"/>
                <a:ea typeface="Times" charset="0"/>
                <a:cs typeface="Times" charset="0"/>
              </a:rPr>
              <a:t>)</a:t>
            </a:r>
            <a:endParaRPr lang="en-US" sz="1200" b="1"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6142038" y="2330450"/>
            <a:ext cx="195262" cy="161925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097588" y="2284413"/>
            <a:ext cx="5778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latin typeface="Times"/>
                <a:ea typeface="+mn-ea"/>
                <a:cs typeface="Times"/>
              </a:rPr>
              <a:t>BC</a:t>
            </a:r>
            <a:r>
              <a:rPr lang="en-US" sz="1200">
                <a:latin typeface="Times"/>
                <a:ea typeface="+mn-ea"/>
                <a:cs typeface="Times"/>
              </a:rPr>
              <a:t>(</a:t>
            </a:r>
            <a:r>
              <a:rPr lang="en-US" sz="1200" i="1">
                <a:latin typeface="Times"/>
                <a:ea typeface="+mn-ea"/>
                <a:cs typeface="Times"/>
              </a:rPr>
              <a:t>a</a:t>
            </a:r>
            <a:r>
              <a:rPr lang="en-US" sz="1200">
                <a:latin typeface="Times"/>
                <a:ea typeface="+mn-ea"/>
                <a:cs typeface="Times"/>
              </a:rPr>
              <a:t>)</a:t>
            </a:r>
            <a:endParaRPr lang="en-US" sz="1200" b="1">
              <a:latin typeface="Times"/>
              <a:ea typeface="+mn-ea"/>
              <a:cs typeface="Times"/>
            </a:endParaRPr>
          </a:p>
        </p:txBody>
      </p:sp>
      <p:cxnSp>
        <p:nvCxnSpPr>
          <p:cNvPr id="69" name="Straight Connector 68"/>
          <p:cNvCxnSpPr>
            <a:cxnSpLocks noChangeAspect="1"/>
          </p:cNvCxnSpPr>
          <p:nvPr/>
        </p:nvCxnSpPr>
        <p:spPr>
          <a:xfrm rot="10800000" flipV="1">
            <a:off x="6748463" y="2014538"/>
            <a:ext cx="336550" cy="65087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cxnSpLocks/>
          </p:cNvCxnSpPr>
          <p:nvPr/>
        </p:nvCxnSpPr>
        <p:spPr>
          <a:xfrm rot="10800000">
            <a:off x="6773863" y="2568575"/>
            <a:ext cx="241300" cy="201613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cxnSpLocks/>
          </p:cNvCxnSpPr>
          <p:nvPr/>
        </p:nvCxnSpPr>
        <p:spPr>
          <a:xfrm rot="5400000">
            <a:off x="6435726" y="2492375"/>
            <a:ext cx="266700" cy="10477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cxnSpLocks noChangeAspect="1"/>
          </p:cNvCxnSpPr>
          <p:nvPr/>
        </p:nvCxnSpPr>
        <p:spPr>
          <a:xfrm flipV="1">
            <a:off x="6148388" y="1727200"/>
            <a:ext cx="334962" cy="6350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2784475" y="3330575"/>
            <a:ext cx="1054100" cy="1200150"/>
          </a:xfrm>
          <a:custGeom>
            <a:avLst/>
            <a:gdLst>
              <a:gd name="connsiteX0" fmla="*/ 1054100 w 1054100"/>
              <a:gd name="connsiteY0" fmla="*/ 0 h 1200150"/>
              <a:gd name="connsiteX1" fmla="*/ 0 w 1054100"/>
              <a:gd name="connsiteY1" fmla="*/ 908050 h 1200150"/>
              <a:gd name="connsiteX2" fmla="*/ 565150 w 1054100"/>
              <a:gd name="connsiteY2" fmla="*/ 1200150 h 1200150"/>
              <a:gd name="connsiteX3" fmla="*/ 1054100 w 1054100"/>
              <a:gd name="connsiteY3" fmla="*/ 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4100" h="1200150">
                <a:moveTo>
                  <a:pt x="1054100" y="0"/>
                </a:moveTo>
                <a:lnTo>
                  <a:pt x="0" y="908050"/>
                </a:lnTo>
                <a:lnTo>
                  <a:pt x="565150" y="1200150"/>
                </a:lnTo>
                <a:lnTo>
                  <a:pt x="105410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295525" y="3336925"/>
            <a:ext cx="1530350" cy="901700"/>
          </a:xfrm>
          <a:custGeom>
            <a:avLst/>
            <a:gdLst>
              <a:gd name="connsiteX0" fmla="*/ 0 w 1530350"/>
              <a:gd name="connsiteY0" fmla="*/ 292100 h 901700"/>
              <a:gd name="connsiteX1" fmla="*/ 488950 w 1530350"/>
              <a:gd name="connsiteY1" fmla="*/ 901700 h 901700"/>
              <a:gd name="connsiteX2" fmla="*/ 1530350 w 1530350"/>
              <a:gd name="connsiteY2" fmla="*/ 0 h 901700"/>
              <a:gd name="connsiteX3" fmla="*/ 0 w 1530350"/>
              <a:gd name="connsiteY3" fmla="*/ 29210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0350" h="901700">
                <a:moveTo>
                  <a:pt x="0" y="292100"/>
                </a:moveTo>
                <a:lnTo>
                  <a:pt x="488950" y="901700"/>
                </a:lnTo>
                <a:lnTo>
                  <a:pt x="1530350" y="0"/>
                </a:lnTo>
                <a:lnTo>
                  <a:pt x="0" y="29210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2289175" y="3330575"/>
            <a:ext cx="1554163" cy="2952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996406" y="3690144"/>
            <a:ext cx="1201738" cy="4826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 flipV="1">
            <a:off x="2799819" y="3340100"/>
            <a:ext cx="1031430" cy="91377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187"/>
          <p:cNvSpPr txBox="1">
            <a:spLocks noChangeArrowheads="1"/>
          </p:cNvSpPr>
          <p:nvPr/>
        </p:nvSpPr>
        <p:spPr bwMode="auto">
          <a:xfrm>
            <a:off x="2593975" y="4168775"/>
            <a:ext cx="338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charset="0"/>
                <a:ea typeface="Times" charset="0"/>
                <a:cs typeface="Times" charset="0"/>
              </a:rPr>
              <a:t>D</a:t>
            </a:r>
          </a:p>
        </p:txBody>
      </p:sp>
      <p:sp>
        <p:nvSpPr>
          <p:cNvPr id="40" name="TextBox 188"/>
          <p:cNvSpPr txBox="1">
            <a:spLocks noChangeArrowheads="1"/>
          </p:cNvSpPr>
          <p:nvPr/>
        </p:nvSpPr>
        <p:spPr bwMode="auto">
          <a:xfrm>
            <a:off x="3756025" y="3101975"/>
            <a:ext cx="320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charset="0"/>
                <a:ea typeface="Times" charset="0"/>
                <a:cs typeface="Times" charset="0"/>
              </a:rPr>
              <a:t>B</a:t>
            </a:r>
          </a:p>
        </p:txBody>
      </p:sp>
      <p:sp>
        <p:nvSpPr>
          <p:cNvPr id="41" name="TextBox 189"/>
          <p:cNvSpPr txBox="1">
            <a:spLocks noChangeArrowheads="1"/>
          </p:cNvSpPr>
          <p:nvPr/>
        </p:nvSpPr>
        <p:spPr bwMode="auto">
          <a:xfrm>
            <a:off x="3248025" y="4473575"/>
            <a:ext cx="328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charset="0"/>
                <a:ea typeface="Times" charset="0"/>
                <a:cs typeface="Times" charset="0"/>
              </a:rPr>
              <a:t>C</a:t>
            </a:r>
          </a:p>
        </p:txBody>
      </p:sp>
      <p:sp>
        <p:nvSpPr>
          <p:cNvPr id="42" name="TextBox 192"/>
          <p:cNvSpPr txBox="1">
            <a:spLocks noChangeArrowheads="1"/>
          </p:cNvSpPr>
          <p:nvPr/>
        </p:nvSpPr>
        <p:spPr bwMode="auto">
          <a:xfrm>
            <a:off x="2120900" y="4549775"/>
            <a:ext cx="3940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US" sz="1400" i="1">
                <a:latin typeface="Times" charset="0"/>
                <a:ea typeface="Times" charset="0"/>
                <a:cs typeface="Times" charset="0"/>
              </a:rPr>
              <a:t>b</a:t>
            </a:r>
            <a:r>
              <a:rPr lang="en-US" sz="1400">
                <a:latin typeface="Times" charset="0"/>
                <a:ea typeface="Times" charset="0"/>
                <a:cs typeface="Times" charset="0"/>
              </a:rPr>
              <a:t>)</a:t>
            </a:r>
          </a:p>
        </p:txBody>
      </p:sp>
      <p:sp>
        <p:nvSpPr>
          <p:cNvPr id="43" name="Freeform 42"/>
          <p:cNvSpPr/>
          <p:nvPr/>
        </p:nvSpPr>
        <p:spPr>
          <a:xfrm>
            <a:off x="2305050" y="3641725"/>
            <a:ext cx="1060450" cy="920750"/>
          </a:xfrm>
          <a:custGeom>
            <a:avLst/>
            <a:gdLst>
              <a:gd name="connsiteX0" fmla="*/ 0 w 1060450"/>
              <a:gd name="connsiteY0" fmla="*/ 0 h 920750"/>
              <a:gd name="connsiteX1" fmla="*/ 495300 w 1060450"/>
              <a:gd name="connsiteY1" fmla="*/ 628650 h 920750"/>
              <a:gd name="connsiteX2" fmla="*/ 1060450 w 1060450"/>
              <a:gd name="connsiteY2" fmla="*/ 920750 h 920750"/>
              <a:gd name="connsiteX3" fmla="*/ 0 w 1060450"/>
              <a:gd name="connsiteY3" fmla="*/ 0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450" h="920750">
                <a:moveTo>
                  <a:pt x="0" y="0"/>
                </a:moveTo>
                <a:lnTo>
                  <a:pt x="495300" y="628650"/>
                </a:lnTo>
                <a:lnTo>
                  <a:pt x="1060450" y="9207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2282825" y="3622675"/>
            <a:ext cx="1071563" cy="914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H="1">
            <a:off x="2237581" y="3696494"/>
            <a:ext cx="617538" cy="4953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87650" y="4251325"/>
            <a:ext cx="574675" cy="2873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200"/>
          <p:cNvSpPr txBox="1">
            <a:spLocks noChangeArrowheads="1"/>
          </p:cNvSpPr>
          <p:nvPr/>
        </p:nvSpPr>
        <p:spPr bwMode="auto">
          <a:xfrm>
            <a:off x="3725863" y="3606800"/>
            <a:ext cx="414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</a:rPr>
              <a:t>BA</a:t>
            </a:r>
          </a:p>
        </p:txBody>
      </p:sp>
      <p:sp>
        <p:nvSpPr>
          <p:cNvPr id="49" name="TextBox 241"/>
          <p:cNvSpPr txBox="1">
            <a:spLocks noChangeArrowheads="1"/>
          </p:cNvSpPr>
          <p:nvPr/>
        </p:nvSpPr>
        <p:spPr bwMode="auto">
          <a:xfrm>
            <a:off x="2087563" y="3449638"/>
            <a:ext cx="3190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charset="0"/>
                <a:ea typeface="Times" charset="0"/>
                <a:cs typeface="Times" charset="0"/>
              </a:rPr>
              <a:t>A</a:t>
            </a:r>
          </a:p>
        </p:txBody>
      </p:sp>
      <p:cxnSp>
        <p:nvCxnSpPr>
          <p:cNvPr id="50" name="Straight Connector 49"/>
          <p:cNvCxnSpPr>
            <a:cxnSpLocks noChangeAspect="1"/>
          </p:cNvCxnSpPr>
          <p:nvPr/>
        </p:nvCxnSpPr>
        <p:spPr>
          <a:xfrm rot="5400000">
            <a:off x="3393282" y="3520281"/>
            <a:ext cx="635000" cy="255587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 noChangeAspect="1"/>
          </p:cNvCxnSpPr>
          <p:nvPr/>
        </p:nvCxnSpPr>
        <p:spPr>
          <a:xfrm rot="16200000" flipH="1">
            <a:off x="3348831" y="4187032"/>
            <a:ext cx="587375" cy="106362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 noChangeAspect="1"/>
          </p:cNvCxnSpPr>
          <p:nvPr/>
        </p:nvCxnSpPr>
        <p:spPr>
          <a:xfrm flipH="1">
            <a:off x="3135313" y="3962400"/>
            <a:ext cx="442912" cy="38735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248"/>
          <p:cNvSpPr txBox="1">
            <a:spLocks noChangeArrowheads="1"/>
          </p:cNvSpPr>
          <p:nvPr/>
        </p:nvSpPr>
        <p:spPr bwMode="auto">
          <a:xfrm>
            <a:off x="3725863" y="4262438"/>
            <a:ext cx="5873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</a:rPr>
              <a:t>CA</a:t>
            </a:r>
            <a:r>
              <a:rPr lang="en-US" sz="120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US" sz="1200" i="1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</a:rPr>
              <a:t>d</a:t>
            </a:r>
            <a:r>
              <a:rPr lang="en-US" sz="120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</a:rPr>
              <a:t>)</a:t>
            </a:r>
            <a:endParaRPr lang="en-US" sz="1200" b="1">
              <a:solidFill>
                <a:srgbClr val="00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flipV="1">
            <a:off x="2946928" y="3958166"/>
            <a:ext cx="193675" cy="161925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871258" y="3907898"/>
            <a:ext cx="5778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rgbClr val="000000"/>
                </a:solidFill>
                <a:latin typeface="Times"/>
                <a:ea typeface="+mn-ea"/>
                <a:cs typeface="Times"/>
              </a:rPr>
              <a:t>BC</a:t>
            </a:r>
            <a:r>
              <a:rPr lang="en-US" sz="1200">
                <a:solidFill>
                  <a:srgbClr val="000000"/>
                </a:solidFill>
                <a:latin typeface="Times"/>
                <a:ea typeface="+mn-ea"/>
                <a:cs typeface="Times"/>
              </a:rPr>
              <a:t>(</a:t>
            </a:r>
            <a:r>
              <a:rPr lang="en-US" sz="1200" i="1">
                <a:solidFill>
                  <a:srgbClr val="000000"/>
                </a:solidFill>
                <a:latin typeface="Times"/>
                <a:ea typeface="+mn-ea"/>
                <a:cs typeface="Times"/>
              </a:rPr>
              <a:t>a</a:t>
            </a:r>
            <a:r>
              <a:rPr lang="en-US" sz="1200">
                <a:solidFill>
                  <a:srgbClr val="000000"/>
                </a:solidFill>
                <a:latin typeface="Times"/>
                <a:ea typeface="+mn-ea"/>
                <a:cs typeface="Times"/>
              </a:rPr>
              <a:t>)</a:t>
            </a:r>
            <a:endParaRPr lang="en-US" sz="1200" b="1">
              <a:solidFill>
                <a:srgbClr val="000000"/>
              </a:solidFill>
              <a:latin typeface="Times"/>
              <a:ea typeface="+mn-ea"/>
              <a:cs typeface="Times"/>
            </a:endParaRPr>
          </a:p>
        </p:txBody>
      </p:sp>
      <p:cxnSp>
        <p:nvCxnSpPr>
          <p:cNvPr id="47" name="Straight Connector 46"/>
          <p:cNvCxnSpPr>
            <a:cxnSpLocks noChangeAspect="1"/>
          </p:cNvCxnSpPr>
          <p:nvPr/>
        </p:nvCxnSpPr>
        <p:spPr>
          <a:xfrm rot="10800000" flipV="1">
            <a:off x="3517900" y="3659188"/>
            <a:ext cx="334963" cy="65087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/>
        </p:nvCxnSpPr>
        <p:spPr>
          <a:xfrm rot="10800000">
            <a:off x="3543300" y="4213225"/>
            <a:ext cx="241300" cy="201613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 rot="5400000">
            <a:off x="3204369" y="4136232"/>
            <a:ext cx="266700" cy="10636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Freeform 83"/>
          <p:cNvSpPr/>
          <p:nvPr/>
        </p:nvSpPr>
        <p:spPr>
          <a:xfrm>
            <a:off x="6013450" y="3406775"/>
            <a:ext cx="1054100" cy="1200150"/>
          </a:xfrm>
          <a:custGeom>
            <a:avLst/>
            <a:gdLst>
              <a:gd name="connsiteX0" fmla="*/ 1054100 w 1054100"/>
              <a:gd name="connsiteY0" fmla="*/ 0 h 1200150"/>
              <a:gd name="connsiteX1" fmla="*/ 0 w 1054100"/>
              <a:gd name="connsiteY1" fmla="*/ 908050 h 1200150"/>
              <a:gd name="connsiteX2" fmla="*/ 565150 w 1054100"/>
              <a:gd name="connsiteY2" fmla="*/ 1200150 h 1200150"/>
              <a:gd name="connsiteX3" fmla="*/ 1054100 w 1054100"/>
              <a:gd name="connsiteY3" fmla="*/ 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4100" h="1200150">
                <a:moveTo>
                  <a:pt x="1054100" y="0"/>
                </a:moveTo>
                <a:lnTo>
                  <a:pt x="0" y="908050"/>
                </a:lnTo>
                <a:lnTo>
                  <a:pt x="565150" y="1200150"/>
                </a:lnTo>
                <a:lnTo>
                  <a:pt x="105410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5524500" y="3413125"/>
            <a:ext cx="1530350" cy="901700"/>
          </a:xfrm>
          <a:custGeom>
            <a:avLst/>
            <a:gdLst>
              <a:gd name="connsiteX0" fmla="*/ 0 w 1530350"/>
              <a:gd name="connsiteY0" fmla="*/ 292100 h 901700"/>
              <a:gd name="connsiteX1" fmla="*/ 488950 w 1530350"/>
              <a:gd name="connsiteY1" fmla="*/ 901700 h 901700"/>
              <a:gd name="connsiteX2" fmla="*/ 1530350 w 1530350"/>
              <a:gd name="connsiteY2" fmla="*/ 0 h 901700"/>
              <a:gd name="connsiteX3" fmla="*/ 0 w 1530350"/>
              <a:gd name="connsiteY3" fmla="*/ 29210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0350" h="901700">
                <a:moveTo>
                  <a:pt x="0" y="292100"/>
                </a:moveTo>
                <a:lnTo>
                  <a:pt x="488950" y="901700"/>
                </a:lnTo>
                <a:lnTo>
                  <a:pt x="1530350" y="0"/>
                </a:lnTo>
                <a:lnTo>
                  <a:pt x="0" y="29210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5518150" y="3406775"/>
            <a:ext cx="1552575" cy="29527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6225381" y="3766344"/>
            <a:ext cx="1201738" cy="4826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cxnSpLocks noChangeAspect="1"/>
          </p:cNvCxnSpPr>
          <p:nvPr/>
        </p:nvCxnSpPr>
        <p:spPr>
          <a:xfrm flipV="1">
            <a:off x="6019800" y="3425825"/>
            <a:ext cx="1040575" cy="9032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289"/>
          <p:cNvSpPr txBox="1">
            <a:spLocks noChangeArrowheads="1"/>
          </p:cNvSpPr>
          <p:nvPr/>
        </p:nvSpPr>
        <p:spPr bwMode="auto">
          <a:xfrm>
            <a:off x="5822950" y="4244975"/>
            <a:ext cx="336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charset="0"/>
                <a:ea typeface="Times" charset="0"/>
                <a:cs typeface="Times" charset="0"/>
              </a:rPr>
              <a:t>D</a:t>
            </a:r>
          </a:p>
        </p:txBody>
      </p:sp>
      <p:sp>
        <p:nvSpPr>
          <p:cNvPr id="90" name="TextBox 290"/>
          <p:cNvSpPr txBox="1">
            <a:spLocks noChangeArrowheads="1"/>
          </p:cNvSpPr>
          <p:nvPr/>
        </p:nvSpPr>
        <p:spPr bwMode="auto">
          <a:xfrm>
            <a:off x="6985000" y="3178175"/>
            <a:ext cx="319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charset="0"/>
                <a:ea typeface="Times" charset="0"/>
                <a:cs typeface="Times" charset="0"/>
              </a:rPr>
              <a:t>B</a:t>
            </a:r>
          </a:p>
        </p:txBody>
      </p:sp>
      <p:sp>
        <p:nvSpPr>
          <p:cNvPr id="91" name="TextBox 291"/>
          <p:cNvSpPr txBox="1">
            <a:spLocks noChangeArrowheads="1"/>
          </p:cNvSpPr>
          <p:nvPr/>
        </p:nvSpPr>
        <p:spPr bwMode="auto">
          <a:xfrm>
            <a:off x="6477000" y="4549775"/>
            <a:ext cx="328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charset="0"/>
                <a:ea typeface="Times" charset="0"/>
                <a:cs typeface="Times" charset="0"/>
              </a:rPr>
              <a:t>C</a:t>
            </a:r>
          </a:p>
        </p:txBody>
      </p:sp>
      <p:sp>
        <p:nvSpPr>
          <p:cNvPr id="92" name="TextBox 292"/>
          <p:cNvSpPr txBox="1">
            <a:spLocks noChangeArrowheads="1"/>
          </p:cNvSpPr>
          <p:nvPr/>
        </p:nvSpPr>
        <p:spPr bwMode="auto">
          <a:xfrm>
            <a:off x="5354638" y="4549775"/>
            <a:ext cx="3940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US" sz="1400" i="1">
                <a:latin typeface="Times" charset="0"/>
                <a:ea typeface="Times" charset="0"/>
                <a:cs typeface="Times" charset="0"/>
              </a:rPr>
              <a:t>d</a:t>
            </a:r>
            <a:r>
              <a:rPr lang="en-US" sz="1400">
                <a:latin typeface="Times" charset="0"/>
                <a:ea typeface="Times" charset="0"/>
                <a:cs typeface="Times" charset="0"/>
              </a:rPr>
              <a:t>)</a:t>
            </a:r>
          </a:p>
        </p:txBody>
      </p:sp>
      <p:sp>
        <p:nvSpPr>
          <p:cNvPr id="93" name="Freeform 92"/>
          <p:cNvSpPr/>
          <p:nvPr/>
        </p:nvSpPr>
        <p:spPr>
          <a:xfrm>
            <a:off x="5532438" y="3717925"/>
            <a:ext cx="1060450" cy="920750"/>
          </a:xfrm>
          <a:custGeom>
            <a:avLst/>
            <a:gdLst>
              <a:gd name="connsiteX0" fmla="*/ 0 w 1060450"/>
              <a:gd name="connsiteY0" fmla="*/ 0 h 920750"/>
              <a:gd name="connsiteX1" fmla="*/ 495300 w 1060450"/>
              <a:gd name="connsiteY1" fmla="*/ 628650 h 920750"/>
              <a:gd name="connsiteX2" fmla="*/ 1060450 w 1060450"/>
              <a:gd name="connsiteY2" fmla="*/ 920750 h 920750"/>
              <a:gd name="connsiteX3" fmla="*/ 0 w 1060450"/>
              <a:gd name="connsiteY3" fmla="*/ 0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450" h="920750">
                <a:moveTo>
                  <a:pt x="0" y="0"/>
                </a:moveTo>
                <a:lnTo>
                  <a:pt x="495300" y="628650"/>
                </a:lnTo>
                <a:lnTo>
                  <a:pt x="1060450" y="9207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4" name="Straight Connector 93"/>
          <p:cNvCxnSpPr/>
          <p:nvPr/>
        </p:nvCxnSpPr>
        <p:spPr>
          <a:xfrm>
            <a:off x="5511800" y="3698875"/>
            <a:ext cx="1069975" cy="914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6200000" flipH="1">
            <a:off x="5464969" y="3772694"/>
            <a:ext cx="617538" cy="4953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015038" y="4327525"/>
            <a:ext cx="576262" cy="2873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298"/>
          <p:cNvSpPr txBox="1">
            <a:spLocks noChangeArrowheads="1"/>
          </p:cNvSpPr>
          <p:nvPr/>
        </p:nvSpPr>
        <p:spPr bwMode="auto">
          <a:xfrm>
            <a:off x="6954838" y="3683000"/>
            <a:ext cx="412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</a:rPr>
              <a:t>BA</a:t>
            </a:r>
          </a:p>
        </p:txBody>
      </p:sp>
      <p:sp>
        <p:nvSpPr>
          <p:cNvPr id="99" name="TextBox 299"/>
          <p:cNvSpPr txBox="1">
            <a:spLocks noChangeArrowheads="1"/>
          </p:cNvSpPr>
          <p:nvPr/>
        </p:nvSpPr>
        <p:spPr bwMode="auto">
          <a:xfrm>
            <a:off x="5314950" y="3525838"/>
            <a:ext cx="3206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charset="0"/>
                <a:ea typeface="Times" charset="0"/>
                <a:cs typeface="Times" charset="0"/>
              </a:rPr>
              <a:t>A</a:t>
            </a:r>
          </a:p>
        </p:txBody>
      </p:sp>
      <p:cxnSp>
        <p:nvCxnSpPr>
          <p:cNvPr id="100" name="Straight Connector 99"/>
          <p:cNvCxnSpPr>
            <a:cxnSpLocks noChangeAspect="1"/>
          </p:cNvCxnSpPr>
          <p:nvPr/>
        </p:nvCxnSpPr>
        <p:spPr>
          <a:xfrm rot="5400000">
            <a:off x="6622257" y="3596481"/>
            <a:ext cx="635000" cy="255587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cxnSpLocks noChangeAspect="1"/>
          </p:cNvCxnSpPr>
          <p:nvPr/>
        </p:nvCxnSpPr>
        <p:spPr>
          <a:xfrm rot="16200000" flipH="1">
            <a:off x="6576219" y="4263231"/>
            <a:ext cx="587375" cy="106363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cxnSpLocks noChangeAspect="1"/>
          </p:cNvCxnSpPr>
          <p:nvPr/>
        </p:nvCxnSpPr>
        <p:spPr>
          <a:xfrm flipH="1">
            <a:off x="6364288" y="4038600"/>
            <a:ext cx="441325" cy="38735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304"/>
          <p:cNvSpPr txBox="1">
            <a:spLocks noChangeArrowheads="1"/>
          </p:cNvSpPr>
          <p:nvPr/>
        </p:nvSpPr>
        <p:spPr bwMode="auto">
          <a:xfrm>
            <a:off x="6954838" y="4338638"/>
            <a:ext cx="5857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</a:rPr>
              <a:t>CA</a:t>
            </a:r>
            <a:r>
              <a:rPr lang="en-US" sz="120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US" sz="1200" i="1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</a:rPr>
              <a:t>d</a:t>
            </a:r>
            <a:r>
              <a:rPr lang="en-US" sz="120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</a:rPr>
              <a:t>)</a:t>
            </a:r>
            <a:endParaRPr lang="en-US" sz="1200" b="1">
              <a:solidFill>
                <a:srgbClr val="00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07" name="TextBox 307"/>
          <p:cNvSpPr txBox="1">
            <a:spLocks noChangeArrowheads="1"/>
          </p:cNvSpPr>
          <p:nvPr/>
        </p:nvSpPr>
        <p:spPr bwMode="auto">
          <a:xfrm>
            <a:off x="6016625" y="3187700"/>
            <a:ext cx="569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</a:rPr>
              <a:t>DB</a:t>
            </a:r>
            <a:r>
              <a:rPr lang="en-US" sz="120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US" sz="1200" i="1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</a:rPr>
              <a:t>c</a:t>
            </a:r>
            <a:r>
              <a:rPr lang="en-US" sz="120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</a:rPr>
              <a:t>)</a:t>
            </a:r>
            <a:endParaRPr lang="en-US" sz="1200" b="1">
              <a:solidFill>
                <a:srgbClr val="00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 flipV="1">
            <a:off x="6138863" y="4051300"/>
            <a:ext cx="195262" cy="161925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065838" y="3989388"/>
            <a:ext cx="5778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rgbClr val="000000"/>
                </a:solidFill>
                <a:latin typeface="Times"/>
                <a:ea typeface="+mn-ea"/>
                <a:cs typeface="Times"/>
              </a:rPr>
              <a:t>BC</a:t>
            </a:r>
            <a:r>
              <a:rPr lang="en-US" sz="1200">
                <a:solidFill>
                  <a:srgbClr val="000000"/>
                </a:solidFill>
                <a:latin typeface="Times"/>
                <a:ea typeface="+mn-ea"/>
                <a:cs typeface="Times"/>
              </a:rPr>
              <a:t>(</a:t>
            </a:r>
            <a:r>
              <a:rPr lang="en-US" sz="1200" i="1">
                <a:solidFill>
                  <a:srgbClr val="000000"/>
                </a:solidFill>
                <a:latin typeface="Times"/>
                <a:ea typeface="+mn-ea"/>
                <a:cs typeface="Times"/>
              </a:rPr>
              <a:t>a</a:t>
            </a:r>
            <a:r>
              <a:rPr lang="en-US" sz="1200">
                <a:solidFill>
                  <a:srgbClr val="000000"/>
                </a:solidFill>
                <a:latin typeface="Times"/>
                <a:ea typeface="+mn-ea"/>
                <a:cs typeface="Times"/>
              </a:rPr>
              <a:t>)</a:t>
            </a:r>
            <a:endParaRPr lang="en-US" sz="1200" b="1">
              <a:solidFill>
                <a:srgbClr val="000000"/>
              </a:solidFill>
              <a:latin typeface="Times"/>
              <a:ea typeface="+mn-ea"/>
              <a:cs typeface="Times"/>
            </a:endParaRPr>
          </a:p>
        </p:txBody>
      </p:sp>
      <p:cxnSp>
        <p:nvCxnSpPr>
          <p:cNvPr id="97" name="Straight Connector 96"/>
          <p:cNvCxnSpPr>
            <a:cxnSpLocks noChangeAspect="1"/>
          </p:cNvCxnSpPr>
          <p:nvPr/>
        </p:nvCxnSpPr>
        <p:spPr>
          <a:xfrm rot="10800000" flipV="1">
            <a:off x="6745288" y="3735388"/>
            <a:ext cx="336550" cy="65087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cxnSpLocks/>
          </p:cNvCxnSpPr>
          <p:nvPr/>
        </p:nvCxnSpPr>
        <p:spPr>
          <a:xfrm rot="10800000">
            <a:off x="6770688" y="4289425"/>
            <a:ext cx="241300" cy="201613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cxnSpLocks/>
          </p:cNvCxnSpPr>
          <p:nvPr/>
        </p:nvCxnSpPr>
        <p:spPr>
          <a:xfrm rot="5400000">
            <a:off x="6432551" y="4213225"/>
            <a:ext cx="266700" cy="10477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cxnSpLocks/>
          </p:cNvCxnSpPr>
          <p:nvPr/>
        </p:nvCxnSpPr>
        <p:spPr>
          <a:xfrm flipV="1">
            <a:off x="6203950" y="3422650"/>
            <a:ext cx="285750" cy="23495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Slide Number Placeholder 1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" descr="Fig22-19a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1" y="2159000"/>
            <a:ext cx="154397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Straight Connector 51"/>
          <p:cNvCxnSpPr/>
          <p:nvPr/>
        </p:nvCxnSpPr>
        <p:spPr>
          <a:xfrm>
            <a:off x="3075122" y="4603750"/>
            <a:ext cx="595180" cy="1456"/>
          </a:xfrm>
          <a:prstGeom prst="line">
            <a:avLst/>
          </a:prstGeom>
          <a:ln w="571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7"/>
          <p:cNvSpPr txBox="1">
            <a:spLocks noChangeArrowheads="1"/>
          </p:cNvSpPr>
          <p:nvPr/>
        </p:nvSpPr>
        <p:spPr bwMode="auto">
          <a:xfrm>
            <a:off x="2908300" y="4311650"/>
            <a:ext cx="942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0.2 microns</a:t>
            </a:r>
          </a:p>
        </p:txBody>
      </p:sp>
      <p:sp>
        <p:nvSpPr>
          <p:cNvPr id="54" name="Rectangle 53"/>
          <p:cNvSpPr>
            <a:spLocks noChangeAspect="1"/>
          </p:cNvSpPr>
          <p:nvPr/>
        </p:nvSpPr>
        <p:spPr>
          <a:xfrm>
            <a:off x="2374900" y="2216150"/>
            <a:ext cx="239713" cy="24130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TextBox 89"/>
          <p:cNvSpPr txBox="1">
            <a:spLocks noChangeArrowheads="1"/>
          </p:cNvSpPr>
          <p:nvPr/>
        </p:nvSpPr>
        <p:spPr bwMode="auto">
          <a:xfrm>
            <a:off x="2298700" y="2148974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US" sz="1400" i="1">
                <a:latin typeface="Times" charset="0"/>
                <a:ea typeface="Times" charset="0"/>
                <a:cs typeface="Times" charset="0"/>
              </a:rPr>
              <a:t>a</a:t>
            </a:r>
            <a:r>
              <a:rPr lang="en-US" sz="1400">
                <a:latin typeface="Times" charset="0"/>
                <a:ea typeface="Times" charset="0"/>
                <a:cs typeface="Times" charset="0"/>
              </a:rPr>
              <a:t>)</a:t>
            </a:r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4746291" y="2689392"/>
            <a:ext cx="187492" cy="44116"/>
          </a:xfrm>
          <a:prstGeom prst="line">
            <a:avLst/>
          </a:prstGeom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134184" y="2898942"/>
            <a:ext cx="336383" cy="19301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 flipH="1">
            <a:off x="4354763" y="3039367"/>
            <a:ext cx="330868" cy="88232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4641516" y="2397125"/>
            <a:ext cx="330868" cy="88232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 noChangeAspect="1"/>
          </p:cNvCxnSpPr>
          <p:nvPr/>
        </p:nvCxnSpPr>
        <p:spPr>
          <a:xfrm flipV="1">
            <a:off x="4467616" y="2613470"/>
            <a:ext cx="395157" cy="29919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398879" y="2805196"/>
            <a:ext cx="187492" cy="44116"/>
          </a:xfrm>
          <a:prstGeom prst="line">
            <a:avLst/>
          </a:prstGeom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3955214" y="2755566"/>
            <a:ext cx="227472" cy="23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1</a:t>
            </a:r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4636001" y="2057400"/>
            <a:ext cx="227472" cy="23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2</a:t>
            </a:r>
          </a:p>
        </p:txBody>
      </p:sp>
      <p:sp>
        <p:nvSpPr>
          <p:cNvPr id="11" name="TextBox 26"/>
          <p:cNvSpPr txBox="1">
            <a:spLocks noChangeArrowheads="1"/>
          </p:cNvSpPr>
          <p:nvPr/>
        </p:nvSpPr>
        <p:spPr bwMode="auto">
          <a:xfrm>
            <a:off x="4469189" y="3195346"/>
            <a:ext cx="226093" cy="23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2</a:t>
            </a:r>
          </a:p>
        </p:txBody>
      </p:sp>
      <p:sp>
        <p:nvSpPr>
          <p:cNvPr id="12" name="TextBox 27"/>
          <p:cNvSpPr txBox="1">
            <a:spLocks noChangeArrowheads="1"/>
          </p:cNvSpPr>
          <p:nvPr/>
        </p:nvSpPr>
        <p:spPr bwMode="auto">
          <a:xfrm>
            <a:off x="5132304" y="2512929"/>
            <a:ext cx="227472" cy="23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1</a:t>
            </a:r>
          </a:p>
        </p:txBody>
      </p:sp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4702175" y="2744537"/>
            <a:ext cx="227472" cy="23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3</a:t>
            </a:r>
          </a:p>
        </p:txBody>
      </p:sp>
      <p:sp>
        <p:nvSpPr>
          <p:cNvPr id="14" name="TextBox 29"/>
          <p:cNvSpPr txBox="1">
            <a:spLocks noChangeArrowheads="1"/>
          </p:cNvSpPr>
          <p:nvPr/>
        </p:nvSpPr>
        <p:spPr bwMode="auto">
          <a:xfrm>
            <a:off x="4414044" y="2514266"/>
            <a:ext cx="227472" cy="23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3</a:t>
            </a:r>
          </a:p>
        </p:txBody>
      </p:sp>
      <p:sp>
        <p:nvSpPr>
          <p:cNvPr id="15" name="TextBox 30"/>
          <p:cNvSpPr txBox="1">
            <a:spLocks noChangeAspect="1" noChangeArrowheads="1"/>
          </p:cNvSpPr>
          <p:nvPr/>
        </p:nvSpPr>
        <p:spPr bwMode="auto">
          <a:xfrm>
            <a:off x="4531226" y="2722479"/>
            <a:ext cx="227472" cy="23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4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857862" y="2617704"/>
            <a:ext cx="336383" cy="19301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39680" y="2901505"/>
            <a:ext cx="286753" cy="248151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30524" y="2347495"/>
            <a:ext cx="286753" cy="248151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35"/>
          <p:cNvSpPr txBox="1">
            <a:spLocks noChangeArrowheads="1"/>
          </p:cNvSpPr>
          <p:nvPr/>
        </p:nvSpPr>
        <p:spPr bwMode="auto">
          <a:xfrm>
            <a:off x="5751555" y="2105861"/>
            <a:ext cx="226093" cy="23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1</a:t>
            </a:r>
          </a:p>
        </p:txBody>
      </p:sp>
      <p:sp>
        <p:nvSpPr>
          <p:cNvPr id="20" name="TextBox 36"/>
          <p:cNvSpPr txBox="1">
            <a:spLocks noChangeArrowheads="1"/>
          </p:cNvSpPr>
          <p:nvPr/>
        </p:nvSpPr>
        <p:spPr bwMode="auto">
          <a:xfrm>
            <a:off x="6771482" y="3068513"/>
            <a:ext cx="227472" cy="23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1</a:t>
            </a:r>
          </a:p>
        </p:txBody>
      </p:sp>
      <p:sp>
        <p:nvSpPr>
          <p:cNvPr id="21" name="Freeform 20"/>
          <p:cNvSpPr/>
          <p:nvPr/>
        </p:nvSpPr>
        <p:spPr>
          <a:xfrm>
            <a:off x="6222597" y="2449513"/>
            <a:ext cx="328111" cy="162677"/>
          </a:xfrm>
          <a:custGeom>
            <a:avLst/>
            <a:gdLst>
              <a:gd name="connsiteX0" fmla="*/ 0 w 377825"/>
              <a:gd name="connsiteY0" fmla="*/ 187325 h 187325"/>
              <a:gd name="connsiteX1" fmla="*/ 95250 w 377825"/>
              <a:gd name="connsiteY1" fmla="*/ 114300 h 187325"/>
              <a:gd name="connsiteX2" fmla="*/ 206375 w 377825"/>
              <a:gd name="connsiteY2" fmla="*/ 60325 h 187325"/>
              <a:gd name="connsiteX3" fmla="*/ 377825 w 377825"/>
              <a:gd name="connsiteY3" fmla="*/ 0 h 1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" h="187325">
                <a:moveTo>
                  <a:pt x="0" y="187325"/>
                </a:moveTo>
                <a:cubicBezTo>
                  <a:pt x="30427" y="161396"/>
                  <a:pt x="60854" y="135467"/>
                  <a:pt x="95250" y="114300"/>
                </a:cubicBezTo>
                <a:cubicBezTo>
                  <a:pt x="129646" y="93133"/>
                  <a:pt x="159279" y="79375"/>
                  <a:pt x="206375" y="60325"/>
                </a:cubicBezTo>
                <a:cubicBezTo>
                  <a:pt x="253471" y="41275"/>
                  <a:pt x="377825" y="0"/>
                  <a:pt x="377825" y="0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209005" y="2901699"/>
            <a:ext cx="328111" cy="162677"/>
          </a:xfrm>
          <a:custGeom>
            <a:avLst/>
            <a:gdLst>
              <a:gd name="connsiteX0" fmla="*/ 0 w 377825"/>
              <a:gd name="connsiteY0" fmla="*/ 187325 h 187325"/>
              <a:gd name="connsiteX1" fmla="*/ 95250 w 377825"/>
              <a:gd name="connsiteY1" fmla="*/ 114300 h 187325"/>
              <a:gd name="connsiteX2" fmla="*/ 206375 w 377825"/>
              <a:gd name="connsiteY2" fmla="*/ 60325 h 187325"/>
              <a:gd name="connsiteX3" fmla="*/ 377825 w 377825"/>
              <a:gd name="connsiteY3" fmla="*/ 0 h 1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" h="187325">
                <a:moveTo>
                  <a:pt x="0" y="187325"/>
                </a:moveTo>
                <a:cubicBezTo>
                  <a:pt x="30427" y="161396"/>
                  <a:pt x="60854" y="135467"/>
                  <a:pt x="95250" y="114300"/>
                </a:cubicBezTo>
                <a:cubicBezTo>
                  <a:pt x="129646" y="93133"/>
                  <a:pt x="159279" y="79375"/>
                  <a:pt x="206375" y="60325"/>
                </a:cubicBezTo>
                <a:cubicBezTo>
                  <a:pt x="253471" y="41275"/>
                  <a:pt x="377825" y="0"/>
                  <a:pt x="377825" y="0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537117" y="2551530"/>
            <a:ext cx="115804" cy="352926"/>
          </a:xfrm>
          <a:custGeom>
            <a:avLst/>
            <a:gdLst>
              <a:gd name="connsiteX0" fmla="*/ 0 w 133350"/>
              <a:gd name="connsiteY0" fmla="*/ 406400 h 406400"/>
              <a:gd name="connsiteX1" fmla="*/ 53975 w 133350"/>
              <a:gd name="connsiteY1" fmla="*/ 266700 h 406400"/>
              <a:gd name="connsiteX2" fmla="*/ 101600 w 133350"/>
              <a:gd name="connsiteY2" fmla="*/ 114300 h 406400"/>
              <a:gd name="connsiteX3" fmla="*/ 133350 w 133350"/>
              <a:gd name="connsiteY3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" h="406400">
                <a:moveTo>
                  <a:pt x="0" y="406400"/>
                </a:moveTo>
                <a:cubicBezTo>
                  <a:pt x="18521" y="360891"/>
                  <a:pt x="37042" y="315383"/>
                  <a:pt x="53975" y="266700"/>
                </a:cubicBezTo>
                <a:cubicBezTo>
                  <a:pt x="70908" y="218017"/>
                  <a:pt x="88371" y="158750"/>
                  <a:pt x="101600" y="114300"/>
                </a:cubicBezTo>
                <a:cubicBezTo>
                  <a:pt x="114829" y="69850"/>
                  <a:pt x="133350" y="0"/>
                  <a:pt x="133350" y="0"/>
                </a:cubicBezTo>
              </a:path>
            </a:pathLst>
          </a:custGeom>
          <a:ln w="38100" cap="flat" cmpd="sng" algn="ctr">
            <a:solidFill>
              <a:srgbClr val="632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 rot="10800000">
            <a:off x="6115259" y="2614947"/>
            <a:ext cx="115804" cy="352926"/>
          </a:xfrm>
          <a:custGeom>
            <a:avLst/>
            <a:gdLst>
              <a:gd name="connsiteX0" fmla="*/ 0 w 133350"/>
              <a:gd name="connsiteY0" fmla="*/ 406400 h 406400"/>
              <a:gd name="connsiteX1" fmla="*/ 53975 w 133350"/>
              <a:gd name="connsiteY1" fmla="*/ 266700 h 406400"/>
              <a:gd name="connsiteX2" fmla="*/ 101600 w 133350"/>
              <a:gd name="connsiteY2" fmla="*/ 114300 h 406400"/>
              <a:gd name="connsiteX3" fmla="*/ 133350 w 133350"/>
              <a:gd name="connsiteY3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" h="406400">
                <a:moveTo>
                  <a:pt x="0" y="406400"/>
                </a:moveTo>
                <a:cubicBezTo>
                  <a:pt x="18521" y="360891"/>
                  <a:pt x="37042" y="315383"/>
                  <a:pt x="53975" y="266700"/>
                </a:cubicBezTo>
                <a:cubicBezTo>
                  <a:pt x="70908" y="218017"/>
                  <a:pt x="88371" y="158750"/>
                  <a:pt x="101600" y="114300"/>
                </a:cubicBezTo>
                <a:cubicBezTo>
                  <a:pt x="114829" y="69850"/>
                  <a:pt x="133350" y="0"/>
                  <a:pt x="133350" y="0"/>
                </a:cubicBezTo>
              </a:path>
            </a:pathLst>
          </a:custGeom>
          <a:ln w="38100" cap="flat" cmpd="sng" algn="ctr">
            <a:solidFill>
              <a:srgbClr val="632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540375" y="2488114"/>
            <a:ext cx="982955" cy="441158"/>
          </a:xfrm>
          <a:custGeom>
            <a:avLst/>
            <a:gdLst>
              <a:gd name="connsiteX0" fmla="*/ 1131358 w 1131358"/>
              <a:gd name="connsiteY0" fmla="*/ 476779 h 508529"/>
              <a:gd name="connsiteX1" fmla="*/ 988483 w 1131358"/>
              <a:gd name="connsiteY1" fmla="*/ 505354 h 508529"/>
              <a:gd name="connsiteX2" fmla="*/ 817033 w 1131358"/>
              <a:gd name="connsiteY2" fmla="*/ 495829 h 508529"/>
              <a:gd name="connsiteX3" fmla="*/ 601133 w 1131358"/>
              <a:gd name="connsiteY3" fmla="*/ 445029 h 508529"/>
              <a:gd name="connsiteX4" fmla="*/ 385233 w 1131358"/>
              <a:gd name="connsiteY4" fmla="*/ 368829 h 508529"/>
              <a:gd name="connsiteX5" fmla="*/ 226483 w 1131358"/>
              <a:gd name="connsiteY5" fmla="*/ 292629 h 508529"/>
              <a:gd name="connsiteX6" fmla="*/ 48683 w 1131358"/>
              <a:gd name="connsiteY6" fmla="*/ 175154 h 508529"/>
              <a:gd name="connsiteX7" fmla="*/ 13758 w 1131358"/>
              <a:gd name="connsiteY7" fmla="*/ 76729 h 508529"/>
              <a:gd name="connsiteX8" fmla="*/ 131233 w 1131358"/>
              <a:gd name="connsiteY8" fmla="*/ 10054 h 508529"/>
              <a:gd name="connsiteX9" fmla="*/ 309033 w 1131358"/>
              <a:gd name="connsiteY9" fmla="*/ 16404 h 508529"/>
              <a:gd name="connsiteX10" fmla="*/ 486833 w 1131358"/>
              <a:gd name="connsiteY10" fmla="*/ 51329 h 508529"/>
              <a:gd name="connsiteX11" fmla="*/ 785283 w 1131358"/>
              <a:gd name="connsiteY11" fmla="*/ 140229 h 5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1358" h="508529">
                <a:moveTo>
                  <a:pt x="1131358" y="476779"/>
                </a:moveTo>
                <a:cubicBezTo>
                  <a:pt x="1086114" y="489479"/>
                  <a:pt x="1040870" y="502179"/>
                  <a:pt x="988483" y="505354"/>
                </a:cubicBezTo>
                <a:cubicBezTo>
                  <a:pt x="936096" y="508529"/>
                  <a:pt x="881591" y="505883"/>
                  <a:pt x="817033" y="495829"/>
                </a:cubicBezTo>
                <a:cubicBezTo>
                  <a:pt x="752475" y="485775"/>
                  <a:pt x="673100" y="466196"/>
                  <a:pt x="601133" y="445029"/>
                </a:cubicBezTo>
                <a:cubicBezTo>
                  <a:pt x="529166" y="423862"/>
                  <a:pt x="447675" y="394229"/>
                  <a:pt x="385233" y="368829"/>
                </a:cubicBezTo>
                <a:cubicBezTo>
                  <a:pt x="322791" y="343429"/>
                  <a:pt x="282575" y="324908"/>
                  <a:pt x="226483" y="292629"/>
                </a:cubicBezTo>
                <a:cubicBezTo>
                  <a:pt x="170391" y="260350"/>
                  <a:pt x="84137" y="211137"/>
                  <a:pt x="48683" y="175154"/>
                </a:cubicBezTo>
                <a:cubicBezTo>
                  <a:pt x="13229" y="139171"/>
                  <a:pt x="0" y="104246"/>
                  <a:pt x="13758" y="76729"/>
                </a:cubicBezTo>
                <a:cubicBezTo>
                  <a:pt x="27516" y="49212"/>
                  <a:pt x="82021" y="20108"/>
                  <a:pt x="131233" y="10054"/>
                </a:cubicBezTo>
                <a:cubicBezTo>
                  <a:pt x="180446" y="0"/>
                  <a:pt x="249766" y="9525"/>
                  <a:pt x="309033" y="16404"/>
                </a:cubicBezTo>
                <a:cubicBezTo>
                  <a:pt x="368300" y="23283"/>
                  <a:pt x="407458" y="30692"/>
                  <a:pt x="486833" y="51329"/>
                </a:cubicBezTo>
                <a:cubicBezTo>
                  <a:pt x="566208" y="71966"/>
                  <a:pt x="785283" y="140229"/>
                  <a:pt x="785283" y="140229"/>
                </a:cubicBezTo>
              </a:path>
            </a:pathLst>
          </a:cu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42"/>
          <p:cNvSpPr txBox="1">
            <a:spLocks noChangeArrowheads="1"/>
          </p:cNvSpPr>
          <p:nvPr/>
        </p:nvSpPr>
        <p:spPr bwMode="auto">
          <a:xfrm>
            <a:off x="5341854" y="2554288"/>
            <a:ext cx="227472" cy="23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4</a:t>
            </a:r>
          </a:p>
        </p:txBody>
      </p:sp>
      <p:sp>
        <p:nvSpPr>
          <p:cNvPr id="27" name="TextBox 43"/>
          <p:cNvSpPr txBox="1">
            <a:spLocks noChangeArrowheads="1"/>
          </p:cNvSpPr>
          <p:nvPr/>
        </p:nvSpPr>
        <p:spPr bwMode="auto">
          <a:xfrm>
            <a:off x="6037179" y="2996824"/>
            <a:ext cx="227472" cy="24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2</a:t>
            </a:r>
          </a:p>
        </p:txBody>
      </p:sp>
      <p:sp>
        <p:nvSpPr>
          <p:cNvPr id="28" name="TextBox 44"/>
          <p:cNvSpPr txBox="1">
            <a:spLocks noChangeArrowheads="1"/>
          </p:cNvSpPr>
          <p:nvPr/>
        </p:nvSpPr>
        <p:spPr bwMode="auto">
          <a:xfrm>
            <a:off x="6608805" y="2455027"/>
            <a:ext cx="227472" cy="23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3</a:t>
            </a:r>
          </a:p>
        </p:txBody>
      </p:sp>
      <p:sp>
        <p:nvSpPr>
          <p:cNvPr id="29" name="TextBox 45"/>
          <p:cNvSpPr txBox="1">
            <a:spLocks noChangeArrowheads="1"/>
          </p:cNvSpPr>
          <p:nvPr/>
        </p:nvSpPr>
        <p:spPr bwMode="auto">
          <a:xfrm>
            <a:off x="6504740" y="2263399"/>
            <a:ext cx="227472" cy="24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2</a:t>
            </a:r>
          </a:p>
        </p:txBody>
      </p:sp>
      <p:sp>
        <p:nvSpPr>
          <p:cNvPr id="30" name="TextBox 46"/>
          <p:cNvSpPr txBox="1">
            <a:spLocks noChangeArrowheads="1"/>
          </p:cNvSpPr>
          <p:nvPr/>
        </p:nvSpPr>
        <p:spPr bwMode="auto">
          <a:xfrm>
            <a:off x="5939047" y="2897020"/>
            <a:ext cx="227472" cy="23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3</a:t>
            </a:r>
          </a:p>
        </p:txBody>
      </p:sp>
      <p:sp>
        <p:nvSpPr>
          <p:cNvPr id="31" name="TextBox 68"/>
          <p:cNvSpPr txBox="1">
            <a:spLocks noChangeArrowheads="1"/>
          </p:cNvSpPr>
          <p:nvPr/>
        </p:nvSpPr>
        <p:spPr bwMode="auto">
          <a:xfrm>
            <a:off x="3949700" y="3913605"/>
            <a:ext cx="227472" cy="23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1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16200000" flipH="1">
            <a:off x="4551905" y="3619960"/>
            <a:ext cx="438401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58"/>
          <p:cNvSpPr txBox="1">
            <a:spLocks noChangeArrowheads="1"/>
          </p:cNvSpPr>
          <p:nvPr/>
        </p:nvSpPr>
        <p:spPr bwMode="auto">
          <a:xfrm>
            <a:off x="4762834" y="3279441"/>
            <a:ext cx="227472" cy="23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2</a:t>
            </a:r>
          </a:p>
        </p:txBody>
      </p:sp>
      <p:sp>
        <p:nvSpPr>
          <p:cNvPr id="34" name="TextBox 59"/>
          <p:cNvSpPr txBox="1">
            <a:spLocks noChangeArrowheads="1"/>
          </p:cNvSpPr>
          <p:nvPr/>
        </p:nvSpPr>
        <p:spPr bwMode="auto">
          <a:xfrm>
            <a:off x="5124032" y="3637882"/>
            <a:ext cx="227472" cy="23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4760077" y="3778501"/>
            <a:ext cx="427372" cy="52388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342355" y="4193465"/>
            <a:ext cx="438401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139699" y="3988051"/>
            <a:ext cx="427372" cy="52388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69"/>
          <p:cNvSpPr txBox="1">
            <a:spLocks noChangeArrowheads="1"/>
          </p:cNvSpPr>
          <p:nvPr/>
        </p:nvSpPr>
        <p:spPr bwMode="auto">
          <a:xfrm>
            <a:off x="4448509" y="4357520"/>
            <a:ext cx="227472" cy="23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2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4545013" y="3825374"/>
            <a:ext cx="223336" cy="17922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72"/>
          <p:cNvSpPr txBox="1">
            <a:spLocks noChangeArrowheads="1"/>
          </p:cNvSpPr>
          <p:nvPr/>
        </p:nvSpPr>
        <p:spPr bwMode="auto">
          <a:xfrm>
            <a:off x="4591886" y="3839160"/>
            <a:ext cx="227472" cy="23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J</a:t>
            </a:r>
          </a:p>
        </p:txBody>
      </p:sp>
      <p:sp>
        <p:nvSpPr>
          <p:cNvPr id="41" name="Freeform 40"/>
          <p:cNvSpPr/>
          <p:nvPr/>
        </p:nvSpPr>
        <p:spPr>
          <a:xfrm>
            <a:off x="5850565" y="3931528"/>
            <a:ext cx="477002" cy="114425"/>
          </a:xfrm>
          <a:custGeom>
            <a:avLst/>
            <a:gdLst>
              <a:gd name="connsiteX0" fmla="*/ 549275 w 549275"/>
              <a:gd name="connsiteY0" fmla="*/ 4762 h 131762"/>
              <a:gd name="connsiteX1" fmla="*/ 428625 w 549275"/>
              <a:gd name="connsiteY1" fmla="*/ 1587 h 131762"/>
              <a:gd name="connsiteX2" fmla="*/ 288925 w 549275"/>
              <a:gd name="connsiteY2" fmla="*/ 14287 h 131762"/>
              <a:gd name="connsiteX3" fmla="*/ 142875 w 549275"/>
              <a:gd name="connsiteY3" fmla="*/ 49212 h 131762"/>
              <a:gd name="connsiteX4" fmla="*/ 0 w 549275"/>
              <a:gd name="connsiteY4" fmla="*/ 131762 h 13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275" h="131762">
                <a:moveTo>
                  <a:pt x="549275" y="4762"/>
                </a:moveTo>
                <a:cubicBezTo>
                  <a:pt x="510646" y="2381"/>
                  <a:pt x="472017" y="0"/>
                  <a:pt x="428625" y="1587"/>
                </a:cubicBezTo>
                <a:cubicBezTo>
                  <a:pt x="385233" y="3175"/>
                  <a:pt x="336550" y="6350"/>
                  <a:pt x="288925" y="14287"/>
                </a:cubicBezTo>
                <a:cubicBezTo>
                  <a:pt x="241300" y="22224"/>
                  <a:pt x="191029" y="29633"/>
                  <a:pt x="142875" y="49212"/>
                </a:cubicBezTo>
                <a:cubicBezTo>
                  <a:pt x="94721" y="68791"/>
                  <a:pt x="0" y="131762"/>
                  <a:pt x="0" y="131762"/>
                </a:cubicBezTo>
              </a:path>
            </a:pathLst>
          </a:cu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390983" y="3777122"/>
            <a:ext cx="460459" cy="106153"/>
          </a:xfrm>
          <a:custGeom>
            <a:avLst/>
            <a:gdLst>
              <a:gd name="connsiteX0" fmla="*/ 0 w 530225"/>
              <a:gd name="connsiteY0" fmla="*/ 122767 h 122767"/>
              <a:gd name="connsiteX1" fmla="*/ 63500 w 530225"/>
              <a:gd name="connsiteY1" fmla="*/ 71967 h 122767"/>
              <a:gd name="connsiteX2" fmla="*/ 120650 w 530225"/>
              <a:gd name="connsiteY2" fmla="*/ 37042 h 122767"/>
              <a:gd name="connsiteX3" fmla="*/ 187325 w 530225"/>
              <a:gd name="connsiteY3" fmla="*/ 14817 h 122767"/>
              <a:gd name="connsiteX4" fmla="*/ 260350 w 530225"/>
              <a:gd name="connsiteY4" fmla="*/ 2117 h 122767"/>
              <a:gd name="connsiteX5" fmla="*/ 530225 w 530225"/>
              <a:gd name="connsiteY5" fmla="*/ 2117 h 12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225" h="122767">
                <a:moveTo>
                  <a:pt x="0" y="122767"/>
                </a:moveTo>
                <a:cubicBezTo>
                  <a:pt x="21696" y="104510"/>
                  <a:pt x="43392" y="86254"/>
                  <a:pt x="63500" y="71967"/>
                </a:cubicBezTo>
                <a:cubicBezTo>
                  <a:pt x="83608" y="57680"/>
                  <a:pt x="100013" y="46567"/>
                  <a:pt x="120650" y="37042"/>
                </a:cubicBezTo>
                <a:cubicBezTo>
                  <a:pt x="141287" y="27517"/>
                  <a:pt x="164042" y="20638"/>
                  <a:pt x="187325" y="14817"/>
                </a:cubicBezTo>
                <a:cubicBezTo>
                  <a:pt x="210608" y="8996"/>
                  <a:pt x="203200" y="4234"/>
                  <a:pt x="260350" y="2117"/>
                </a:cubicBezTo>
                <a:cubicBezTo>
                  <a:pt x="317500" y="0"/>
                  <a:pt x="530225" y="2117"/>
                  <a:pt x="530225" y="2117"/>
                </a:cubicBezTo>
              </a:path>
            </a:pathLst>
          </a:cu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TextBox 77"/>
          <p:cNvSpPr txBox="1">
            <a:spLocks noChangeArrowheads="1"/>
          </p:cNvSpPr>
          <p:nvPr/>
        </p:nvSpPr>
        <p:spPr bwMode="auto">
          <a:xfrm>
            <a:off x="5687888" y="3974264"/>
            <a:ext cx="227472" cy="24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1</a:t>
            </a:r>
          </a:p>
        </p:txBody>
      </p:sp>
      <p:sp>
        <p:nvSpPr>
          <p:cNvPr id="44" name="TextBox 78"/>
          <p:cNvSpPr txBox="1">
            <a:spLocks noChangeArrowheads="1"/>
          </p:cNvSpPr>
          <p:nvPr/>
        </p:nvSpPr>
        <p:spPr bwMode="auto">
          <a:xfrm>
            <a:off x="6790782" y="3651668"/>
            <a:ext cx="227472" cy="24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1</a:t>
            </a:r>
          </a:p>
        </p:txBody>
      </p:sp>
      <p:sp>
        <p:nvSpPr>
          <p:cNvPr id="45" name="Freeform 44"/>
          <p:cNvSpPr/>
          <p:nvPr/>
        </p:nvSpPr>
        <p:spPr>
          <a:xfrm>
            <a:off x="6199355" y="3932906"/>
            <a:ext cx="122697" cy="474245"/>
          </a:xfrm>
          <a:custGeom>
            <a:avLst/>
            <a:gdLst>
              <a:gd name="connsiteX0" fmla="*/ 141287 w 141287"/>
              <a:gd name="connsiteY0" fmla="*/ 0 h 546100"/>
              <a:gd name="connsiteX1" fmla="*/ 58737 w 141287"/>
              <a:gd name="connsiteY1" fmla="*/ 57150 h 546100"/>
              <a:gd name="connsiteX2" fmla="*/ 11112 w 141287"/>
              <a:gd name="connsiteY2" fmla="*/ 165100 h 546100"/>
              <a:gd name="connsiteX3" fmla="*/ 1587 w 141287"/>
              <a:gd name="connsiteY3" fmla="*/ 279400 h 546100"/>
              <a:gd name="connsiteX4" fmla="*/ 20637 w 141287"/>
              <a:gd name="connsiteY4" fmla="*/ 409575 h 546100"/>
              <a:gd name="connsiteX5" fmla="*/ 65087 w 141287"/>
              <a:gd name="connsiteY5" fmla="*/ 5461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287" h="546100">
                <a:moveTo>
                  <a:pt x="141287" y="0"/>
                </a:moveTo>
                <a:cubicBezTo>
                  <a:pt x="110860" y="14816"/>
                  <a:pt x="80433" y="29633"/>
                  <a:pt x="58737" y="57150"/>
                </a:cubicBezTo>
                <a:cubicBezTo>
                  <a:pt x="37041" y="84667"/>
                  <a:pt x="20637" y="128058"/>
                  <a:pt x="11112" y="165100"/>
                </a:cubicBezTo>
                <a:cubicBezTo>
                  <a:pt x="1587" y="202142"/>
                  <a:pt x="0" y="238654"/>
                  <a:pt x="1587" y="279400"/>
                </a:cubicBezTo>
                <a:cubicBezTo>
                  <a:pt x="3174" y="320146"/>
                  <a:pt x="10054" y="365125"/>
                  <a:pt x="20637" y="409575"/>
                </a:cubicBezTo>
                <a:cubicBezTo>
                  <a:pt x="31220" y="454025"/>
                  <a:pt x="65087" y="546100"/>
                  <a:pt x="65087" y="546100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353760" y="3420060"/>
            <a:ext cx="106154" cy="463216"/>
          </a:xfrm>
          <a:custGeom>
            <a:avLst/>
            <a:gdLst>
              <a:gd name="connsiteX0" fmla="*/ 42862 w 122237"/>
              <a:gd name="connsiteY0" fmla="*/ 533400 h 533400"/>
              <a:gd name="connsiteX1" fmla="*/ 17462 w 122237"/>
              <a:gd name="connsiteY1" fmla="*/ 425450 h 533400"/>
              <a:gd name="connsiteX2" fmla="*/ 1587 w 122237"/>
              <a:gd name="connsiteY2" fmla="*/ 266700 h 533400"/>
              <a:gd name="connsiteX3" fmla="*/ 7937 w 122237"/>
              <a:gd name="connsiteY3" fmla="*/ 155575 h 533400"/>
              <a:gd name="connsiteX4" fmla="*/ 39687 w 122237"/>
              <a:gd name="connsiteY4" fmla="*/ 73025 h 533400"/>
              <a:gd name="connsiteX5" fmla="*/ 74612 w 122237"/>
              <a:gd name="connsiteY5" fmla="*/ 25400 h 533400"/>
              <a:gd name="connsiteX6" fmla="*/ 122237 w 122237"/>
              <a:gd name="connsiteY6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37" h="533400">
                <a:moveTo>
                  <a:pt x="42862" y="533400"/>
                </a:moveTo>
                <a:cubicBezTo>
                  <a:pt x="33601" y="501650"/>
                  <a:pt x="24341" y="469900"/>
                  <a:pt x="17462" y="425450"/>
                </a:cubicBezTo>
                <a:cubicBezTo>
                  <a:pt x="10583" y="381000"/>
                  <a:pt x="3174" y="311679"/>
                  <a:pt x="1587" y="266700"/>
                </a:cubicBezTo>
                <a:cubicBezTo>
                  <a:pt x="0" y="221721"/>
                  <a:pt x="1587" y="187854"/>
                  <a:pt x="7937" y="155575"/>
                </a:cubicBezTo>
                <a:cubicBezTo>
                  <a:pt x="14287" y="123296"/>
                  <a:pt x="28575" y="94721"/>
                  <a:pt x="39687" y="73025"/>
                </a:cubicBezTo>
                <a:cubicBezTo>
                  <a:pt x="50799" y="51329"/>
                  <a:pt x="60854" y="37571"/>
                  <a:pt x="74612" y="25400"/>
                </a:cubicBezTo>
                <a:cubicBezTo>
                  <a:pt x="88370" y="13229"/>
                  <a:pt x="122237" y="0"/>
                  <a:pt x="122237" y="0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TextBox 81"/>
          <p:cNvSpPr txBox="1">
            <a:spLocks noChangeArrowheads="1"/>
          </p:cNvSpPr>
          <p:nvPr/>
        </p:nvSpPr>
        <p:spPr bwMode="auto">
          <a:xfrm>
            <a:off x="6407526" y="3251868"/>
            <a:ext cx="227472" cy="23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2</a:t>
            </a:r>
          </a:p>
        </p:txBody>
      </p:sp>
      <p:sp>
        <p:nvSpPr>
          <p:cNvPr id="48" name="TextBox 82"/>
          <p:cNvSpPr txBox="1">
            <a:spLocks noChangeArrowheads="1"/>
          </p:cNvSpPr>
          <p:nvPr/>
        </p:nvSpPr>
        <p:spPr bwMode="auto">
          <a:xfrm>
            <a:off x="6178676" y="4340977"/>
            <a:ext cx="227472" cy="23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2</a:t>
            </a:r>
          </a:p>
        </p:txBody>
      </p:sp>
      <p:cxnSp>
        <p:nvCxnSpPr>
          <p:cNvPr id="49" name="Straight Connector 48"/>
          <p:cNvCxnSpPr>
            <a:stCxn id="45" idx="0"/>
          </p:cNvCxnSpPr>
          <p:nvPr/>
        </p:nvCxnSpPr>
        <p:spPr>
          <a:xfrm flipV="1">
            <a:off x="6322052" y="3875004"/>
            <a:ext cx="79960" cy="57902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84"/>
          <p:cNvSpPr txBox="1">
            <a:spLocks noChangeArrowheads="1"/>
          </p:cNvSpPr>
          <p:nvPr/>
        </p:nvSpPr>
        <p:spPr bwMode="auto">
          <a:xfrm>
            <a:off x="6275179" y="3839160"/>
            <a:ext cx="227472" cy="24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J</a:t>
            </a:r>
          </a:p>
        </p:txBody>
      </p:sp>
      <p:sp>
        <p:nvSpPr>
          <p:cNvPr id="56" name="TextBox 91"/>
          <p:cNvSpPr txBox="1">
            <a:spLocks noChangeArrowheads="1"/>
          </p:cNvSpPr>
          <p:nvPr/>
        </p:nvSpPr>
        <p:spPr bwMode="auto">
          <a:xfrm>
            <a:off x="4106612" y="2148974"/>
            <a:ext cx="341897" cy="26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US" sz="1400" i="1">
                <a:latin typeface="Times" charset="0"/>
                <a:ea typeface="Times" charset="0"/>
                <a:cs typeface="Times" charset="0"/>
              </a:rPr>
              <a:t>b</a:t>
            </a:r>
            <a:r>
              <a:rPr lang="en-US" sz="1400">
                <a:latin typeface="Times" charset="0"/>
                <a:ea typeface="Times" charset="0"/>
                <a:cs typeface="Times" charset="0"/>
              </a:rPr>
              <a:t>)</a:t>
            </a:r>
          </a:p>
        </p:txBody>
      </p:sp>
      <p:sp>
        <p:nvSpPr>
          <p:cNvPr id="57" name="TextBox 92"/>
          <p:cNvSpPr txBox="1">
            <a:spLocks noChangeArrowheads="1"/>
          </p:cNvSpPr>
          <p:nvPr/>
        </p:nvSpPr>
        <p:spPr bwMode="auto">
          <a:xfrm>
            <a:off x="5407359" y="2148974"/>
            <a:ext cx="333626" cy="26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US" sz="1400" i="1">
                <a:latin typeface="Times" charset="0"/>
                <a:ea typeface="Times" charset="0"/>
                <a:cs typeface="Times" charset="0"/>
              </a:rPr>
              <a:t>c</a:t>
            </a:r>
            <a:r>
              <a:rPr lang="en-US" sz="1400">
                <a:latin typeface="Times" charset="0"/>
                <a:ea typeface="Times" charset="0"/>
                <a:cs typeface="Times" charset="0"/>
              </a:rPr>
              <a:t>)</a:t>
            </a:r>
          </a:p>
        </p:txBody>
      </p:sp>
      <p:sp>
        <p:nvSpPr>
          <p:cNvPr id="58" name="TextBox 95"/>
          <p:cNvSpPr txBox="1">
            <a:spLocks noChangeArrowheads="1"/>
          </p:cNvSpPr>
          <p:nvPr/>
        </p:nvSpPr>
        <p:spPr bwMode="auto">
          <a:xfrm>
            <a:off x="4106612" y="3469690"/>
            <a:ext cx="341897" cy="26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US" sz="1400" i="1">
                <a:latin typeface="Times" charset="0"/>
                <a:ea typeface="Times" charset="0"/>
                <a:cs typeface="Times" charset="0"/>
              </a:rPr>
              <a:t>d</a:t>
            </a:r>
            <a:r>
              <a:rPr lang="en-US" sz="1400">
                <a:latin typeface="Times" charset="0"/>
                <a:ea typeface="Times" charset="0"/>
                <a:cs typeface="Times" charset="0"/>
              </a:rPr>
              <a:t>)</a:t>
            </a:r>
          </a:p>
        </p:txBody>
      </p:sp>
      <p:sp>
        <p:nvSpPr>
          <p:cNvPr id="59" name="TextBox 96"/>
          <p:cNvSpPr txBox="1">
            <a:spLocks noChangeArrowheads="1"/>
          </p:cNvSpPr>
          <p:nvPr/>
        </p:nvSpPr>
        <p:spPr bwMode="auto">
          <a:xfrm>
            <a:off x="5635959" y="3469690"/>
            <a:ext cx="333626" cy="26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US" sz="1400" i="1">
                <a:latin typeface="Times" charset="0"/>
                <a:ea typeface="Times" charset="0"/>
                <a:cs typeface="Times" charset="0"/>
              </a:rPr>
              <a:t>e</a:t>
            </a:r>
            <a:r>
              <a:rPr lang="en-US" sz="1400">
                <a:latin typeface="Times" charset="0"/>
                <a:ea typeface="Times" charset="0"/>
                <a:cs typeface="Times" charset="0"/>
              </a:rPr>
              <a:t>)</a:t>
            </a:r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>
          <a:xfrm>
            <a:off x="3024033" y="2473682"/>
            <a:ext cx="3853947" cy="3853947"/>
          </a:xfrm>
          <a:prstGeom prst="arc">
            <a:avLst>
              <a:gd name="adj1" fmla="val 16200000"/>
              <a:gd name="adj2" fmla="val 18983745"/>
            </a:avLst>
          </a:prstGeom>
          <a:ln w="3810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 flipH="1">
            <a:off x="3028262" y="2473682"/>
            <a:ext cx="3853947" cy="3853947"/>
          </a:xfrm>
          <a:prstGeom prst="arc">
            <a:avLst>
              <a:gd name="adj1" fmla="val 16200000"/>
              <a:gd name="adj2" fmla="val 18963113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55236" y="2507547"/>
            <a:ext cx="0" cy="1976397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16" idx="7"/>
          </p:cNvCxnSpPr>
          <p:nvPr/>
        </p:nvCxnSpPr>
        <p:spPr>
          <a:xfrm rot="16200000" flipH="1">
            <a:off x="3529060" y="3063392"/>
            <a:ext cx="1453574" cy="1411241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919135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27134" y="250613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18202" y="2726269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99199" y="3031066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H="1">
            <a:off x="4411133" y="250613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>
            <a:off x="3920065" y="2726269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>
            <a:off x="3539068" y="3031066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cxnSpLocks noChangeAspect="1"/>
          </p:cNvCxnSpPr>
          <p:nvPr/>
        </p:nvCxnSpPr>
        <p:spPr>
          <a:xfrm rot="5400000" flipH="1" flipV="1">
            <a:off x="6337112" y="2886477"/>
            <a:ext cx="185798" cy="182880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>
            <a:off x="3217338" y="2724150"/>
            <a:ext cx="3466415" cy="3639312"/>
          </a:xfrm>
          <a:prstGeom prst="arc">
            <a:avLst>
              <a:gd name="adj1" fmla="val 16200000"/>
              <a:gd name="adj2" fmla="val 18826622"/>
            </a:avLst>
          </a:pr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H="1">
            <a:off x="3232564" y="2724150"/>
            <a:ext cx="3466415" cy="3639312"/>
          </a:xfrm>
          <a:prstGeom prst="arc">
            <a:avLst>
              <a:gd name="adj1" fmla="val 16200000"/>
              <a:gd name="adj2" fmla="val 18797472"/>
            </a:avLst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2806534" y="2269069"/>
            <a:ext cx="4269779" cy="4023360"/>
          </a:xfrm>
          <a:prstGeom prst="arc">
            <a:avLst>
              <a:gd name="adj1" fmla="val 16200000"/>
              <a:gd name="adj2" fmla="val 19072476"/>
            </a:avLst>
          </a:pr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flipH="1">
            <a:off x="2825288" y="2269069"/>
            <a:ext cx="4269779" cy="4023360"/>
          </a:xfrm>
          <a:prstGeom prst="arc">
            <a:avLst>
              <a:gd name="adj1" fmla="val 16200000"/>
              <a:gd name="adj2" fmla="val 19081077"/>
            </a:avLst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581400" y="2470150"/>
            <a:ext cx="2755900" cy="603250"/>
          </a:xfrm>
          <a:custGeom>
            <a:avLst/>
            <a:gdLst>
              <a:gd name="connsiteX0" fmla="*/ 0 w 2755900"/>
              <a:gd name="connsiteY0" fmla="*/ 590550 h 603250"/>
              <a:gd name="connsiteX1" fmla="*/ 374650 w 2755900"/>
              <a:gd name="connsiteY1" fmla="*/ 285750 h 603250"/>
              <a:gd name="connsiteX2" fmla="*/ 863600 w 2755900"/>
              <a:gd name="connsiteY2" fmla="*/ 69850 h 603250"/>
              <a:gd name="connsiteX3" fmla="*/ 1371600 w 2755900"/>
              <a:gd name="connsiteY3" fmla="*/ 0 h 603250"/>
              <a:gd name="connsiteX4" fmla="*/ 1885950 w 2755900"/>
              <a:gd name="connsiteY4" fmla="*/ 69850 h 603250"/>
              <a:gd name="connsiteX5" fmla="*/ 2374900 w 2755900"/>
              <a:gd name="connsiteY5" fmla="*/ 292100 h 603250"/>
              <a:gd name="connsiteX6" fmla="*/ 2755900 w 2755900"/>
              <a:gd name="connsiteY6" fmla="*/ 603250 h 603250"/>
              <a:gd name="connsiteX7" fmla="*/ 2755900 w 2755900"/>
              <a:gd name="connsiteY7" fmla="*/ 603250 h 603250"/>
              <a:gd name="connsiteX8" fmla="*/ 2755900 w 2755900"/>
              <a:gd name="connsiteY8" fmla="*/ 60325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5900" h="603250">
                <a:moveTo>
                  <a:pt x="0" y="590550"/>
                </a:moveTo>
                <a:lnTo>
                  <a:pt x="374650" y="285750"/>
                </a:lnTo>
                <a:lnTo>
                  <a:pt x="863600" y="69850"/>
                </a:lnTo>
                <a:lnTo>
                  <a:pt x="1371600" y="0"/>
                </a:lnTo>
                <a:lnTo>
                  <a:pt x="1885950" y="69850"/>
                </a:lnTo>
                <a:lnTo>
                  <a:pt x="2374900" y="292100"/>
                </a:lnTo>
                <a:lnTo>
                  <a:pt x="2755900" y="603250"/>
                </a:lnTo>
                <a:lnTo>
                  <a:pt x="2755900" y="603250"/>
                </a:lnTo>
                <a:lnTo>
                  <a:pt x="2755900" y="603250"/>
                </a:lnTo>
              </a:path>
            </a:pathLst>
          </a:cu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260"/>
          <p:cNvSpPr txBox="1">
            <a:spLocks noChangeArrowheads="1"/>
          </p:cNvSpPr>
          <p:nvPr/>
        </p:nvSpPr>
        <p:spPr bwMode="auto">
          <a:xfrm>
            <a:off x="4819650" y="2191808"/>
            <a:ext cx="342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" charset="0"/>
                <a:ea typeface="Times" charset="0"/>
                <a:cs typeface="Times" charset="0"/>
              </a:rPr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00800" y="2895600"/>
            <a:ext cx="370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cs typeface="Times New Roman"/>
              </a:rPr>
              <a:t>+δ</a:t>
            </a:r>
          </a:p>
        </p:txBody>
      </p:sp>
      <p:cxnSp>
        <p:nvCxnSpPr>
          <p:cNvPr id="38" name="Straight Connector 37"/>
          <p:cNvCxnSpPr>
            <a:cxnSpLocks noChangeAspect="1"/>
          </p:cNvCxnSpPr>
          <p:nvPr/>
        </p:nvCxnSpPr>
        <p:spPr>
          <a:xfrm rot="5400000">
            <a:off x="6145341" y="3081209"/>
            <a:ext cx="185798" cy="182880"/>
          </a:xfrm>
          <a:prstGeom prst="line">
            <a:avLst/>
          </a:prstGeom>
          <a:ln>
            <a:solidFill>
              <a:srgbClr val="00000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159500" y="3105150"/>
            <a:ext cx="370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cs typeface="Times New Roman"/>
              </a:rPr>
              <a:t>−δ</a:t>
            </a:r>
          </a:p>
        </p:txBody>
      </p:sp>
      <p:sp>
        <p:nvSpPr>
          <p:cNvPr id="43" name="TextBox 260"/>
          <p:cNvSpPr txBox="1">
            <a:spLocks noChangeArrowheads="1"/>
          </p:cNvSpPr>
          <p:nvPr/>
        </p:nvSpPr>
        <p:spPr bwMode="auto">
          <a:xfrm>
            <a:off x="4812090" y="3187431"/>
            <a:ext cx="34246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" charset="0"/>
                <a:ea typeface="Times" charset="0"/>
                <a:cs typeface="Times" charset="0"/>
              </a:rPr>
              <a:t>R</a:t>
            </a:r>
          </a:p>
        </p:txBody>
      </p:sp>
      <p:sp>
        <p:nvSpPr>
          <p:cNvPr id="44" name="TextBox 260"/>
          <p:cNvSpPr txBox="1">
            <a:spLocks noChangeArrowheads="1"/>
          </p:cNvSpPr>
          <p:nvPr/>
        </p:nvSpPr>
        <p:spPr bwMode="auto">
          <a:xfrm>
            <a:off x="3861928" y="2726269"/>
            <a:ext cx="282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" charset="0"/>
                <a:ea typeface="Times" charset="0"/>
                <a:cs typeface="Times" charset="0"/>
              </a:rPr>
              <a:t>i</a:t>
            </a:r>
          </a:p>
        </p:txBody>
      </p:sp>
      <p:sp>
        <p:nvSpPr>
          <p:cNvPr id="45" name="TextBox 260"/>
          <p:cNvSpPr txBox="1">
            <a:spLocks noChangeArrowheads="1"/>
          </p:cNvSpPr>
          <p:nvPr/>
        </p:nvSpPr>
        <p:spPr bwMode="auto">
          <a:xfrm>
            <a:off x="4335077" y="2504301"/>
            <a:ext cx="3108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" charset="0"/>
                <a:ea typeface="Times" charset="0"/>
                <a:cs typeface="Times" charset="0"/>
              </a:rPr>
              <a:t>j</a:t>
            </a:r>
          </a:p>
        </p:txBody>
      </p:sp>
      <p:cxnSp>
        <p:nvCxnSpPr>
          <p:cNvPr id="48" name="Straight Connector 47"/>
          <p:cNvCxnSpPr>
            <a:cxnSpLocks noChangeAspect="1"/>
          </p:cNvCxnSpPr>
          <p:nvPr/>
        </p:nvCxnSpPr>
        <p:spPr>
          <a:xfrm flipV="1">
            <a:off x="4062787" y="2552698"/>
            <a:ext cx="193588" cy="7676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 rot="19838725">
            <a:off x="3867972" y="2237319"/>
            <a:ext cx="317666" cy="285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260"/>
          <p:cNvSpPr txBox="1">
            <a:spLocks noChangeArrowheads="1"/>
          </p:cNvSpPr>
          <p:nvPr/>
        </p:nvSpPr>
        <p:spPr bwMode="auto">
          <a:xfrm>
            <a:off x="3874059" y="2250301"/>
            <a:ext cx="4206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Times" charset="0"/>
                <a:ea typeface="Times" charset="0"/>
                <a:cs typeface="Times" charset="0"/>
              </a:rPr>
              <a:t>ξ</a:t>
            </a:r>
            <a:r>
              <a:rPr lang="en-US" sz="1400" baseline="-25000"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US" sz="1400" i="1" baseline="-25000">
                <a:latin typeface="Times" charset="0"/>
                <a:ea typeface="Times" charset="0"/>
                <a:cs typeface="Times" charset="0"/>
              </a:rPr>
              <a:t>ij</a:t>
            </a:r>
            <a:r>
              <a:rPr lang="en-US" sz="1400" baseline="-25000">
                <a:latin typeface="Times" charset="0"/>
                <a:ea typeface="Times" charset="0"/>
                <a:cs typeface="Times" charset="0"/>
              </a:rPr>
              <a:t>)</a:t>
            </a:r>
            <a:endParaRPr lang="en-US" sz="14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52" name="Rectangle 51"/>
          <p:cNvSpPr/>
          <p:nvPr/>
        </p:nvSpPr>
        <p:spPr>
          <a:xfrm rot="3547986">
            <a:off x="4173899" y="2760133"/>
            <a:ext cx="317666" cy="285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260"/>
          <p:cNvSpPr txBox="1">
            <a:spLocks noChangeArrowheads="1"/>
          </p:cNvSpPr>
          <p:nvPr/>
        </p:nvSpPr>
        <p:spPr bwMode="auto">
          <a:xfrm>
            <a:off x="4078815" y="2607733"/>
            <a:ext cx="3996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" charset="0"/>
                <a:ea typeface="Times" charset="0"/>
                <a:cs typeface="Times" charset="0"/>
              </a:rPr>
              <a:t>l</a:t>
            </a:r>
            <a:r>
              <a:rPr lang="en-US" sz="1400" baseline="-25000"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US" sz="1400" i="1" baseline="-25000">
                <a:latin typeface="Times" charset="0"/>
                <a:ea typeface="Times" charset="0"/>
                <a:cs typeface="Times" charset="0"/>
              </a:rPr>
              <a:t>ij</a:t>
            </a:r>
            <a:r>
              <a:rPr lang="en-US" sz="1400" baseline="-25000">
                <a:latin typeface="Times" charset="0"/>
                <a:ea typeface="Times" charset="0"/>
                <a:cs typeface="Times" charset="0"/>
              </a:rPr>
              <a:t>)</a:t>
            </a:r>
            <a:endParaRPr lang="en-US" sz="1400"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54" name="Straight Connector 53"/>
          <p:cNvCxnSpPr>
            <a:cxnSpLocks noChangeAspect="1"/>
          </p:cNvCxnSpPr>
          <p:nvPr/>
        </p:nvCxnSpPr>
        <p:spPr>
          <a:xfrm rot="16200000" flipV="1">
            <a:off x="3700904" y="2501787"/>
            <a:ext cx="304229" cy="201166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260"/>
          <p:cNvSpPr txBox="1">
            <a:spLocks noChangeArrowheads="1"/>
          </p:cNvSpPr>
          <p:nvPr/>
        </p:nvSpPr>
        <p:spPr bwMode="auto">
          <a:xfrm>
            <a:off x="3486150" y="2210858"/>
            <a:ext cx="3385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Times" charset="0"/>
                <a:ea typeface="Times" charset="0"/>
                <a:cs typeface="Times" charset="0"/>
              </a:rPr>
              <a:t>F</a:t>
            </a:r>
            <a:r>
              <a:rPr lang="en-US" sz="1400" i="1" baseline="-25000">
                <a:latin typeface="Times" charset="0"/>
                <a:ea typeface="Times" charset="0"/>
                <a:cs typeface="Times" charset="0"/>
              </a:rPr>
              <a:t>i</a:t>
            </a:r>
            <a:endParaRPr lang="en-US" sz="14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02200" y="4318000"/>
            <a:ext cx="374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50" name="Rectangle 49"/>
          <p:cNvSpPr/>
          <p:nvPr/>
        </p:nvSpPr>
        <p:spPr>
          <a:xfrm rot="1366324">
            <a:off x="5672667" y="2353733"/>
            <a:ext cx="300566" cy="177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1647107">
            <a:off x="5465234" y="2777066"/>
            <a:ext cx="300566" cy="177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260"/>
          <p:cNvSpPr txBox="1">
            <a:spLocks noChangeArrowheads="1"/>
          </p:cNvSpPr>
          <p:nvPr/>
        </p:nvSpPr>
        <p:spPr bwMode="auto">
          <a:xfrm>
            <a:off x="5637164" y="2281773"/>
            <a:ext cx="3257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/>
                <a:cs typeface="Times New Roman"/>
              </a:rPr>
              <a:t>1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r>
              <a:rPr lang="en-US" sz="1400"/>
              <a:t> </a:t>
            </a:r>
            <a:endParaRPr lang="en-US" sz="1400">
              <a:latin typeface="+mj-lt"/>
              <a:ea typeface="Times" charset="0"/>
              <a:cs typeface="Times" charset="0"/>
            </a:endParaRPr>
          </a:p>
        </p:txBody>
      </p:sp>
      <p:sp>
        <p:nvSpPr>
          <p:cNvPr id="57" name="TextBox 260"/>
          <p:cNvSpPr txBox="1">
            <a:spLocks noChangeArrowheads="1"/>
          </p:cNvSpPr>
          <p:nvPr/>
        </p:nvSpPr>
        <p:spPr bwMode="auto">
          <a:xfrm>
            <a:off x="5454646" y="2718091"/>
            <a:ext cx="3257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/>
                <a:cs typeface="Times New Roman"/>
              </a:rPr>
              <a:t>2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r>
              <a:rPr lang="en-US" sz="1400"/>
              <a:t> </a:t>
            </a:r>
            <a:endParaRPr lang="en-US" sz="1400">
              <a:latin typeface="+mj-lt"/>
              <a:ea typeface="Times" charset="0"/>
              <a:cs typeface="Times" charset="0"/>
            </a:endParaRP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22_2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427" y="1889126"/>
            <a:ext cx="2286000" cy="2082655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>
          <a:xfrm rot="5400000">
            <a:off x="3825875" y="3016250"/>
            <a:ext cx="9525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Fig22-22b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905001"/>
            <a:ext cx="2231136" cy="2066109"/>
          </a:xfrm>
          <a:prstGeom prst="rect">
            <a:avLst/>
          </a:prstGeom>
        </p:spPr>
      </p:pic>
      <p:sp>
        <p:nvSpPr>
          <p:cNvPr id="56" name="Freeform 55"/>
          <p:cNvSpPr/>
          <p:nvPr/>
        </p:nvSpPr>
        <p:spPr>
          <a:xfrm>
            <a:off x="4794250" y="3019425"/>
            <a:ext cx="95250" cy="53975"/>
          </a:xfrm>
          <a:custGeom>
            <a:avLst/>
            <a:gdLst>
              <a:gd name="connsiteX0" fmla="*/ 0 w 95250"/>
              <a:gd name="connsiteY0" fmla="*/ 0 h 53975"/>
              <a:gd name="connsiteX1" fmla="*/ 73025 w 95250"/>
              <a:gd name="connsiteY1" fmla="*/ 53975 h 53975"/>
              <a:gd name="connsiteX2" fmla="*/ 95250 w 95250"/>
              <a:gd name="connsiteY2" fmla="*/ 50800 h 53975"/>
              <a:gd name="connsiteX3" fmla="*/ 82550 w 95250"/>
              <a:gd name="connsiteY3" fmla="*/ 6350 h 53975"/>
              <a:gd name="connsiteX4" fmla="*/ 0 w 95250"/>
              <a:gd name="connsiteY4" fmla="*/ 0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" h="53975">
                <a:moveTo>
                  <a:pt x="0" y="0"/>
                </a:moveTo>
                <a:lnTo>
                  <a:pt x="73025" y="53975"/>
                </a:lnTo>
                <a:lnTo>
                  <a:pt x="95250" y="50800"/>
                </a:lnTo>
                <a:lnTo>
                  <a:pt x="8255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5006975" y="3146425"/>
            <a:ext cx="133350" cy="92075"/>
          </a:xfrm>
          <a:custGeom>
            <a:avLst/>
            <a:gdLst>
              <a:gd name="connsiteX0" fmla="*/ 0 w 133350"/>
              <a:gd name="connsiteY0" fmla="*/ 57150 h 92075"/>
              <a:gd name="connsiteX1" fmla="*/ 47625 w 133350"/>
              <a:gd name="connsiteY1" fmla="*/ 82550 h 92075"/>
              <a:gd name="connsiteX2" fmla="*/ 107950 w 133350"/>
              <a:gd name="connsiteY2" fmla="*/ 92075 h 92075"/>
              <a:gd name="connsiteX3" fmla="*/ 127000 w 133350"/>
              <a:gd name="connsiteY3" fmla="*/ 85725 h 92075"/>
              <a:gd name="connsiteX4" fmla="*/ 133350 w 133350"/>
              <a:gd name="connsiteY4" fmla="*/ 53975 h 92075"/>
              <a:gd name="connsiteX5" fmla="*/ 130175 w 133350"/>
              <a:gd name="connsiteY5" fmla="*/ 0 h 92075"/>
              <a:gd name="connsiteX6" fmla="*/ 57150 w 133350"/>
              <a:gd name="connsiteY6" fmla="*/ 3175 h 92075"/>
              <a:gd name="connsiteX7" fmla="*/ 0 w 133350"/>
              <a:gd name="connsiteY7" fmla="*/ 5715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350" h="92075">
                <a:moveTo>
                  <a:pt x="0" y="57150"/>
                </a:moveTo>
                <a:lnTo>
                  <a:pt x="47625" y="82550"/>
                </a:lnTo>
                <a:lnTo>
                  <a:pt x="107950" y="92075"/>
                </a:lnTo>
                <a:lnTo>
                  <a:pt x="127000" y="85725"/>
                </a:lnTo>
                <a:lnTo>
                  <a:pt x="133350" y="53975"/>
                </a:lnTo>
                <a:lnTo>
                  <a:pt x="130175" y="0"/>
                </a:lnTo>
                <a:lnTo>
                  <a:pt x="57150" y="3175"/>
                </a:lnTo>
                <a:lnTo>
                  <a:pt x="0" y="571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4445000" y="2470150"/>
            <a:ext cx="1866900" cy="942975"/>
          </a:xfrm>
          <a:custGeom>
            <a:avLst/>
            <a:gdLst>
              <a:gd name="connsiteX0" fmla="*/ 0 w 1866900"/>
              <a:gd name="connsiteY0" fmla="*/ 384175 h 942975"/>
              <a:gd name="connsiteX1" fmla="*/ 771525 w 1866900"/>
              <a:gd name="connsiteY1" fmla="*/ 0 h 942975"/>
              <a:gd name="connsiteX2" fmla="*/ 1866900 w 1866900"/>
              <a:gd name="connsiteY2" fmla="*/ 565150 h 942975"/>
              <a:gd name="connsiteX3" fmla="*/ 1092200 w 1866900"/>
              <a:gd name="connsiteY3" fmla="*/ 942975 h 942975"/>
              <a:gd name="connsiteX4" fmla="*/ 0 w 1866900"/>
              <a:gd name="connsiteY4" fmla="*/ 384175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900" h="942975">
                <a:moveTo>
                  <a:pt x="0" y="384175"/>
                </a:moveTo>
                <a:lnTo>
                  <a:pt x="771525" y="0"/>
                </a:lnTo>
                <a:lnTo>
                  <a:pt x="1866900" y="565150"/>
                </a:lnTo>
                <a:lnTo>
                  <a:pt x="1092200" y="942975"/>
                </a:lnTo>
                <a:lnTo>
                  <a:pt x="0" y="384175"/>
                </a:lnTo>
                <a:close/>
              </a:path>
            </a:pathLst>
          </a:custGeom>
          <a:noFill/>
          <a:ln w="1905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2143125" y="2473325"/>
            <a:ext cx="1866900" cy="942975"/>
          </a:xfrm>
          <a:custGeom>
            <a:avLst/>
            <a:gdLst>
              <a:gd name="connsiteX0" fmla="*/ 0 w 1866900"/>
              <a:gd name="connsiteY0" fmla="*/ 384175 h 942975"/>
              <a:gd name="connsiteX1" fmla="*/ 771525 w 1866900"/>
              <a:gd name="connsiteY1" fmla="*/ 0 h 942975"/>
              <a:gd name="connsiteX2" fmla="*/ 1866900 w 1866900"/>
              <a:gd name="connsiteY2" fmla="*/ 565150 h 942975"/>
              <a:gd name="connsiteX3" fmla="*/ 1092200 w 1866900"/>
              <a:gd name="connsiteY3" fmla="*/ 942975 h 942975"/>
              <a:gd name="connsiteX4" fmla="*/ 0 w 1866900"/>
              <a:gd name="connsiteY4" fmla="*/ 384175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900" h="942975">
                <a:moveTo>
                  <a:pt x="0" y="384175"/>
                </a:moveTo>
                <a:lnTo>
                  <a:pt x="771525" y="0"/>
                </a:lnTo>
                <a:lnTo>
                  <a:pt x="1866900" y="565150"/>
                </a:lnTo>
                <a:lnTo>
                  <a:pt x="1092200" y="942975"/>
                </a:lnTo>
                <a:lnTo>
                  <a:pt x="0" y="384175"/>
                </a:lnTo>
                <a:close/>
              </a:path>
            </a:pathLst>
          </a:custGeom>
          <a:noFill/>
          <a:ln w="1905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5192993" y="3416300"/>
            <a:ext cx="144182" cy="148141"/>
          </a:xfrm>
          <a:custGeom>
            <a:avLst/>
            <a:gdLst>
              <a:gd name="connsiteX0" fmla="*/ 20357 w 144182"/>
              <a:gd name="connsiteY0" fmla="*/ 0 h 148141"/>
              <a:gd name="connsiteX1" fmla="*/ 10832 w 144182"/>
              <a:gd name="connsiteY1" fmla="*/ 85725 h 148141"/>
              <a:gd name="connsiteX2" fmla="*/ 26707 w 144182"/>
              <a:gd name="connsiteY2" fmla="*/ 146050 h 148141"/>
              <a:gd name="connsiteX3" fmla="*/ 134657 w 144182"/>
              <a:gd name="connsiteY3" fmla="*/ 117475 h 148141"/>
              <a:gd name="connsiteX4" fmla="*/ 144182 w 144182"/>
              <a:gd name="connsiteY4" fmla="*/ 22225 h 148141"/>
              <a:gd name="connsiteX5" fmla="*/ 20357 w 144182"/>
              <a:gd name="connsiteY5" fmla="*/ 0 h 14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182" h="148141">
                <a:moveTo>
                  <a:pt x="20357" y="0"/>
                </a:moveTo>
                <a:lnTo>
                  <a:pt x="10832" y="85725"/>
                </a:lnTo>
                <a:cubicBezTo>
                  <a:pt x="20687" y="148141"/>
                  <a:pt x="0" y="146050"/>
                  <a:pt x="26707" y="146050"/>
                </a:cubicBezTo>
                <a:lnTo>
                  <a:pt x="134657" y="117475"/>
                </a:lnTo>
                <a:lnTo>
                  <a:pt x="144182" y="22225"/>
                </a:lnTo>
                <a:lnTo>
                  <a:pt x="2035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4946650" y="2797175"/>
            <a:ext cx="228600" cy="206375"/>
          </a:xfrm>
          <a:custGeom>
            <a:avLst/>
            <a:gdLst>
              <a:gd name="connsiteX0" fmla="*/ 82550 w 228600"/>
              <a:gd name="connsiteY0" fmla="*/ 206375 h 206375"/>
              <a:gd name="connsiteX1" fmla="*/ 158750 w 228600"/>
              <a:gd name="connsiteY1" fmla="*/ 171450 h 206375"/>
              <a:gd name="connsiteX2" fmla="*/ 228600 w 228600"/>
              <a:gd name="connsiteY2" fmla="*/ 136525 h 206375"/>
              <a:gd name="connsiteX3" fmla="*/ 174625 w 228600"/>
              <a:gd name="connsiteY3" fmla="*/ 0 h 206375"/>
              <a:gd name="connsiteX4" fmla="*/ 0 w 228600"/>
              <a:gd name="connsiteY4" fmla="*/ 82550 h 206375"/>
              <a:gd name="connsiteX5" fmla="*/ 82550 w 228600"/>
              <a:gd name="connsiteY5" fmla="*/ 206375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0" h="206375">
                <a:moveTo>
                  <a:pt x="82550" y="206375"/>
                </a:moveTo>
                <a:lnTo>
                  <a:pt x="158750" y="171450"/>
                </a:lnTo>
                <a:lnTo>
                  <a:pt x="228600" y="136525"/>
                </a:lnTo>
                <a:lnTo>
                  <a:pt x="174625" y="0"/>
                </a:lnTo>
                <a:lnTo>
                  <a:pt x="0" y="82550"/>
                </a:lnTo>
                <a:lnTo>
                  <a:pt x="82550" y="2063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2622727" y="2825750"/>
            <a:ext cx="266523" cy="168275"/>
          </a:xfrm>
          <a:custGeom>
            <a:avLst/>
            <a:gdLst>
              <a:gd name="connsiteX0" fmla="*/ 104598 w 266523"/>
              <a:gd name="connsiteY0" fmla="*/ 168275 h 168275"/>
              <a:gd name="connsiteX1" fmla="*/ 190323 w 266523"/>
              <a:gd name="connsiteY1" fmla="*/ 142875 h 168275"/>
              <a:gd name="connsiteX2" fmla="*/ 247473 w 266523"/>
              <a:gd name="connsiteY2" fmla="*/ 107950 h 168275"/>
              <a:gd name="connsiteX3" fmla="*/ 266523 w 266523"/>
              <a:gd name="connsiteY3" fmla="*/ 6350 h 168275"/>
              <a:gd name="connsiteX4" fmla="*/ 104598 w 266523"/>
              <a:gd name="connsiteY4" fmla="*/ 0 h 168275"/>
              <a:gd name="connsiteX5" fmla="*/ 34748 w 266523"/>
              <a:gd name="connsiteY5" fmla="*/ 60325 h 168275"/>
              <a:gd name="connsiteX6" fmla="*/ 104598 w 266523"/>
              <a:gd name="connsiteY6" fmla="*/ 168275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523" h="168275">
                <a:moveTo>
                  <a:pt x="104598" y="168275"/>
                </a:moveTo>
                <a:lnTo>
                  <a:pt x="190323" y="142875"/>
                </a:lnTo>
                <a:lnTo>
                  <a:pt x="247473" y="107950"/>
                </a:lnTo>
                <a:lnTo>
                  <a:pt x="266523" y="6350"/>
                </a:lnTo>
                <a:lnTo>
                  <a:pt x="104598" y="0"/>
                </a:lnTo>
                <a:cubicBezTo>
                  <a:pt x="26505" y="58570"/>
                  <a:pt x="0" y="42951"/>
                  <a:pt x="34748" y="60325"/>
                </a:cubicBezTo>
                <a:lnTo>
                  <a:pt x="104598" y="1682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2962275" y="2873375"/>
            <a:ext cx="263525" cy="152400"/>
          </a:xfrm>
          <a:custGeom>
            <a:avLst/>
            <a:gdLst>
              <a:gd name="connsiteX0" fmla="*/ 0 w 263525"/>
              <a:gd name="connsiteY0" fmla="*/ 50800 h 152400"/>
              <a:gd name="connsiteX1" fmla="*/ 95250 w 263525"/>
              <a:gd name="connsiteY1" fmla="*/ 0 h 152400"/>
              <a:gd name="connsiteX2" fmla="*/ 263525 w 263525"/>
              <a:gd name="connsiteY2" fmla="*/ 6350 h 152400"/>
              <a:gd name="connsiteX3" fmla="*/ 263525 w 263525"/>
              <a:gd name="connsiteY3" fmla="*/ 107950 h 152400"/>
              <a:gd name="connsiteX4" fmla="*/ 101600 w 263525"/>
              <a:gd name="connsiteY4" fmla="*/ 152400 h 152400"/>
              <a:gd name="connsiteX5" fmla="*/ 19050 w 263525"/>
              <a:gd name="connsiteY5" fmla="*/ 142875 h 152400"/>
              <a:gd name="connsiteX6" fmla="*/ 0 w 263525"/>
              <a:gd name="connsiteY6" fmla="*/ 508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525" h="152400">
                <a:moveTo>
                  <a:pt x="0" y="50800"/>
                </a:moveTo>
                <a:lnTo>
                  <a:pt x="95250" y="0"/>
                </a:lnTo>
                <a:lnTo>
                  <a:pt x="263525" y="6350"/>
                </a:lnTo>
                <a:lnTo>
                  <a:pt x="263525" y="107950"/>
                </a:lnTo>
                <a:lnTo>
                  <a:pt x="101600" y="152400"/>
                </a:lnTo>
                <a:lnTo>
                  <a:pt x="19050" y="142875"/>
                </a:lnTo>
                <a:lnTo>
                  <a:pt x="0" y="508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2628900" y="3146425"/>
            <a:ext cx="107950" cy="149225"/>
          </a:xfrm>
          <a:custGeom>
            <a:avLst/>
            <a:gdLst>
              <a:gd name="connsiteX0" fmla="*/ 98425 w 107950"/>
              <a:gd name="connsiteY0" fmla="*/ 28575 h 149225"/>
              <a:gd name="connsiteX1" fmla="*/ 107950 w 107950"/>
              <a:gd name="connsiteY1" fmla="*/ 107950 h 149225"/>
              <a:gd name="connsiteX2" fmla="*/ 107950 w 107950"/>
              <a:gd name="connsiteY2" fmla="*/ 149225 h 149225"/>
              <a:gd name="connsiteX3" fmla="*/ 53975 w 107950"/>
              <a:gd name="connsiteY3" fmla="*/ 136525 h 149225"/>
              <a:gd name="connsiteX4" fmla="*/ 25400 w 107950"/>
              <a:gd name="connsiteY4" fmla="*/ 123825 h 149225"/>
              <a:gd name="connsiteX5" fmla="*/ 0 w 107950"/>
              <a:gd name="connsiteY5" fmla="*/ 0 h 149225"/>
              <a:gd name="connsiteX6" fmla="*/ 98425 w 107950"/>
              <a:gd name="connsiteY6" fmla="*/ 28575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50" h="149225">
                <a:moveTo>
                  <a:pt x="98425" y="28575"/>
                </a:moveTo>
                <a:lnTo>
                  <a:pt x="107950" y="107950"/>
                </a:lnTo>
                <a:lnTo>
                  <a:pt x="107950" y="149225"/>
                </a:lnTo>
                <a:lnTo>
                  <a:pt x="53975" y="136525"/>
                </a:lnTo>
                <a:lnTo>
                  <a:pt x="25400" y="123825"/>
                </a:lnTo>
                <a:lnTo>
                  <a:pt x="0" y="0"/>
                </a:lnTo>
                <a:lnTo>
                  <a:pt x="98425" y="285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2813050" y="3121025"/>
            <a:ext cx="288925" cy="260350"/>
          </a:xfrm>
          <a:custGeom>
            <a:avLst/>
            <a:gdLst>
              <a:gd name="connsiteX0" fmla="*/ 6350 w 288925"/>
              <a:gd name="connsiteY0" fmla="*/ 139700 h 260350"/>
              <a:gd name="connsiteX1" fmla="*/ 0 w 288925"/>
              <a:gd name="connsiteY1" fmla="*/ 203200 h 260350"/>
              <a:gd name="connsiteX2" fmla="*/ 3175 w 288925"/>
              <a:gd name="connsiteY2" fmla="*/ 244475 h 260350"/>
              <a:gd name="connsiteX3" fmla="*/ 63500 w 288925"/>
              <a:gd name="connsiteY3" fmla="*/ 260350 h 260350"/>
              <a:gd name="connsiteX4" fmla="*/ 120650 w 288925"/>
              <a:gd name="connsiteY4" fmla="*/ 234950 h 260350"/>
              <a:gd name="connsiteX5" fmla="*/ 206375 w 288925"/>
              <a:gd name="connsiteY5" fmla="*/ 238125 h 260350"/>
              <a:gd name="connsiteX6" fmla="*/ 269875 w 288925"/>
              <a:gd name="connsiteY6" fmla="*/ 231775 h 260350"/>
              <a:gd name="connsiteX7" fmla="*/ 285750 w 288925"/>
              <a:gd name="connsiteY7" fmla="*/ 209550 h 260350"/>
              <a:gd name="connsiteX8" fmla="*/ 288925 w 288925"/>
              <a:gd name="connsiteY8" fmla="*/ 168275 h 260350"/>
              <a:gd name="connsiteX9" fmla="*/ 269875 w 288925"/>
              <a:gd name="connsiteY9" fmla="*/ 146050 h 260350"/>
              <a:gd name="connsiteX10" fmla="*/ 250825 w 288925"/>
              <a:gd name="connsiteY10" fmla="*/ 127000 h 260350"/>
              <a:gd name="connsiteX11" fmla="*/ 203200 w 288925"/>
              <a:gd name="connsiteY11" fmla="*/ 117475 h 260350"/>
              <a:gd name="connsiteX12" fmla="*/ 161925 w 288925"/>
              <a:gd name="connsiteY12" fmla="*/ 111125 h 260350"/>
              <a:gd name="connsiteX13" fmla="*/ 161925 w 288925"/>
              <a:gd name="connsiteY13" fmla="*/ 57150 h 260350"/>
              <a:gd name="connsiteX14" fmla="*/ 165100 w 288925"/>
              <a:gd name="connsiteY14" fmla="*/ 31750 h 260350"/>
              <a:gd name="connsiteX15" fmla="*/ 146050 w 288925"/>
              <a:gd name="connsiteY15" fmla="*/ 15875 h 260350"/>
              <a:gd name="connsiteX16" fmla="*/ 123825 w 288925"/>
              <a:gd name="connsiteY16" fmla="*/ 6350 h 260350"/>
              <a:gd name="connsiteX17" fmla="*/ 98425 w 288925"/>
              <a:gd name="connsiteY17" fmla="*/ 3175 h 260350"/>
              <a:gd name="connsiteX18" fmla="*/ 60325 w 288925"/>
              <a:gd name="connsiteY18" fmla="*/ 0 h 260350"/>
              <a:gd name="connsiteX19" fmla="*/ 50800 w 288925"/>
              <a:gd name="connsiteY19" fmla="*/ 25400 h 260350"/>
              <a:gd name="connsiteX20" fmla="*/ 50800 w 288925"/>
              <a:gd name="connsiteY20" fmla="*/ 60325 h 260350"/>
              <a:gd name="connsiteX21" fmla="*/ 98425 w 288925"/>
              <a:gd name="connsiteY21" fmla="*/ 98425 h 260350"/>
              <a:gd name="connsiteX22" fmla="*/ 133350 w 288925"/>
              <a:gd name="connsiteY22" fmla="*/ 123825 h 260350"/>
              <a:gd name="connsiteX23" fmla="*/ 117475 w 288925"/>
              <a:gd name="connsiteY23" fmla="*/ 158750 h 260350"/>
              <a:gd name="connsiteX24" fmla="*/ 6350 w 288925"/>
              <a:gd name="connsiteY24" fmla="*/ 13970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5" h="260350">
                <a:moveTo>
                  <a:pt x="6350" y="139700"/>
                </a:moveTo>
                <a:lnTo>
                  <a:pt x="0" y="203200"/>
                </a:lnTo>
                <a:lnTo>
                  <a:pt x="3175" y="244475"/>
                </a:lnTo>
                <a:lnTo>
                  <a:pt x="63500" y="260350"/>
                </a:lnTo>
                <a:lnTo>
                  <a:pt x="120650" y="234950"/>
                </a:lnTo>
                <a:lnTo>
                  <a:pt x="206375" y="238125"/>
                </a:lnTo>
                <a:lnTo>
                  <a:pt x="269875" y="231775"/>
                </a:lnTo>
                <a:lnTo>
                  <a:pt x="285750" y="209550"/>
                </a:lnTo>
                <a:lnTo>
                  <a:pt x="288925" y="168275"/>
                </a:lnTo>
                <a:lnTo>
                  <a:pt x="269875" y="146050"/>
                </a:lnTo>
                <a:lnTo>
                  <a:pt x="250825" y="127000"/>
                </a:lnTo>
                <a:lnTo>
                  <a:pt x="203200" y="117475"/>
                </a:lnTo>
                <a:lnTo>
                  <a:pt x="161925" y="111125"/>
                </a:lnTo>
                <a:lnTo>
                  <a:pt x="161925" y="57150"/>
                </a:lnTo>
                <a:lnTo>
                  <a:pt x="165100" y="31750"/>
                </a:lnTo>
                <a:lnTo>
                  <a:pt x="146050" y="15875"/>
                </a:lnTo>
                <a:lnTo>
                  <a:pt x="123825" y="6350"/>
                </a:lnTo>
                <a:lnTo>
                  <a:pt x="98425" y="3175"/>
                </a:lnTo>
                <a:lnTo>
                  <a:pt x="60325" y="0"/>
                </a:lnTo>
                <a:lnTo>
                  <a:pt x="50800" y="25400"/>
                </a:lnTo>
                <a:lnTo>
                  <a:pt x="50800" y="60325"/>
                </a:lnTo>
                <a:lnTo>
                  <a:pt x="98425" y="98425"/>
                </a:lnTo>
                <a:lnTo>
                  <a:pt x="133350" y="123825"/>
                </a:lnTo>
                <a:lnTo>
                  <a:pt x="117475" y="158750"/>
                </a:lnTo>
                <a:lnTo>
                  <a:pt x="6350" y="1397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5245100" y="3178175"/>
            <a:ext cx="174625" cy="136525"/>
          </a:xfrm>
          <a:custGeom>
            <a:avLst/>
            <a:gdLst>
              <a:gd name="connsiteX0" fmla="*/ 0 w 174625"/>
              <a:gd name="connsiteY0" fmla="*/ 79375 h 136525"/>
              <a:gd name="connsiteX1" fmla="*/ 63500 w 174625"/>
              <a:gd name="connsiteY1" fmla="*/ 111125 h 136525"/>
              <a:gd name="connsiteX2" fmla="*/ 111125 w 174625"/>
              <a:gd name="connsiteY2" fmla="*/ 136525 h 136525"/>
              <a:gd name="connsiteX3" fmla="*/ 174625 w 174625"/>
              <a:gd name="connsiteY3" fmla="*/ 136525 h 136525"/>
              <a:gd name="connsiteX4" fmla="*/ 155575 w 174625"/>
              <a:gd name="connsiteY4" fmla="*/ 34925 h 136525"/>
              <a:gd name="connsiteX5" fmla="*/ 50800 w 174625"/>
              <a:gd name="connsiteY5" fmla="*/ 0 h 136525"/>
              <a:gd name="connsiteX6" fmla="*/ 0 w 174625"/>
              <a:gd name="connsiteY6" fmla="*/ 79375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625" h="136525">
                <a:moveTo>
                  <a:pt x="0" y="79375"/>
                </a:moveTo>
                <a:lnTo>
                  <a:pt x="63500" y="111125"/>
                </a:lnTo>
                <a:lnTo>
                  <a:pt x="111125" y="136525"/>
                </a:lnTo>
                <a:lnTo>
                  <a:pt x="174625" y="136525"/>
                </a:lnTo>
                <a:lnTo>
                  <a:pt x="155575" y="34925"/>
                </a:lnTo>
                <a:lnTo>
                  <a:pt x="5080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1576418">
            <a:off x="4526072" y="2988282"/>
            <a:ext cx="269875" cy="1703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222750" y="2368550"/>
            <a:ext cx="5143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rot="1608257">
            <a:off x="6019800" y="2733675"/>
            <a:ext cx="346075" cy="2063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2624814">
            <a:off x="2934763" y="3048195"/>
            <a:ext cx="278352" cy="793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1608257">
            <a:off x="3705225" y="2740025"/>
            <a:ext cx="346075" cy="2063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895475" y="2320925"/>
            <a:ext cx="5143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51050" y="1917700"/>
            <a:ext cx="577850" cy="234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57700" y="1924050"/>
            <a:ext cx="577850" cy="234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13200" y="1860550"/>
            <a:ext cx="1905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79900" y="2286000"/>
            <a:ext cx="1905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759200" y="2266950"/>
            <a:ext cx="1905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13623" y="1981200"/>
            <a:ext cx="882406" cy="793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08700" y="1866900"/>
            <a:ext cx="717550" cy="546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63750" y="1879600"/>
            <a:ext cx="60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cs typeface="Times New Roman"/>
              </a:rPr>
              <a:t>(</a:t>
            </a:r>
            <a:r>
              <a:rPr lang="en-US" sz="1400" i="1">
                <a:latin typeface="Times New Roman"/>
                <a:cs typeface="Times New Roman"/>
              </a:rPr>
              <a:t>a</a:t>
            </a:r>
            <a:r>
              <a:rPr lang="en-US" sz="1400">
                <a:latin typeface="Times New Roman"/>
                <a:cs typeface="Times New Roman"/>
              </a:rPr>
              <a:t>) 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1500" y="1879600"/>
            <a:ext cx="648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cs typeface="Times New Roman"/>
              </a:rPr>
              <a:t>(</a:t>
            </a:r>
            <a:r>
              <a:rPr lang="en-US" sz="1400" i="1">
                <a:latin typeface="Times New Roman"/>
                <a:cs typeface="Times New Roman"/>
              </a:rPr>
              <a:t>b</a:t>
            </a:r>
            <a:r>
              <a:rPr lang="en-US" sz="1400">
                <a:latin typeface="Times New Roman"/>
                <a:cs typeface="Times New Roman"/>
              </a:rPr>
              <a:t>) Ag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46500" y="2165350"/>
            <a:ext cx="324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84650" y="2165350"/>
            <a:ext cx="33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7800" y="1790700"/>
            <a:ext cx="314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 New Roman"/>
                <a:cs typeface="Times New Roman"/>
              </a:rPr>
              <a:t>z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97300" y="2708275"/>
            <a:ext cx="506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 New Roman"/>
                <a:cs typeface="Times New Roman"/>
              </a:rPr>
              <a:t>[111]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 rot="10800000" flipV="1">
            <a:off x="2292354" y="2532332"/>
            <a:ext cx="216663" cy="1401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884893" y="2491317"/>
          <a:ext cx="406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Equation" r:id="rId5" imgW="406400" imgH="177800" progId="Equation.3">
                  <p:embed/>
                </p:oleObj>
              </mc:Choice>
              <mc:Fallback>
                <p:oleObj name="Equation" r:id="rId5" imgW="4064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893" y="2491317"/>
                        <a:ext cx="4064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>
            <a:cxnSpLocks noChangeAspect="1"/>
          </p:cNvCxnSpPr>
          <p:nvPr/>
        </p:nvCxnSpPr>
        <p:spPr>
          <a:xfrm flipV="1">
            <a:off x="2404243" y="3105150"/>
            <a:ext cx="189735" cy="9264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003425" y="3165475"/>
          <a:ext cx="381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Equation" r:id="rId7" imgW="381000" imgH="177800" progId="Equation.3">
                  <p:embed/>
                </p:oleObj>
              </mc:Choice>
              <mc:Fallback>
                <p:oleObj name="Equation" r:id="rId7" imgW="3810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425" y="3165475"/>
                        <a:ext cx="3810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2695575" y="2727325"/>
            <a:ext cx="269875" cy="107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19951719">
            <a:off x="2813050" y="2784476"/>
            <a:ext cx="269875" cy="107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838450" y="3686175"/>
            <a:ext cx="53975" cy="12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992285" y="2592915"/>
            <a:ext cx="506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 New Roman"/>
                <a:cs typeface="Times New Roman"/>
              </a:rPr>
              <a:t>[111]</a:t>
            </a:r>
          </a:p>
        </p:txBody>
      </p:sp>
      <p:cxnSp>
        <p:nvCxnSpPr>
          <p:cNvPr id="42" name="Straight Arrow Connector 41"/>
          <p:cNvCxnSpPr>
            <a:cxnSpLocks/>
          </p:cNvCxnSpPr>
          <p:nvPr/>
        </p:nvCxnSpPr>
        <p:spPr>
          <a:xfrm rot="16200000">
            <a:off x="6106209" y="2939705"/>
            <a:ext cx="19913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/>
          </p:cNvCxnSpPr>
          <p:nvPr/>
        </p:nvCxnSpPr>
        <p:spPr>
          <a:xfrm rot="10800000" flipV="1">
            <a:off x="4586825" y="2528095"/>
            <a:ext cx="216663" cy="1401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4187830" y="2487079"/>
          <a:ext cx="406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Equation" r:id="rId9" imgW="406400" imgH="177800" progId="Equation.3">
                  <p:embed/>
                </p:oleObj>
              </mc:Choice>
              <mc:Fallback>
                <p:oleObj name="Equation" r:id="rId9" imgW="4064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7830" y="2487079"/>
                        <a:ext cx="4064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Arrow Connector 44"/>
          <p:cNvCxnSpPr>
            <a:cxnSpLocks noChangeAspect="1"/>
          </p:cNvCxnSpPr>
          <p:nvPr/>
        </p:nvCxnSpPr>
        <p:spPr>
          <a:xfrm flipV="1">
            <a:off x="4600289" y="3158063"/>
            <a:ext cx="189735" cy="9264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4266146" y="3050113"/>
          <a:ext cx="381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4" name="Equation" r:id="rId11" imgW="381000" imgH="177800" progId="Equation.3">
                  <p:embed/>
                </p:oleObj>
              </mc:Choice>
              <mc:Fallback>
                <p:oleObj name="Equation" r:id="rId11" imgW="3810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6146" y="3050113"/>
                        <a:ext cx="3810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/>
          <p:nvPr/>
        </p:nvSpPr>
        <p:spPr>
          <a:xfrm rot="4574725">
            <a:off x="4811822" y="2807306"/>
            <a:ext cx="269875" cy="1703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4699000" y="2997200"/>
            <a:ext cx="184150" cy="95250"/>
          </a:xfrm>
          <a:custGeom>
            <a:avLst/>
            <a:gdLst>
              <a:gd name="connsiteX0" fmla="*/ 0 w 184150"/>
              <a:gd name="connsiteY0" fmla="*/ 0 h 95250"/>
              <a:gd name="connsiteX1" fmla="*/ 184150 w 184150"/>
              <a:gd name="connsiteY1" fmla="*/ 88900 h 95250"/>
              <a:gd name="connsiteX2" fmla="*/ 63500 w 184150"/>
              <a:gd name="connsiteY2" fmla="*/ 95250 h 95250"/>
              <a:gd name="connsiteX3" fmla="*/ 0 w 184150"/>
              <a:gd name="connsiteY3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50" h="95250">
                <a:moveTo>
                  <a:pt x="0" y="0"/>
                </a:moveTo>
                <a:lnTo>
                  <a:pt x="184150" y="88900"/>
                </a:lnTo>
                <a:lnTo>
                  <a:pt x="6350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2822575" y="3419475"/>
            <a:ext cx="120650" cy="307975"/>
          </a:xfrm>
          <a:custGeom>
            <a:avLst/>
            <a:gdLst>
              <a:gd name="connsiteX0" fmla="*/ 0 w 120650"/>
              <a:gd name="connsiteY0" fmla="*/ 0 h 307975"/>
              <a:gd name="connsiteX1" fmla="*/ 12700 w 120650"/>
              <a:gd name="connsiteY1" fmla="*/ 285750 h 307975"/>
              <a:gd name="connsiteX2" fmla="*/ 44450 w 120650"/>
              <a:gd name="connsiteY2" fmla="*/ 307975 h 307975"/>
              <a:gd name="connsiteX3" fmla="*/ 120650 w 120650"/>
              <a:gd name="connsiteY3" fmla="*/ 257175 h 307975"/>
              <a:gd name="connsiteX4" fmla="*/ 73025 w 120650"/>
              <a:gd name="connsiteY4" fmla="*/ 57150 h 307975"/>
              <a:gd name="connsiteX5" fmla="*/ 0 w 120650"/>
              <a:gd name="connsiteY5" fmla="*/ 0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650" h="307975">
                <a:moveTo>
                  <a:pt x="0" y="0"/>
                </a:moveTo>
                <a:lnTo>
                  <a:pt x="12700" y="285750"/>
                </a:lnTo>
                <a:lnTo>
                  <a:pt x="44450" y="307975"/>
                </a:lnTo>
                <a:lnTo>
                  <a:pt x="120650" y="257175"/>
                </a:lnTo>
                <a:lnTo>
                  <a:pt x="73025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514975" y="3038475"/>
            <a:ext cx="343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latin typeface="Times New Roman"/>
                <a:cs typeface="Times New Roman"/>
              </a:rPr>
              <a:t>δC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264150" y="3140075"/>
            <a:ext cx="356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latin typeface="Times New Roman"/>
                <a:cs typeface="Times New Roman"/>
              </a:rPr>
              <a:t>Aδ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902200" y="2774950"/>
            <a:ext cx="3240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latin typeface="Times New Roman"/>
                <a:cs typeface="Times New Roman"/>
              </a:rPr>
              <a:t>γδ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781300" y="3451225"/>
            <a:ext cx="3372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latin typeface="Times New Roman"/>
                <a:cs typeface="Times New Roman"/>
              </a:rPr>
              <a:t>Dγ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987675" y="2952750"/>
            <a:ext cx="343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latin typeface="Times New Roman"/>
                <a:cs typeface="Times New Roman"/>
              </a:rPr>
              <a:t>δC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838450" y="3165475"/>
            <a:ext cx="356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latin typeface="Times New Roman"/>
                <a:cs typeface="Times New Roman"/>
              </a:rPr>
              <a:t>Aδ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654300" y="2752725"/>
            <a:ext cx="3240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latin typeface="Times New Roman"/>
                <a:cs typeface="Times New Roman"/>
              </a:rPr>
              <a:t>γδ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914650" y="2813050"/>
            <a:ext cx="3698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latin typeface="Times New Roman"/>
                <a:cs typeface="Times New Roman"/>
              </a:rPr>
              <a:t>DC</a:t>
            </a:r>
          </a:p>
        </p:txBody>
      </p:sp>
      <p:sp>
        <p:nvSpPr>
          <p:cNvPr id="87" name="Freeform 86"/>
          <p:cNvSpPr/>
          <p:nvPr/>
        </p:nvSpPr>
        <p:spPr>
          <a:xfrm>
            <a:off x="3159125" y="3159125"/>
            <a:ext cx="139700" cy="111125"/>
          </a:xfrm>
          <a:custGeom>
            <a:avLst/>
            <a:gdLst>
              <a:gd name="connsiteX0" fmla="*/ 0 w 139700"/>
              <a:gd name="connsiteY0" fmla="*/ 0 h 111125"/>
              <a:gd name="connsiteX1" fmla="*/ 139700 w 139700"/>
              <a:gd name="connsiteY1" fmla="*/ 15875 h 111125"/>
              <a:gd name="connsiteX2" fmla="*/ 88900 w 139700"/>
              <a:gd name="connsiteY2" fmla="*/ 111125 h 111125"/>
              <a:gd name="connsiteX3" fmla="*/ 28575 w 139700"/>
              <a:gd name="connsiteY3" fmla="*/ 85725 h 111125"/>
              <a:gd name="connsiteX4" fmla="*/ 3175 w 139700"/>
              <a:gd name="connsiteY4" fmla="*/ 57150 h 111125"/>
              <a:gd name="connsiteX5" fmla="*/ 0 w 139700"/>
              <a:gd name="connsiteY5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700" h="111125">
                <a:moveTo>
                  <a:pt x="0" y="0"/>
                </a:moveTo>
                <a:lnTo>
                  <a:pt x="139700" y="15875"/>
                </a:lnTo>
                <a:lnTo>
                  <a:pt x="88900" y="111125"/>
                </a:lnTo>
                <a:lnTo>
                  <a:pt x="28575" y="85725"/>
                </a:lnTo>
                <a:lnTo>
                  <a:pt x="3175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4625975" y="3282950"/>
            <a:ext cx="174625" cy="155575"/>
          </a:xfrm>
          <a:custGeom>
            <a:avLst/>
            <a:gdLst>
              <a:gd name="connsiteX0" fmla="*/ 133350 w 174625"/>
              <a:gd name="connsiteY0" fmla="*/ 0 h 155575"/>
              <a:gd name="connsiteX1" fmla="*/ 174625 w 174625"/>
              <a:gd name="connsiteY1" fmla="*/ 152400 h 155575"/>
              <a:gd name="connsiteX2" fmla="*/ 0 w 174625"/>
              <a:gd name="connsiteY2" fmla="*/ 155575 h 155575"/>
              <a:gd name="connsiteX3" fmla="*/ 47625 w 174625"/>
              <a:gd name="connsiteY3" fmla="*/ 38100 h 155575"/>
              <a:gd name="connsiteX4" fmla="*/ 133350 w 174625"/>
              <a:gd name="connsiteY4" fmla="*/ 0 h 1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25" h="155575">
                <a:moveTo>
                  <a:pt x="133350" y="0"/>
                </a:moveTo>
                <a:lnTo>
                  <a:pt x="174625" y="152400"/>
                </a:lnTo>
                <a:lnTo>
                  <a:pt x="0" y="155575"/>
                </a:lnTo>
                <a:lnTo>
                  <a:pt x="47625" y="38100"/>
                </a:lnTo>
                <a:lnTo>
                  <a:pt x="1333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5457825" y="3117850"/>
            <a:ext cx="133350" cy="139700"/>
          </a:xfrm>
          <a:custGeom>
            <a:avLst/>
            <a:gdLst>
              <a:gd name="connsiteX0" fmla="*/ 114300 w 133350"/>
              <a:gd name="connsiteY0" fmla="*/ 34925 h 139700"/>
              <a:gd name="connsiteX1" fmla="*/ 127000 w 133350"/>
              <a:gd name="connsiteY1" fmla="*/ 79375 h 139700"/>
              <a:gd name="connsiteX2" fmla="*/ 133350 w 133350"/>
              <a:gd name="connsiteY2" fmla="*/ 104775 h 139700"/>
              <a:gd name="connsiteX3" fmla="*/ 127000 w 133350"/>
              <a:gd name="connsiteY3" fmla="*/ 139700 h 139700"/>
              <a:gd name="connsiteX4" fmla="*/ 69850 w 133350"/>
              <a:gd name="connsiteY4" fmla="*/ 139700 h 139700"/>
              <a:gd name="connsiteX5" fmla="*/ 0 w 133350"/>
              <a:gd name="connsiteY5" fmla="*/ 63500 h 139700"/>
              <a:gd name="connsiteX6" fmla="*/ 9525 w 133350"/>
              <a:gd name="connsiteY6" fmla="*/ 0 h 139700"/>
              <a:gd name="connsiteX7" fmla="*/ 114300 w 133350"/>
              <a:gd name="connsiteY7" fmla="*/ 34925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350" h="139700">
                <a:moveTo>
                  <a:pt x="114300" y="34925"/>
                </a:moveTo>
                <a:lnTo>
                  <a:pt x="127000" y="79375"/>
                </a:lnTo>
                <a:lnTo>
                  <a:pt x="133350" y="104775"/>
                </a:lnTo>
                <a:lnTo>
                  <a:pt x="127000" y="139700"/>
                </a:lnTo>
                <a:lnTo>
                  <a:pt x="69850" y="139700"/>
                </a:lnTo>
                <a:lnTo>
                  <a:pt x="0" y="63500"/>
                </a:lnTo>
                <a:lnTo>
                  <a:pt x="9525" y="0"/>
                </a:lnTo>
                <a:lnTo>
                  <a:pt x="114300" y="34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 rot="16200000">
            <a:off x="3752474" y="2928065"/>
            <a:ext cx="19913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Freeform 94"/>
          <p:cNvSpPr/>
          <p:nvPr/>
        </p:nvSpPr>
        <p:spPr>
          <a:xfrm>
            <a:off x="5111750" y="2867025"/>
            <a:ext cx="228600" cy="1069975"/>
          </a:xfrm>
          <a:custGeom>
            <a:avLst/>
            <a:gdLst>
              <a:gd name="connsiteX0" fmla="*/ 0 w 228600"/>
              <a:gd name="connsiteY0" fmla="*/ 1069975 h 1069975"/>
              <a:gd name="connsiteX1" fmla="*/ 25400 w 228600"/>
              <a:gd name="connsiteY1" fmla="*/ 987425 h 1069975"/>
              <a:gd name="connsiteX2" fmla="*/ 69850 w 228600"/>
              <a:gd name="connsiteY2" fmla="*/ 768350 h 1069975"/>
              <a:gd name="connsiteX3" fmla="*/ 88900 w 228600"/>
              <a:gd name="connsiteY3" fmla="*/ 568325 h 1069975"/>
              <a:gd name="connsiteX4" fmla="*/ 123825 w 228600"/>
              <a:gd name="connsiteY4" fmla="*/ 365125 h 1069975"/>
              <a:gd name="connsiteX5" fmla="*/ 174625 w 228600"/>
              <a:gd name="connsiteY5" fmla="*/ 161925 h 1069975"/>
              <a:gd name="connsiteX6" fmla="*/ 209550 w 228600"/>
              <a:gd name="connsiteY6" fmla="*/ 53975 h 1069975"/>
              <a:gd name="connsiteX7" fmla="*/ 228600 w 228600"/>
              <a:gd name="connsiteY7" fmla="*/ 0 h 106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00" h="1069975">
                <a:moveTo>
                  <a:pt x="0" y="1069975"/>
                </a:moveTo>
                <a:cubicBezTo>
                  <a:pt x="6879" y="1053835"/>
                  <a:pt x="13758" y="1037696"/>
                  <a:pt x="25400" y="987425"/>
                </a:cubicBezTo>
                <a:cubicBezTo>
                  <a:pt x="37042" y="937154"/>
                  <a:pt x="59267" y="838200"/>
                  <a:pt x="69850" y="768350"/>
                </a:cubicBezTo>
                <a:cubicBezTo>
                  <a:pt x="80433" y="698500"/>
                  <a:pt x="79904" y="635529"/>
                  <a:pt x="88900" y="568325"/>
                </a:cubicBezTo>
                <a:cubicBezTo>
                  <a:pt x="97896" y="501121"/>
                  <a:pt x="109538" y="432858"/>
                  <a:pt x="123825" y="365125"/>
                </a:cubicBezTo>
                <a:cubicBezTo>
                  <a:pt x="138112" y="297392"/>
                  <a:pt x="160338" y="213783"/>
                  <a:pt x="174625" y="161925"/>
                </a:cubicBezTo>
                <a:cubicBezTo>
                  <a:pt x="188912" y="110067"/>
                  <a:pt x="200554" y="80962"/>
                  <a:pt x="209550" y="53975"/>
                </a:cubicBezTo>
                <a:cubicBezTo>
                  <a:pt x="218546" y="26988"/>
                  <a:pt x="228600" y="0"/>
                  <a:pt x="228600" y="0"/>
                </a:cubicBezTo>
              </a:path>
            </a:pathLst>
          </a:custGeom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5172075" y="3536950"/>
            <a:ext cx="114300" cy="279400"/>
          </a:xfrm>
          <a:custGeom>
            <a:avLst/>
            <a:gdLst>
              <a:gd name="connsiteX0" fmla="*/ 34925 w 114300"/>
              <a:gd name="connsiteY0" fmla="*/ 0 h 279400"/>
              <a:gd name="connsiteX1" fmla="*/ 9525 w 114300"/>
              <a:gd name="connsiteY1" fmla="*/ 127000 h 279400"/>
              <a:gd name="connsiteX2" fmla="*/ 0 w 114300"/>
              <a:gd name="connsiteY2" fmla="*/ 279400 h 279400"/>
              <a:gd name="connsiteX3" fmla="*/ 44450 w 114300"/>
              <a:gd name="connsiteY3" fmla="*/ 276225 h 279400"/>
              <a:gd name="connsiteX4" fmla="*/ 114300 w 114300"/>
              <a:gd name="connsiteY4" fmla="*/ 63500 h 279400"/>
              <a:gd name="connsiteX5" fmla="*/ 34925 w 114300"/>
              <a:gd name="connsiteY5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" h="279400">
                <a:moveTo>
                  <a:pt x="34925" y="0"/>
                </a:moveTo>
                <a:lnTo>
                  <a:pt x="9525" y="127000"/>
                </a:lnTo>
                <a:lnTo>
                  <a:pt x="0" y="279400"/>
                </a:lnTo>
                <a:lnTo>
                  <a:pt x="44450" y="276225"/>
                </a:lnTo>
                <a:lnTo>
                  <a:pt x="114300" y="63500"/>
                </a:lnTo>
                <a:lnTo>
                  <a:pt x="34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>
            <a:cxnSpLocks noChangeAspect="1"/>
          </p:cNvCxnSpPr>
          <p:nvPr/>
        </p:nvCxnSpPr>
        <p:spPr>
          <a:xfrm rot="5400000" flipH="1" flipV="1">
            <a:off x="5094632" y="3629765"/>
            <a:ext cx="161791" cy="2697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153025" y="3514725"/>
            <a:ext cx="3372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latin typeface="Times New Roman"/>
                <a:cs typeface="Times New Roman"/>
              </a:rPr>
              <a:t>Dγ</a:t>
            </a:r>
          </a:p>
        </p:txBody>
      </p:sp>
      <p:sp>
        <p:nvSpPr>
          <p:cNvPr id="98" name="Freeform 97"/>
          <p:cNvSpPr/>
          <p:nvPr/>
        </p:nvSpPr>
        <p:spPr>
          <a:xfrm>
            <a:off x="5165725" y="2508250"/>
            <a:ext cx="454025" cy="854075"/>
          </a:xfrm>
          <a:custGeom>
            <a:avLst/>
            <a:gdLst>
              <a:gd name="connsiteX0" fmla="*/ 0 w 454025"/>
              <a:gd name="connsiteY0" fmla="*/ 0 h 854075"/>
              <a:gd name="connsiteX1" fmla="*/ 123825 w 454025"/>
              <a:gd name="connsiteY1" fmla="*/ 34925 h 854075"/>
              <a:gd name="connsiteX2" fmla="*/ 241300 w 454025"/>
              <a:gd name="connsiteY2" fmla="*/ 98425 h 854075"/>
              <a:gd name="connsiteX3" fmla="*/ 352425 w 454025"/>
              <a:gd name="connsiteY3" fmla="*/ 171450 h 854075"/>
              <a:gd name="connsiteX4" fmla="*/ 422275 w 454025"/>
              <a:gd name="connsiteY4" fmla="*/ 263525 h 854075"/>
              <a:gd name="connsiteX5" fmla="*/ 428625 w 454025"/>
              <a:gd name="connsiteY5" fmla="*/ 342900 h 854075"/>
              <a:gd name="connsiteX6" fmla="*/ 409575 w 454025"/>
              <a:gd name="connsiteY6" fmla="*/ 412750 h 854075"/>
              <a:gd name="connsiteX7" fmla="*/ 400050 w 454025"/>
              <a:gd name="connsiteY7" fmla="*/ 488950 h 854075"/>
              <a:gd name="connsiteX8" fmla="*/ 409575 w 454025"/>
              <a:gd name="connsiteY8" fmla="*/ 609600 h 854075"/>
              <a:gd name="connsiteX9" fmla="*/ 434975 w 454025"/>
              <a:gd name="connsiteY9" fmla="*/ 742950 h 854075"/>
              <a:gd name="connsiteX10" fmla="*/ 454025 w 454025"/>
              <a:gd name="connsiteY10" fmla="*/ 831850 h 854075"/>
              <a:gd name="connsiteX11" fmla="*/ 450850 w 454025"/>
              <a:gd name="connsiteY11" fmla="*/ 854075 h 8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4025" h="854075">
                <a:moveTo>
                  <a:pt x="0" y="0"/>
                </a:moveTo>
                <a:cubicBezTo>
                  <a:pt x="41804" y="9260"/>
                  <a:pt x="83608" y="18521"/>
                  <a:pt x="123825" y="34925"/>
                </a:cubicBezTo>
                <a:cubicBezTo>
                  <a:pt x="164042" y="51329"/>
                  <a:pt x="203200" y="75671"/>
                  <a:pt x="241300" y="98425"/>
                </a:cubicBezTo>
                <a:cubicBezTo>
                  <a:pt x="279400" y="121179"/>
                  <a:pt x="322263" y="143933"/>
                  <a:pt x="352425" y="171450"/>
                </a:cubicBezTo>
                <a:cubicBezTo>
                  <a:pt x="382587" y="198967"/>
                  <a:pt x="409575" y="234950"/>
                  <a:pt x="422275" y="263525"/>
                </a:cubicBezTo>
                <a:cubicBezTo>
                  <a:pt x="434975" y="292100"/>
                  <a:pt x="430742" y="318029"/>
                  <a:pt x="428625" y="342900"/>
                </a:cubicBezTo>
                <a:cubicBezTo>
                  <a:pt x="426508" y="367771"/>
                  <a:pt x="414337" y="388408"/>
                  <a:pt x="409575" y="412750"/>
                </a:cubicBezTo>
                <a:cubicBezTo>
                  <a:pt x="404813" y="437092"/>
                  <a:pt x="400050" y="456142"/>
                  <a:pt x="400050" y="488950"/>
                </a:cubicBezTo>
                <a:cubicBezTo>
                  <a:pt x="400050" y="521758"/>
                  <a:pt x="403754" y="567267"/>
                  <a:pt x="409575" y="609600"/>
                </a:cubicBezTo>
                <a:cubicBezTo>
                  <a:pt x="415396" y="651933"/>
                  <a:pt x="427567" y="705908"/>
                  <a:pt x="434975" y="742950"/>
                </a:cubicBezTo>
                <a:cubicBezTo>
                  <a:pt x="442383" y="779992"/>
                  <a:pt x="451379" y="813329"/>
                  <a:pt x="454025" y="831850"/>
                </a:cubicBezTo>
                <a:lnTo>
                  <a:pt x="450850" y="854075"/>
                </a:lnTo>
              </a:path>
            </a:pathLst>
          </a:custGeom>
          <a:ln w="1905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4772025" y="3149600"/>
            <a:ext cx="323850" cy="787400"/>
          </a:xfrm>
          <a:custGeom>
            <a:avLst/>
            <a:gdLst>
              <a:gd name="connsiteX0" fmla="*/ 22225 w 323850"/>
              <a:gd name="connsiteY0" fmla="*/ 0 h 787400"/>
              <a:gd name="connsiteX1" fmla="*/ 0 w 323850"/>
              <a:gd name="connsiteY1" fmla="*/ 69850 h 787400"/>
              <a:gd name="connsiteX2" fmla="*/ 22225 w 323850"/>
              <a:gd name="connsiteY2" fmla="*/ 158750 h 787400"/>
              <a:gd name="connsiteX3" fmla="*/ 76200 w 323850"/>
              <a:gd name="connsiteY3" fmla="*/ 336550 h 787400"/>
              <a:gd name="connsiteX4" fmla="*/ 165100 w 323850"/>
              <a:gd name="connsiteY4" fmla="*/ 536575 h 787400"/>
              <a:gd name="connsiteX5" fmla="*/ 222250 w 323850"/>
              <a:gd name="connsiteY5" fmla="*/ 650875 h 787400"/>
              <a:gd name="connsiteX6" fmla="*/ 285750 w 323850"/>
              <a:gd name="connsiteY6" fmla="*/ 746125 h 787400"/>
              <a:gd name="connsiteX7" fmla="*/ 323850 w 323850"/>
              <a:gd name="connsiteY7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50" h="787400">
                <a:moveTo>
                  <a:pt x="22225" y="0"/>
                </a:moveTo>
                <a:cubicBezTo>
                  <a:pt x="11112" y="21696"/>
                  <a:pt x="0" y="43392"/>
                  <a:pt x="0" y="69850"/>
                </a:cubicBezTo>
                <a:cubicBezTo>
                  <a:pt x="0" y="96308"/>
                  <a:pt x="9525" y="114300"/>
                  <a:pt x="22225" y="158750"/>
                </a:cubicBezTo>
                <a:cubicBezTo>
                  <a:pt x="34925" y="203200"/>
                  <a:pt x="52388" y="273579"/>
                  <a:pt x="76200" y="336550"/>
                </a:cubicBezTo>
                <a:cubicBezTo>
                  <a:pt x="100012" y="399521"/>
                  <a:pt x="140758" y="484188"/>
                  <a:pt x="165100" y="536575"/>
                </a:cubicBezTo>
                <a:cubicBezTo>
                  <a:pt x="189442" y="588962"/>
                  <a:pt x="202142" y="615950"/>
                  <a:pt x="222250" y="650875"/>
                </a:cubicBezTo>
                <a:cubicBezTo>
                  <a:pt x="242358" y="685800"/>
                  <a:pt x="268817" y="723371"/>
                  <a:pt x="285750" y="746125"/>
                </a:cubicBezTo>
                <a:cubicBezTo>
                  <a:pt x="302683" y="768879"/>
                  <a:pt x="316971" y="780521"/>
                  <a:pt x="323850" y="787400"/>
                </a:cubicBezTo>
              </a:path>
            </a:pathLst>
          </a:custGeom>
          <a:ln w="19050" cap="flat" cmpd="sng" algn="ctr">
            <a:solidFill>
              <a:srgbClr val="632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641850" y="3536950"/>
            <a:ext cx="351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latin typeface="Times New Roman"/>
                <a:cs typeface="Times New Roman"/>
              </a:rPr>
              <a:t>γA</a:t>
            </a:r>
          </a:p>
        </p:txBody>
      </p:sp>
      <p:cxnSp>
        <p:nvCxnSpPr>
          <p:cNvPr id="73" name="Straight Arrow Connector 72"/>
          <p:cNvCxnSpPr>
            <a:cxnSpLocks/>
          </p:cNvCxnSpPr>
          <p:nvPr/>
        </p:nvCxnSpPr>
        <p:spPr>
          <a:xfrm rot="16200000" flipV="1">
            <a:off x="4858959" y="3634166"/>
            <a:ext cx="142746" cy="68964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Freeform 104"/>
          <p:cNvSpPr/>
          <p:nvPr/>
        </p:nvSpPr>
        <p:spPr>
          <a:xfrm>
            <a:off x="5154613" y="2508250"/>
            <a:ext cx="243945" cy="336550"/>
          </a:xfrm>
          <a:custGeom>
            <a:avLst/>
            <a:gdLst>
              <a:gd name="connsiteX0" fmla="*/ 1587 w 243945"/>
              <a:gd name="connsiteY0" fmla="*/ 0 h 336550"/>
              <a:gd name="connsiteX1" fmla="*/ 14287 w 243945"/>
              <a:gd name="connsiteY1" fmla="*/ 60325 h 336550"/>
              <a:gd name="connsiteX2" fmla="*/ 87312 w 243945"/>
              <a:gd name="connsiteY2" fmla="*/ 111125 h 336550"/>
              <a:gd name="connsiteX3" fmla="*/ 150812 w 243945"/>
              <a:gd name="connsiteY3" fmla="*/ 168275 h 336550"/>
              <a:gd name="connsiteX4" fmla="*/ 217487 w 243945"/>
              <a:gd name="connsiteY4" fmla="*/ 225425 h 336550"/>
              <a:gd name="connsiteX5" fmla="*/ 239712 w 243945"/>
              <a:gd name="connsiteY5" fmla="*/ 263525 h 336550"/>
              <a:gd name="connsiteX6" fmla="*/ 242887 w 243945"/>
              <a:gd name="connsiteY6" fmla="*/ 301625 h 336550"/>
              <a:gd name="connsiteX7" fmla="*/ 233362 w 243945"/>
              <a:gd name="connsiteY7" fmla="*/ 327025 h 336550"/>
              <a:gd name="connsiteX8" fmla="*/ 223837 w 243945"/>
              <a:gd name="connsiteY8" fmla="*/ 336550 h 336550"/>
              <a:gd name="connsiteX9" fmla="*/ 223837 w 243945"/>
              <a:gd name="connsiteY9" fmla="*/ 336550 h 336550"/>
              <a:gd name="connsiteX10" fmla="*/ 223837 w 243945"/>
              <a:gd name="connsiteY10" fmla="*/ 33655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945" h="336550">
                <a:moveTo>
                  <a:pt x="1587" y="0"/>
                </a:moveTo>
                <a:cubicBezTo>
                  <a:pt x="793" y="20902"/>
                  <a:pt x="0" y="41804"/>
                  <a:pt x="14287" y="60325"/>
                </a:cubicBezTo>
                <a:cubicBezTo>
                  <a:pt x="28574" y="78846"/>
                  <a:pt x="64558" y="93133"/>
                  <a:pt x="87312" y="111125"/>
                </a:cubicBezTo>
                <a:cubicBezTo>
                  <a:pt x="110066" y="129117"/>
                  <a:pt x="129116" y="149225"/>
                  <a:pt x="150812" y="168275"/>
                </a:cubicBezTo>
                <a:cubicBezTo>
                  <a:pt x="172508" y="187325"/>
                  <a:pt x="202670" y="209550"/>
                  <a:pt x="217487" y="225425"/>
                </a:cubicBezTo>
                <a:cubicBezTo>
                  <a:pt x="232304" y="241300"/>
                  <a:pt x="235479" y="250825"/>
                  <a:pt x="239712" y="263525"/>
                </a:cubicBezTo>
                <a:cubicBezTo>
                  <a:pt x="243945" y="276225"/>
                  <a:pt x="243945" y="291042"/>
                  <a:pt x="242887" y="301625"/>
                </a:cubicBezTo>
                <a:cubicBezTo>
                  <a:pt x="241829" y="312208"/>
                  <a:pt x="236537" y="321204"/>
                  <a:pt x="233362" y="327025"/>
                </a:cubicBezTo>
                <a:cubicBezTo>
                  <a:pt x="230187" y="332846"/>
                  <a:pt x="223837" y="336550"/>
                  <a:pt x="223837" y="336550"/>
                </a:cubicBezTo>
                <a:lnTo>
                  <a:pt x="223837" y="336550"/>
                </a:lnTo>
                <a:lnTo>
                  <a:pt x="223837" y="336550"/>
                </a:lnTo>
              </a:path>
            </a:pathLst>
          </a:cu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4794250" y="3146425"/>
            <a:ext cx="806450" cy="231775"/>
          </a:xfrm>
          <a:custGeom>
            <a:avLst/>
            <a:gdLst>
              <a:gd name="connsiteX0" fmla="*/ 0 w 806450"/>
              <a:gd name="connsiteY0" fmla="*/ 0 h 231775"/>
              <a:gd name="connsiteX1" fmla="*/ 114300 w 806450"/>
              <a:gd name="connsiteY1" fmla="*/ 44450 h 231775"/>
              <a:gd name="connsiteX2" fmla="*/ 282575 w 806450"/>
              <a:gd name="connsiteY2" fmla="*/ 101600 h 231775"/>
              <a:gd name="connsiteX3" fmla="*/ 476250 w 806450"/>
              <a:gd name="connsiteY3" fmla="*/ 165100 h 231775"/>
              <a:gd name="connsiteX4" fmla="*/ 628650 w 806450"/>
              <a:gd name="connsiteY4" fmla="*/ 200025 h 231775"/>
              <a:gd name="connsiteX5" fmla="*/ 774700 w 806450"/>
              <a:gd name="connsiteY5" fmla="*/ 225425 h 231775"/>
              <a:gd name="connsiteX6" fmla="*/ 806450 w 806450"/>
              <a:gd name="connsiteY6" fmla="*/ 231775 h 23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450" h="231775">
                <a:moveTo>
                  <a:pt x="0" y="0"/>
                </a:moveTo>
                <a:cubicBezTo>
                  <a:pt x="33602" y="13758"/>
                  <a:pt x="67204" y="27517"/>
                  <a:pt x="114300" y="44450"/>
                </a:cubicBezTo>
                <a:cubicBezTo>
                  <a:pt x="161396" y="61383"/>
                  <a:pt x="282575" y="101600"/>
                  <a:pt x="282575" y="101600"/>
                </a:cubicBezTo>
                <a:cubicBezTo>
                  <a:pt x="342900" y="121708"/>
                  <a:pt x="418571" y="148696"/>
                  <a:pt x="476250" y="165100"/>
                </a:cubicBezTo>
                <a:cubicBezTo>
                  <a:pt x="533929" y="181504"/>
                  <a:pt x="578908" y="189971"/>
                  <a:pt x="628650" y="200025"/>
                </a:cubicBezTo>
                <a:cubicBezTo>
                  <a:pt x="678392" y="210079"/>
                  <a:pt x="745067" y="220133"/>
                  <a:pt x="774700" y="225425"/>
                </a:cubicBezTo>
                <a:cubicBezTo>
                  <a:pt x="804333" y="230717"/>
                  <a:pt x="806450" y="231775"/>
                  <a:pt x="806450" y="231775"/>
                </a:cubicBezTo>
              </a:path>
            </a:pathLst>
          </a:custGeom>
          <a:ln w="19050" cap="flat" cmpd="sng" algn="ctr">
            <a:solidFill>
              <a:srgbClr val="8064A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>
            <a:cxnSpLocks/>
          </p:cNvCxnSpPr>
          <p:nvPr/>
        </p:nvCxnSpPr>
        <p:spPr>
          <a:xfrm rot="10800000">
            <a:off x="5260977" y="3311525"/>
            <a:ext cx="152398" cy="3810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5" idx="8"/>
            <a:endCxn id="104" idx="0"/>
          </p:cNvCxnSpPr>
          <p:nvPr/>
        </p:nvCxnSpPr>
        <p:spPr>
          <a:xfrm flipH="1">
            <a:off x="4794250" y="2844800"/>
            <a:ext cx="584200" cy="30480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Freeform 110"/>
          <p:cNvSpPr/>
          <p:nvPr/>
        </p:nvSpPr>
        <p:spPr>
          <a:xfrm>
            <a:off x="2863850" y="2502958"/>
            <a:ext cx="343429" cy="330200"/>
          </a:xfrm>
          <a:custGeom>
            <a:avLst/>
            <a:gdLst>
              <a:gd name="connsiteX0" fmla="*/ 0 w 343429"/>
              <a:gd name="connsiteY0" fmla="*/ 5292 h 330200"/>
              <a:gd name="connsiteX1" fmla="*/ 47625 w 343429"/>
              <a:gd name="connsiteY1" fmla="*/ 24342 h 330200"/>
              <a:gd name="connsiteX2" fmla="*/ 241300 w 343429"/>
              <a:gd name="connsiteY2" fmla="*/ 151342 h 330200"/>
              <a:gd name="connsiteX3" fmla="*/ 317500 w 343429"/>
              <a:gd name="connsiteY3" fmla="*/ 224367 h 330200"/>
              <a:gd name="connsiteX4" fmla="*/ 342900 w 343429"/>
              <a:gd name="connsiteY4" fmla="*/ 284692 h 330200"/>
              <a:gd name="connsiteX5" fmla="*/ 314325 w 343429"/>
              <a:gd name="connsiteY5" fmla="*/ 322792 h 330200"/>
              <a:gd name="connsiteX6" fmla="*/ 279400 w 343429"/>
              <a:gd name="connsiteY6" fmla="*/ 329142 h 330200"/>
              <a:gd name="connsiteX7" fmla="*/ 238125 w 343429"/>
              <a:gd name="connsiteY7" fmla="*/ 329142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429" h="330200">
                <a:moveTo>
                  <a:pt x="0" y="5292"/>
                </a:moveTo>
                <a:cubicBezTo>
                  <a:pt x="3704" y="2646"/>
                  <a:pt x="7408" y="0"/>
                  <a:pt x="47625" y="24342"/>
                </a:cubicBezTo>
                <a:cubicBezTo>
                  <a:pt x="87842" y="48684"/>
                  <a:pt x="196321" y="118005"/>
                  <a:pt x="241300" y="151342"/>
                </a:cubicBezTo>
                <a:cubicBezTo>
                  <a:pt x="286279" y="184680"/>
                  <a:pt x="300567" y="202142"/>
                  <a:pt x="317500" y="224367"/>
                </a:cubicBezTo>
                <a:cubicBezTo>
                  <a:pt x="334433" y="246592"/>
                  <a:pt x="343429" y="268288"/>
                  <a:pt x="342900" y="284692"/>
                </a:cubicBezTo>
                <a:cubicBezTo>
                  <a:pt x="342371" y="301096"/>
                  <a:pt x="324908" y="315384"/>
                  <a:pt x="314325" y="322792"/>
                </a:cubicBezTo>
                <a:cubicBezTo>
                  <a:pt x="303742" y="330200"/>
                  <a:pt x="292100" y="328084"/>
                  <a:pt x="279400" y="329142"/>
                </a:cubicBezTo>
                <a:cubicBezTo>
                  <a:pt x="266700" y="330200"/>
                  <a:pt x="238125" y="329142"/>
                  <a:pt x="238125" y="329142"/>
                </a:cubicBezTo>
              </a:path>
            </a:pathLst>
          </a:custGeom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2909358" y="2930525"/>
            <a:ext cx="395817" cy="438150"/>
          </a:xfrm>
          <a:custGeom>
            <a:avLst/>
            <a:gdLst>
              <a:gd name="connsiteX0" fmla="*/ 395817 w 395817"/>
              <a:gd name="connsiteY0" fmla="*/ 438150 h 438150"/>
              <a:gd name="connsiteX1" fmla="*/ 329142 w 395817"/>
              <a:gd name="connsiteY1" fmla="*/ 371475 h 438150"/>
              <a:gd name="connsiteX2" fmla="*/ 208492 w 395817"/>
              <a:gd name="connsiteY2" fmla="*/ 276225 h 438150"/>
              <a:gd name="connsiteX3" fmla="*/ 81492 w 395817"/>
              <a:gd name="connsiteY3" fmla="*/ 152400 h 438150"/>
              <a:gd name="connsiteX4" fmla="*/ 14817 w 395817"/>
              <a:gd name="connsiteY4" fmla="*/ 79375 h 438150"/>
              <a:gd name="connsiteX5" fmla="*/ 2117 w 395817"/>
              <a:gd name="connsiteY5" fmla="*/ 31750 h 438150"/>
              <a:gd name="connsiteX6" fmla="*/ 2117 w 395817"/>
              <a:gd name="connsiteY6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817" h="438150">
                <a:moveTo>
                  <a:pt x="395817" y="438150"/>
                </a:moveTo>
                <a:cubicBezTo>
                  <a:pt x="378090" y="418306"/>
                  <a:pt x="360363" y="398463"/>
                  <a:pt x="329142" y="371475"/>
                </a:cubicBezTo>
                <a:cubicBezTo>
                  <a:pt x="297921" y="344487"/>
                  <a:pt x="249767" y="312737"/>
                  <a:pt x="208492" y="276225"/>
                </a:cubicBezTo>
                <a:cubicBezTo>
                  <a:pt x="167217" y="239713"/>
                  <a:pt x="113771" y="185208"/>
                  <a:pt x="81492" y="152400"/>
                </a:cubicBezTo>
                <a:cubicBezTo>
                  <a:pt x="49213" y="119592"/>
                  <a:pt x="28046" y="99483"/>
                  <a:pt x="14817" y="79375"/>
                </a:cubicBezTo>
                <a:cubicBezTo>
                  <a:pt x="1588" y="59267"/>
                  <a:pt x="4234" y="44979"/>
                  <a:pt x="2117" y="31750"/>
                </a:cubicBezTo>
                <a:cubicBezTo>
                  <a:pt x="0" y="18521"/>
                  <a:pt x="1058" y="9260"/>
                  <a:pt x="2117" y="0"/>
                </a:cubicBezTo>
              </a:path>
            </a:pathLst>
          </a:custGeom>
          <a:ln w="1905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>
          <a:xfrm rot="10800000">
            <a:off x="2969393" y="3061037"/>
            <a:ext cx="119882" cy="11078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>
            <a:off x="2759075" y="3006725"/>
            <a:ext cx="523875" cy="371475"/>
          </a:xfrm>
          <a:custGeom>
            <a:avLst/>
            <a:gdLst>
              <a:gd name="connsiteX0" fmla="*/ 0 w 523875"/>
              <a:gd name="connsiteY0" fmla="*/ 0 h 371475"/>
              <a:gd name="connsiteX1" fmla="*/ 127000 w 523875"/>
              <a:gd name="connsiteY1" fmla="*/ 66675 h 371475"/>
              <a:gd name="connsiteX2" fmla="*/ 222250 w 523875"/>
              <a:gd name="connsiteY2" fmla="*/ 136525 h 371475"/>
              <a:gd name="connsiteX3" fmla="*/ 327025 w 523875"/>
              <a:gd name="connsiteY3" fmla="*/ 222250 h 371475"/>
              <a:gd name="connsiteX4" fmla="*/ 425450 w 523875"/>
              <a:gd name="connsiteY4" fmla="*/ 301625 h 371475"/>
              <a:gd name="connsiteX5" fmla="*/ 485775 w 523875"/>
              <a:gd name="connsiteY5" fmla="*/ 355600 h 371475"/>
              <a:gd name="connsiteX6" fmla="*/ 523875 w 523875"/>
              <a:gd name="connsiteY6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75" h="371475">
                <a:moveTo>
                  <a:pt x="0" y="0"/>
                </a:moveTo>
                <a:cubicBezTo>
                  <a:pt x="44979" y="21960"/>
                  <a:pt x="89958" y="43921"/>
                  <a:pt x="127000" y="66675"/>
                </a:cubicBezTo>
                <a:cubicBezTo>
                  <a:pt x="164042" y="89429"/>
                  <a:pt x="188913" y="110596"/>
                  <a:pt x="222250" y="136525"/>
                </a:cubicBezTo>
                <a:cubicBezTo>
                  <a:pt x="255587" y="162454"/>
                  <a:pt x="327025" y="222250"/>
                  <a:pt x="327025" y="222250"/>
                </a:cubicBezTo>
                <a:cubicBezTo>
                  <a:pt x="360892" y="249767"/>
                  <a:pt x="398992" y="279400"/>
                  <a:pt x="425450" y="301625"/>
                </a:cubicBezTo>
                <a:cubicBezTo>
                  <a:pt x="451908" y="323850"/>
                  <a:pt x="469371" y="343958"/>
                  <a:pt x="485775" y="355600"/>
                </a:cubicBezTo>
                <a:cubicBezTo>
                  <a:pt x="502179" y="367242"/>
                  <a:pt x="523875" y="371475"/>
                  <a:pt x="523875" y="371475"/>
                </a:cubicBezTo>
              </a:path>
            </a:pathLst>
          </a:cu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/>
          <p:cNvCxnSpPr>
            <a:cxnSpLocks noChangeAspect="1"/>
          </p:cNvCxnSpPr>
          <p:nvPr/>
        </p:nvCxnSpPr>
        <p:spPr>
          <a:xfrm rot="10800000">
            <a:off x="3008998" y="3165431"/>
            <a:ext cx="118377" cy="101644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Freeform 95"/>
          <p:cNvSpPr/>
          <p:nvPr/>
        </p:nvSpPr>
        <p:spPr>
          <a:xfrm>
            <a:off x="5359400" y="2174875"/>
            <a:ext cx="59796" cy="670983"/>
          </a:xfrm>
          <a:custGeom>
            <a:avLst/>
            <a:gdLst>
              <a:gd name="connsiteX0" fmla="*/ 38100 w 59796"/>
              <a:gd name="connsiteY0" fmla="*/ 0 h 670983"/>
              <a:gd name="connsiteX1" fmla="*/ 57150 w 59796"/>
              <a:gd name="connsiteY1" fmla="*/ 88900 h 670983"/>
              <a:gd name="connsiteX2" fmla="*/ 53975 w 59796"/>
              <a:gd name="connsiteY2" fmla="*/ 203200 h 670983"/>
              <a:gd name="connsiteX3" fmla="*/ 44450 w 59796"/>
              <a:gd name="connsiteY3" fmla="*/ 365125 h 670983"/>
              <a:gd name="connsiteX4" fmla="*/ 22225 w 59796"/>
              <a:gd name="connsiteY4" fmla="*/ 514350 h 670983"/>
              <a:gd name="connsiteX5" fmla="*/ 9525 w 59796"/>
              <a:gd name="connsiteY5" fmla="*/ 587375 h 670983"/>
              <a:gd name="connsiteX6" fmla="*/ 3175 w 59796"/>
              <a:gd name="connsiteY6" fmla="*/ 657225 h 670983"/>
              <a:gd name="connsiteX7" fmla="*/ 0 w 59796"/>
              <a:gd name="connsiteY7" fmla="*/ 669925 h 67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96" h="670983">
                <a:moveTo>
                  <a:pt x="38100" y="0"/>
                </a:moveTo>
                <a:cubicBezTo>
                  <a:pt x="46302" y="27516"/>
                  <a:pt x="54504" y="55033"/>
                  <a:pt x="57150" y="88900"/>
                </a:cubicBezTo>
                <a:cubicBezTo>
                  <a:pt x="59796" y="122767"/>
                  <a:pt x="56092" y="157163"/>
                  <a:pt x="53975" y="203200"/>
                </a:cubicBezTo>
                <a:cubicBezTo>
                  <a:pt x="51858" y="249237"/>
                  <a:pt x="49742" y="313267"/>
                  <a:pt x="44450" y="365125"/>
                </a:cubicBezTo>
                <a:cubicBezTo>
                  <a:pt x="39158" y="416983"/>
                  <a:pt x="28046" y="477308"/>
                  <a:pt x="22225" y="514350"/>
                </a:cubicBezTo>
                <a:cubicBezTo>
                  <a:pt x="16404" y="551392"/>
                  <a:pt x="12700" y="563563"/>
                  <a:pt x="9525" y="587375"/>
                </a:cubicBezTo>
                <a:cubicBezTo>
                  <a:pt x="6350" y="611188"/>
                  <a:pt x="4762" y="643467"/>
                  <a:pt x="3175" y="657225"/>
                </a:cubicBezTo>
                <a:cubicBezTo>
                  <a:pt x="1588" y="670983"/>
                  <a:pt x="0" y="669925"/>
                  <a:pt x="0" y="669925"/>
                </a:cubicBezTo>
              </a:path>
            </a:pathLst>
          </a:custGeom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5266796" y="2174875"/>
            <a:ext cx="105304" cy="711200"/>
          </a:xfrm>
          <a:custGeom>
            <a:avLst/>
            <a:gdLst>
              <a:gd name="connsiteX0" fmla="*/ 105304 w 105304"/>
              <a:gd name="connsiteY0" fmla="*/ 0 h 711200"/>
              <a:gd name="connsiteX1" fmla="*/ 64029 w 105304"/>
              <a:gd name="connsiteY1" fmla="*/ 66675 h 711200"/>
              <a:gd name="connsiteX2" fmla="*/ 25929 w 105304"/>
              <a:gd name="connsiteY2" fmla="*/ 225425 h 711200"/>
              <a:gd name="connsiteX3" fmla="*/ 3704 w 105304"/>
              <a:gd name="connsiteY3" fmla="*/ 377825 h 711200"/>
              <a:gd name="connsiteX4" fmla="*/ 3704 w 105304"/>
              <a:gd name="connsiteY4" fmla="*/ 498475 h 711200"/>
              <a:gd name="connsiteX5" fmla="*/ 19579 w 105304"/>
              <a:gd name="connsiteY5" fmla="*/ 619125 h 711200"/>
              <a:gd name="connsiteX6" fmla="*/ 32279 w 105304"/>
              <a:gd name="connsiteY6" fmla="*/ 663575 h 711200"/>
              <a:gd name="connsiteX7" fmla="*/ 35454 w 105304"/>
              <a:gd name="connsiteY7" fmla="*/ 682625 h 711200"/>
              <a:gd name="connsiteX8" fmla="*/ 35454 w 105304"/>
              <a:gd name="connsiteY8" fmla="*/ 698500 h 711200"/>
              <a:gd name="connsiteX9" fmla="*/ 29104 w 105304"/>
              <a:gd name="connsiteY9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304" h="711200">
                <a:moveTo>
                  <a:pt x="105304" y="0"/>
                </a:moveTo>
                <a:cubicBezTo>
                  <a:pt x="91281" y="14552"/>
                  <a:pt x="77258" y="29104"/>
                  <a:pt x="64029" y="66675"/>
                </a:cubicBezTo>
                <a:cubicBezTo>
                  <a:pt x="50800" y="104246"/>
                  <a:pt x="35983" y="173567"/>
                  <a:pt x="25929" y="225425"/>
                </a:cubicBezTo>
                <a:cubicBezTo>
                  <a:pt x="15875" y="277283"/>
                  <a:pt x="7408" y="332317"/>
                  <a:pt x="3704" y="377825"/>
                </a:cubicBezTo>
                <a:cubicBezTo>
                  <a:pt x="0" y="423333"/>
                  <a:pt x="1058" y="458258"/>
                  <a:pt x="3704" y="498475"/>
                </a:cubicBezTo>
                <a:cubicBezTo>
                  <a:pt x="6350" y="538692"/>
                  <a:pt x="14817" y="591608"/>
                  <a:pt x="19579" y="619125"/>
                </a:cubicBezTo>
                <a:cubicBezTo>
                  <a:pt x="24341" y="646642"/>
                  <a:pt x="29633" y="652992"/>
                  <a:pt x="32279" y="663575"/>
                </a:cubicBezTo>
                <a:cubicBezTo>
                  <a:pt x="34925" y="674158"/>
                  <a:pt x="34925" y="676804"/>
                  <a:pt x="35454" y="682625"/>
                </a:cubicBezTo>
                <a:cubicBezTo>
                  <a:pt x="35983" y="688446"/>
                  <a:pt x="36512" y="693738"/>
                  <a:pt x="35454" y="698500"/>
                </a:cubicBezTo>
                <a:cubicBezTo>
                  <a:pt x="34396" y="703262"/>
                  <a:pt x="29104" y="711200"/>
                  <a:pt x="29104" y="711200"/>
                </a:cubicBezTo>
              </a:path>
            </a:pathLst>
          </a:custGeom>
          <a:ln w="19050" cap="flat" cmpd="sng" algn="ctr">
            <a:solidFill>
              <a:srgbClr val="632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2847975" y="2508250"/>
            <a:ext cx="295804" cy="320675"/>
          </a:xfrm>
          <a:custGeom>
            <a:avLst/>
            <a:gdLst>
              <a:gd name="connsiteX0" fmla="*/ 0 w 295804"/>
              <a:gd name="connsiteY0" fmla="*/ 0 h 320675"/>
              <a:gd name="connsiteX1" fmla="*/ 57150 w 295804"/>
              <a:gd name="connsiteY1" fmla="*/ 73025 h 320675"/>
              <a:gd name="connsiteX2" fmla="*/ 193675 w 295804"/>
              <a:gd name="connsiteY2" fmla="*/ 161925 h 320675"/>
              <a:gd name="connsiteX3" fmla="*/ 263525 w 295804"/>
              <a:gd name="connsiteY3" fmla="*/ 219075 h 320675"/>
              <a:gd name="connsiteX4" fmla="*/ 292100 w 295804"/>
              <a:gd name="connsiteY4" fmla="*/ 263525 h 320675"/>
              <a:gd name="connsiteX5" fmla="*/ 285750 w 295804"/>
              <a:gd name="connsiteY5" fmla="*/ 298450 h 320675"/>
              <a:gd name="connsiteX6" fmla="*/ 266700 w 295804"/>
              <a:gd name="connsiteY6" fmla="*/ 320675 h 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804" h="320675">
                <a:moveTo>
                  <a:pt x="0" y="0"/>
                </a:moveTo>
                <a:cubicBezTo>
                  <a:pt x="12435" y="23019"/>
                  <a:pt x="24871" y="46038"/>
                  <a:pt x="57150" y="73025"/>
                </a:cubicBezTo>
                <a:cubicBezTo>
                  <a:pt x="89429" y="100012"/>
                  <a:pt x="159279" y="137583"/>
                  <a:pt x="193675" y="161925"/>
                </a:cubicBezTo>
                <a:cubicBezTo>
                  <a:pt x="228071" y="186267"/>
                  <a:pt x="247121" y="202142"/>
                  <a:pt x="263525" y="219075"/>
                </a:cubicBezTo>
                <a:cubicBezTo>
                  <a:pt x="279929" y="236008"/>
                  <a:pt x="288396" y="250296"/>
                  <a:pt x="292100" y="263525"/>
                </a:cubicBezTo>
                <a:cubicBezTo>
                  <a:pt x="295804" y="276754"/>
                  <a:pt x="289983" y="288925"/>
                  <a:pt x="285750" y="298450"/>
                </a:cubicBezTo>
                <a:cubicBezTo>
                  <a:pt x="281517" y="307975"/>
                  <a:pt x="266700" y="320675"/>
                  <a:pt x="266700" y="320675"/>
                </a:cubicBezTo>
              </a:path>
            </a:pathLst>
          </a:cu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2795588" y="2959100"/>
            <a:ext cx="77787" cy="963612"/>
          </a:xfrm>
          <a:custGeom>
            <a:avLst/>
            <a:gdLst>
              <a:gd name="connsiteX0" fmla="*/ 77787 w 77787"/>
              <a:gd name="connsiteY0" fmla="*/ 0 h 963612"/>
              <a:gd name="connsiteX1" fmla="*/ 33337 w 77787"/>
              <a:gd name="connsiteY1" fmla="*/ 60325 h 963612"/>
              <a:gd name="connsiteX2" fmla="*/ 4762 w 77787"/>
              <a:gd name="connsiteY2" fmla="*/ 222250 h 963612"/>
              <a:gd name="connsiteX3" fmla="*/ 4762 w 77787"/>
              <a:gd name="connsiteY3" fmla="*/ 457200 h 963612"/>
              <a:gd name="connsiteX4" fmla="*/ 20637 w 77787"/>
              <a:gd name="connsiteY4" fmla="*/ 879475 h 963612"/>
              <a:gd name="connsiteX5" fmla="*/ 17462 w 77787"/>
              <a:gd name="connsiteY5" fmla="*/ 962025 h 96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87" h="963612">
                <a:moveTo>
                  <a:pt x="77787" y="0"/>
                </a:moveTo>
                <a:cubicBezTo>
                  <a:pt x="61647" y="11642"/>
                  <a:pt x="45508" y="23284"/>
                  <a:pt x="33337" y="60325"/>
                </a:cubicBezTo>
                <a:cubicBezTo>
                  <a:pt x="21166" y="97366"/>
                  <a:pt x="9525" y="156104"/>
                  <a:pt x="4762" y="222250"/>
                </a:cubicBezTo>
                <a:cubicBezTo>
                  <a:pt x="0" y="288396"/>
                  <a:pt x="2116" y="347663"/>
                  <a:pt x="4762" y="457200"/>
                </a:cubicBezTo>
                <a:cubicBezTo>
                  <a:pt x="7408" y="566737"/>
                  <a:pt x="18520" y="795338"/>
                  <a:pt x="20637" y="879475"/>
                </a:cubicBezTo>
                <a:cubicBezTo>
                  <a:pt x="22754" y="963612"/>
                  <a:pt x="20108" y="962818"/>
                  <a:pt x="17462" y="962025"/>
                </a:cubicBezTo>
              </a:path>
            </a:pathLst>
          </a:custGeom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2729971" y="3006725"/>
            <a:ext cx="44979" cy="796925"/>
          </a:xfrm>
          <a:custGeom>
            <a:avLst/>
            <a:gdLst>
              <a:gd name="connsiteX0" fmla="*/ 22754 w 44979"/>
              <a:gd name="connsiteY0" fmla="*/ 0 h 796925"/>
              <a:gd name="connsiteX1" fmla="*/ 529 w 44979"/>
              <a:gd name="connsiteY1" fmla="*/ 85725 h 796925"/>
              <a:gd name="connsiteX2" fmla="*/ 19579 w 44979"/>
              <a:gd name="connsiteY2" fmla="*/ 250825 h 796925"/>
              <a:gd name="connsiteX3" fmla="*/ 44979 w 44979"/>
              <a:gd name="connsiteY3" fmla="*/ 796925 h 79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79" h="796925">
                <a:moveTo>
                  <a:pt x="22754" y="0"/>
                </a:moveTo>
                <a:cubicBezTo>
                  <a:pt x="11906" y="21960"/>
                  <a:pt x="1058" y="43921"/>
                  <a:pt x="529" y="85725"/>
                </a:cubicBezTo>
                <a:cubicBezTo>
                  <a:pt x="0" y="127529"/>
                  <a:pt x="12171" y="132292"/>
                  <a:pt x="19579" y="250825"/>
                </a:cubicBezTo>
                <a:cubicBezTo>
                  <a:pt x="26987" y="369358"/>
                  <a:pt x="41275" y="705908"/>
                  <a:pt x="44979" y="796925"/>
                </a:cubicBezTo>
              </a:path>
            </a:pathLst>
          </a:custGeom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cxnSpLocks noChangeAspect="1"/>
          </p:cNvCxnSpPr>
          <p:nvPr/>
        </p:nvCxnSpPr>
        <p:spPr>
          <a:xfrm rot="5400000" flipH="1">
            <a:off x="2723975" y="3568727"/>
            <a:ext cx="171696" cy="7219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Freeform 118"/>
          <p:cNvSpPr/>
          <p:nvPr/>
        </p:nvSpPr>
        <p:spPr>
          <a:xfrm>
            <a:off x="3086100" y="2171700"/>
            <a:ext cx="38100" cy="657225"/>
          </a:xfrm>
          <a:custGeom>
            <a:avLst/>
            <a:gdLst>
              <a:gd name="connsiteX0" fmla="*/ 0 w 38100"/>
              <a:gd name="connsiteY0" fmla="*/ 0 h 657225"/>
              <a:gd name="connsiteX1" fmla="*/ 25400 w 38100"/>
              <a:gd name="connsiteY1" fmla="*/ 53975 h 657225"/>
              <a:gd name="connsiteX2" fmla="*/ 28575 w 38100"/>
              <a:gd name="connsiteY2" fmla="*/ 212725 h 657225"/>
              <a:gd name="connsiteX3" fmla="*/ 31750 w 38100"/>
              <a:gd name="connsiteY3" fmla="*/ 412750 h 657225"/>
              <a:gd name="connsiteX4" fmla="*/ 31750 w 38100"/>
              <a:gd name="connsiteY4" fmla="*/ 546100 h 657225"/>
              <a:gd name="connsiteX5" fmla="*/ 38100 w 38100"/>
              <a:gd name="connsiteY5" fmla="*/ 619125 h 657225"/>
              <a:gd name="connsiteX6" fmla="*/ 31750 w 38100"/>
              <a:gd name="connsiteY6" fmla="*/ 650875 h 657225"/>
              <a:gd name="connsiteX7" fmla="*/ 25400 w 38100"/>
              <a:gd name="connsiteY7" fmla="*/ 6572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" h="657225">
                <a:moveTo>
                  <a:pt x="0" y="0"/>
                </a:moveTo>
                <a:cubicBezTo>
                  <a:pt x="10319" y="9260"/>
                  <a:pt x="20638" y="18521"/>
                  <a:pt x="25400" y="53975"/>
                </a:cubicBezTo>
                <a:cubicBezTo>
                  <a:pt x="30162" y="89429"/>
                  <a:pt x="27517" y="152929"/>
                  <a:pt x="28575" y="212725"/>
                </a:cubicBezTo>
                <a:cubicBezTo>
                  <a:pt x="29633" y="272521"/>
                  <a:pt x="31221" y="357188"/>
                  <a:pt x="31750" y="412750"/>
                </a:cubicBezTo>
                <a:cubicBezTo>
                  <a:pt x="32279" y="468312"/>
                  <a:pt x="30692" y="511704"/>
                  <a:pt x="31750" y="546100"/>
                </a:cubicBezTo>
                <a:cubicBezTo>
                  <a:pt x="32808" y="580496"/>
                  <a:pt x="38100" y="601663"/>
                  <a:pt x="38100" y="619125"/>
                </a:cubicBezTo>
                <a:cubicBezTo>
                  <a:pt x="38100" y="636587"/>
                  <a:pt x="33867" y="644525"/>
                  <a:pt x="31750" y="650875"/>
                </a:cubicBezTo>
                <a:cubicBezTo>
                  <a:pt x="29633" y="657225"/>
                  <a:pt x="25400" y="657225"/>
                  <a:pt x="25400" y="657225"/>
                </a:cubicBezTo>
              </a:path>
            </a:pathLst>
          </a:custGeom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3059642" y="2168525"/>
            <a:ext cx="33866" cy="669925"/>
          </a:xfrm>
          <a:custGeom>
            <a:avLst/>
            <a:gdLst>
              <a:gd name="connsiteX0" fmla="*/ 23283 w 33866"/>
              <a:gd name="connsiteY0" fmla="*/ 0 h 669925"/>
              <a:gd name="connsiteX1" fmla="*/ 4233 w 33866"/>
              <a:gd name="connsiteY1" fmla="*/ 53975 h 669925"/>
              <a:gd name="connsiteX2" fmla="*/ 1058 w 33866"/>
              <a:gd name="connsiteY2" fmla="*/ 146050 h 669925"/>
              <a:gd name="connsiteX3" fmla="*/ 10583 w 33866"/>
              <a:gd name="connsiteY3" fmla="*/ 317500 h 669925"/>
              <a:gd name="connsiteX4" fmla="*/ 20108 w 33866"/>
              <a:gd name="connsiteY4" fmla="*/ 479425 h 669925"/>
              <a:gd name="connsiteX5" fmla="*/ 29633 w 33866"/>
              <a:gd name="connsiteY5" fmla="*/ 590550 h 669925"/>
              <a:gd name="connsiteX6" fmla="*/ 32808 w 33866"/>
              <a:gd name="connsiteY6" fmla="*/ 635000 h 669925"/>
              <a:gd name="connsiteX7" fmla="*/ 32808 w 33866"/>
              <a:gd name="connsiteY7" fmla="*/ 657225 h 669925"/>
              <a:gd name="connsiteX8" fmla="*/ 26458 w 33866"/>
              <a:gd name="connsiteY8" fmla="*/ 669925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66" h="669925">
                <a:moveTo>
                  <a:pt x="23283" y="0"/>
                </a:moveTo>
                <a:cubicBezTo>
                  <a:pt x="15610" y="14816"/>
                  <a:pt x="7937" y="29633"/>
                  <a:pt x="4233" y="53975"/>
                </a:cubicBezTo>
                <a:cubicBezTo>
                  <a:pt x="529" y="78317"/>
                  <a:pt x="0" y="102129"/>
                  <a:pt x="1058" y="146050"/>
                </a:cubicBezTo>
                <a:cubicBezTo>
                  <a:pt x="2116" y="189971"/>
                  <a:pt x="7408" y="261938"/>
                  <a:pt x="10583" y="317500"/>
                </a:cubicBezTo>
                <a:cubicBezTo>
                  <a:pt x="13758" y="373062"/>
                  <a:pt x="16933" y="433917"/>
                  <a:pt x="20108" y="479425"/>
                </a:cubicBezTo>
                <a:cubicBezTo>
                  <a:pt x="23283" y="524933"/>
                  <a:pt x="27516" y="564621"/>
                  <a:pt x="29633" y="590550"/>
                </a:cubicBezTo>
                <a:cubicBezTo>
                  <a:pt x="31750" y="616479"/>
                  <a:pt x="32279" y="623888"/>
                  <a:pt x="32808" y="635000"/>
                </a:cubicBezTo>
                <a:cubicBezTo>
                  <a:pt x="33337" y="646112"/>
                  <a:pt x="33866" y="651404"/>
                  <a:pt x="32808" y="657225"/>
                </a:cubicBezTo>
                <a:cubicBezTo>
                  <a:pt x="31750" y="663046"/>
                  <a:pt x="26458" y="669925"/>
                  <a:pt x="26458" y="669925"/>
                </a:cubicBezTo>
              </a:path>
            </a:pathLst>
          </a:custGeom>
          <a:ln w="19050" cap="flat" cmpd="sng" algn="ctr">
            <a:solidFill>
              <a:srgbClr val="632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121"/>
          <p:cNvCxnSpPr>
            <a:cxnSpLocks/>
          </p:cNvCxnSpPr>
          <p:nvPr/>
        </p:nvCxnSpPr>
        <p:spPr>
          <a:xfrm rot="10800000" flipV="1">
            <a:off x="2752725" y="2839211"/>
            <a:ext cx="342900" cy="180212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2597150" y="2705100"/>
            <a:ext cx="765175" cy="3968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Freeform 96"/>
          <p:cNvSpPr/>
          <p:nvPr/>
        </p:nvSpPr>
        <p:spPr>
          <a:xfrm>
            <a:off x="2447925" y="2095500"/>
            <a:ext cx="1127125" cy="1844675"/>
          </a:xfrm>
          <a:custGeom>
            <a:avLst/>
            <a:gdLst>
              <a:gd name="connsiteX0" fmla="*/ 0 w 1127125"/>
              <a:gd name="connsiteY0" fmla="*/ 387350 h 1844675"/>
              <a:gd name="connsiteX1" fmla="*/ 355600 w 1127125"/>
              <a:gd name="connsiteY1" fmla="*/ 1844675 h 1844675"/>
              <a:gd name="connsiteX2" fmla="*/ 1127125 w 1127125"/>
              <a:gd name="connsiteY2" fmla="*/ 1460500 h 1844675"/>
              <a:gd name="connsiteX3" fmla="*/ 771525 w 1127125"/>
              <a:gd name="connsiteY3" fmla="*/ 0 h 1844675"/>
              <a:gd name="connsiteX4" fmla="*/ 0 w 1127125"/>
              <a:gd name="connsiteY4" fmla="*/ 387350 h 184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125" h="1844675">
                <a:moveTo>
                  <a:pt x="0" y="387350"/>
                </a:moveTo>
                <a:lnTo>
                  <a:pt x="355600" y="1844675"/>
                </a:lnTo>
                <a:lnTo>
                  <a:pt x="1127125" y="1460500"/>
                </a:lnTo>
                <a:lnTo>
                  <a:pt x="771525" y="0"/>
                </a:lnTo>
                <a:lnTo>
                  <a:pt x="0" y="387350"/>
                </a:lnTo>
                <a:close/>
              </a:path>
            </a:pathLst>
          </a:cu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2603500" y="3349625"/>
            <a:ext cx="101600" cy="133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2473325" y="3279775"/>
            <a:ext cx="351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latin typeface="Times New Roman"/>
                <a:cs typeface="Times New Roman"/>
              </a:rPr>
              <a:t>γA</a:t>
            </a:r>
          </a:p>
        </p:txBody>
      </p:sp>
      <p:cxnSp>
        <p:nvCxnSpPr>
          <p:cNvPr id="82" name="Straight Arrow Connector 81"/>
          <p:cNvCxnSpPr>
            <a:cxnSpLocks/>
          </p:cNvCxnSpPr>
          <p:nvPr/>
        </p:nvCxnSpPr>
        <p:spPr>
          <a:xfrm rot="5400000" flipH="1">
            <a:off x="2670096" y="3418539"/>
            <a:ext cx="171696" cy="9144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Freeform 100"/>
          <p:cNvSpPr/>
          <p:nvPr/>
        </p:nvSpPr>
        <p:spPr>
          <a:xfrm>
            <a:off x="4749800" y="2101850"/>
            <a:ext cx="1127125" cy="1844675"/>
          </a:xfrm>
          <a:custGeom>
            <a:avLst/>
            <a:gdLst>
              <a:gd name="connsiteX0" fmla="*/ 0 w 1127125"/>
              <a:gd name="connsiteY0" fmla="*/ 387350 h 1844675"/>
              <a:gd name="connsiteX1" fmla="*/ 355600 w 1127125"/>
              <a:gd name="connsiteY1" fmla="*/ 1844675 h 1844675"/>
              <a:gd name="connsiteX2" fmla="*/ 1127125 w 1127125"/>
              <a:gd name="connsiteY2" fmla="*/ 1460500 h 1844675"/>
              <a:gd name="connsiteX3" fmla="*/ 771525 w 1127125"/>
              <a:gd name="connsiteY3" fmla="*/ 0 h 1844675"/>
              <a:gd name="connsiteX4" fmla="*/ 0 w 1127125"/>
              <a:gd name="connsiteY4" fmla="*/ 387350 h 184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125" h="1844675">
                <a:moveTo>
                  <a:pt x="0" y="387350"/>
                </a:moveTo>
                <a:lnTo>
                  <a:pt x="355600" y="1844675"/>
                </a:lnTo>
                <a:lnTo>
                  <a:pt x="1127125" y="1460500"/>
                </a:lnTo>
                <a:lnTo>
                  <a:pt x="771525" y="0"/>
                </a:lnTo>
                <a:lnTo>
                  <a:pt x="0" y="387350"/>
                </a:lnTo>
                <a:close/>
              </a:path>
            </a:pathLst>
          </a:cu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lide Number Placeholder 10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Aspect="1"/>
          </p:cNvCxnSpPr>
          <p:nvPr/>
        </p:nvCxnSpPr>
        <p:spPr>
          <a:xfrm rot="10800000">
            <a:off x="3372528" y="4015182"/>
            <a:ext cx="2231136" cy="813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47787" y="3841751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0417" y="2345267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cxnSp>
        <p:nvCxnSpPr>
          <p:cNvPr id="6" name="Straight Connector 5"/>
          <p:cNvCxnSpPr>
            <a:cxnSpLocks noChangeAspect="1"/>
          </p:cNvCxnSpPr>
          <p:nvPr/>
        </p:nvCxnSpPr>
        <p:spPr>
          <a:xfrm rot="5400000" flipH="1" flipV="1">
            <a:off x="3095196" y="3615902"/>
            <a:ext cx="2232236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rot="5400000" flipH="1" flipV="1">
            <a:off x="3503504" y="3471584"/>
            <a:ext cx="1411147" cy="78122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72421" y="4493685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z</a:t>
            </a:r>
          </a:p>
        </p:txBody>
      </p:sp>
      <p:sp>
        <p:nvSpPr>
          <p:cNvPr id="14" name="Freeform 13"/>
          <p:cNvSpPr/>
          <p:nvPr/>
        </p:nvSpPr>
        <p:spPr>
          <a:xfrm>
            <a:off x="4240742" y="3110442"/>
            <a:ext cx="106363" cy="895350"/>
          </a:xfrm>
          <a:custGeom>
            <a:avLst/>
            <a:gdLst>
              <a:gd name="connsiteX0" fmla="*/ 0 w 106363"/>
              <a:gd name="connsiteY0" fmla="*/ 0 h 895350"/>
              <a:gd name="connsiteX1" fmla="*/ 15875 w 106363"/>
              <a:gd name="connsiteY1" fmla="*/ 168275 h 895350"/>
              <a:gd name="connsiteX2" fmla="*/ 69850 w 106363"/>
              <a:gd name="connsiteY2" fmla="*/ 374650 h 895350"/>
              <a:gd name="connsiteX3" fmla="*/ 101600 w 106363"/>
              <a:gd name="connsiteY3" fmla="*/ 549275 h 895350"/>
              <a:gd name="connsiteX4" fmla="*/ 98425 w 106363"/>
              <a:gd name="connsiteY4" fmla="*/ 717550 h 895350"/>
              <a:gd name="connsiteX5" fmla="*/ 69850 w 106363"/>
              <a:gd name="connsiteY5" fmla="*/ 89535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363" h="895350">
                <a:moveTo>
                  <a:pt x="0" y="0"/>
                </a:moveTo>
                <a:cubicBezTo>
                  <a:pt x="2116" y="52916"/>
                  <a:pt x="4233" y="105833"/>
                  <a:pt x="15875" y="168275"/>
                </a:cubicBezTo>
                <a:cubicBezTo>
                  <a:pt x="27517" y="230717"/>
                  <a:pt x="55563" y="311150"/>
                  <a:pt x="69850" y="374650"/>
                </a:cubicBezTo>
                <a:cubicBezTo>
                  <a:pt x="84138" y="438150"/>
                  <a:pt x="96838" y="492125"/>
                  <a:pt x="101600" y="549275"/>
                </a:cubicBezTo>
                <a:cubicBezTo>
                  <a:pt x="106363" y="606425"/>
                  <a:pt x="103717" y="659871"/>
                  <a:pt x="98425" y="717550"/>
                </a:cubicBezTo>
                <a:cubicBezTo>
                  <a:pt x="93133" y="775229"/>
                  <a:pt x="69850" y="895350"/>
                  <a:pt x="69850" y="895350"/>
                </a:cubicBezTo>
              </a:path>
            </a:pathLst>
          </a:custGeom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248679" y="4199467"/>
            <a:ext cx="11113" cy="241300"/>
          </a:xfrm>
          <a:custGeom>
            <a:avLst/>
            <a:gdLst>
              <a:gd name="connsiteX0" fmla="*/ 11113 w 11113"/>
              <a:gd name="connsiteY0" fmla="*/ 0 h 241300"/>
              <a:gd name="connsiteX1" fmla="*/ 1588 w 11113"/>
              <a:gd name="connsiteY1" fmla="*/ 101600 h 241300"/>
              <a:gd name="connsiteX2" fmla="*/ 1588 w 11113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13" h="241300">
                <a:moveTo>
                  <a:pt x="11113" y="0"/>
                </a:moveTo>
                <a:cubicBezTo>
                  <a:pt x="7144" y="30691"/>
                  <a:pt x="3176" y="61383"/>
                  <a:pt x="1588" y="101600"/>
                </a:cubicBezTo>
                <a:cubicBezTo>
                  <a:pt x="0" y="141817"/>
                  <a:pt x="1588" y="241300"/>
                  <a:pt x="1588" y="241300"/>
                </a:cubicBezTo>
              </a:path>
            </a:pathLst>
          </a:custGeom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542242" y="4043892"/>
            <a:ext cx="1371600" cy="133350"/>
          </a:xfrm>
          <a:custGeom>
            <a:avLst/>
            <a:gdLst>
              <a:gd name="connsiteX0" fmla="*/ 0 w 1371600"/>
              <a:gd name="connsiteY0" fmla="*/ 3175 h 133350"/>
              <a:gd name="connsiteX1" fmla="*/ 152400 w 1371600"/>
              <a:gd name="connsiteY1" fmla="*/ 15875 h 133350"/>
              <a:gd name="connsiteX2" fmla="*/ 311150 w 1371600"/>
              <a:gd name="connsiteY2" fmla="*/ 53975 h 133350"/>
              <a:gd name="connsiteX3" fmla="*/ 504825 w 1371600"/>
              <a:gd name="connsiteY3" fmla="*/ 114300 h 133350"/>
              <a:gd name="connsiteX4" fmla="*/ 666750 w 1371600"/>
              <a:gd name="connsiteY4" fmla="*/ 133350 h 133350"/>
              <a:gd name="connsiteX5" fmla="*/ 841375 w 1371600"/>
              <a:gd name="connsiteY5" fmla="*/ 114300 h 133350"/>
              <a:gd name="connsiteX6" fmla="*/ 1022350 w 1371600"/>
              <a:gd name="connsiteY6" fmla="*/ 60325 h 133350"/>
              <a:gd name="connsiteX7" fmla="*/ 1187450 w 1371600"/>
              <a:gd name="connsiteY7" fmla="*/ 9525 h 133350"/>
              <a:gd name="connsiteX8" fmla="*/ 1371600 w 1371600"/>
              <a:gd name="connsiteY8" fmla="*/ 3175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600" h="133350">
                <a:moveTo>
                  <a:pt x="0" y="3175"/>
                </a:moveTo>
                <a:cubicBezTo>
                  <a:pt x="50271" y="5291"/>
                  <a:pt x="100542" y="7408"/>
                  <a:pt x="152400" y="15875"/>
                </a:cubicBezTo>
                <a:cubicBezTo>
                  <a:pt x="204258" y="24342"/>
                  <a:pt x="252413" y="37571"/>
                  <a:pt x="311150" y="53975"/>
                </a:cubicBezTo>
                <a:cubicBezTo>
                  <a:pt x="369888" y="70379"/>
                  <a:pt x="445558" y="101071"/>
                  <a:pt x="504825" y="114300"/>
                </a:cubicBezTo>
                <a:cubicBezTo>
                  <a:pt x="564092" y="127529"/>
                  <a:pt x="610658" y="133350"/>
                  <a:pt x="666750" y="133350"/>
                </a:cubicBezTo>
                <a:cubicBezTo>
                  <a:pt x="722842" y="133350"/>
                  <a:pt x="782108" y="126471"/>
                  <a:pt x="841375" y="114300"/>
                </a:cubicBezTo>
                <a:cubicBezTo>
                  <a:pt x="900642" y="102129"/>
                  <a:pt x="1022350" y="60325"/>
                  <a:pt x="1022350" y="60325"/>
                </a:cubicBezTo>
                <a:cubicBezTo>
                  <a:pt x="1080029" y="42863"/>
                  <a:pt x="1129242" y="19050"/>
                  <a:pt x="1187450" y="9525"/>
                </a:cubicBezTo>
                <a:cubicBezTo>
                  <a:pt x="1245658" y="0"/>
                  <a:pt x="1371600" y="3175"/>
                  <a:pt x="1371600" y="3175"/>
                </a:cubicBezTo>
              </a:path>
            </a:pathLst>
          </a:custGeom>
          <a:ln w="1905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 noChangeAspect="1"/>
          </p:cNvCxnSpPr>
          <p:nvPr/>
        </p:nvCxnSpPr>
        <p:spPr>
          <a:xfrm rot="16200000" flipH="1" flipV="1">
            <a:off x="4369671" y="4048576"/>
            <a:ext cx="122993" cy="68089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 noChangeAspect="1"/>
          </p:cNvCxnSpPr>
          <p:nvPr/>
        </p:nvCxnSpPr>
        <p:spPr>
          <a:xfrm rot="16200000" flipH="1" flipV="1">
            <a:off x="4503844" y="4034911"/>
            <a:ext cx="95561" cy="52903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 noChangeAspect="1"/>
          </p:cNvCxnSpPr>
          <p:nvPr/>
        </p:nvCxnSpPr>
        <p:spPr>
          <a:xfrm rot="16200000" flipH="1" flipV="1">
            <a:off x="4239029" y="4055686"/>
            <a:ext cx="132138" cy="73152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 noChangeAspect="1"/>
          </p:cNvCxnSpPr>
          <p:nvPr/>
        </p:nvCxnSpPr>
        <p:spPr>
          <a:xfrm rot="16200000" flipH="1" flipV="1">
            <a:off x="4081938" y="4050146"/>
            <a:ext cx="141282" cy="78214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 noChangeAspect="1"/>
          </p:cNvCxnSpPr>
          <p:nvPr/>
        </p:nvCxnSpPr>
        <p:spPr>
          <a:xfrm rot="16200000" flipH="1" flipV="1">
            <a:off x="3975421" y="4040516"/>
            <a:ext cx="122993" cy="68089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 noChangeAspect="1"/>
          </p:cNvCxnSpPr>
          <p:nvPr/>
        </p:nvCxnSpPr>
        <p:spPr>
          <a:xfrm rot="16200000" flipH="1" flipV="1">
            <a:off x="3882510" y="4032391"/>
            <a:ext cx="86417" cy="47841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 noChangeAspect="1"/>
          </p:cNvCxnSpPr>
          <p:nvPr/>
        </p:nvCxnSpPr>
        <p:spPr>
          <a:xfrm rot="16200000" flipH="1" flipV="1">
            <a:off x="3781208" y="4023513"/>
            <a:ext cx="58985" cy="3265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 noChangeAspect="1"/>
          </p:cNvCxnSpPr>
          <p:nvPr/>
        </p:nvCxnSpPr>
        <p:spPr>
          <a:xfrm rot="5400000" flipH="1" flipV="1">
            <a:off x="4199423" y="3891493"/>
            <a:ext cx="150426" cy="83276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 noChangeAspect="1"/>
          </p:cNvCxnSpPr>
          <p:nvPr/>
        </p:nvCxnSpPr>
        <p:spPr>
          <a:xfrm rot="5400000" flipH="1" flipV="1">
            <a:off x="4172680" y="3783089"/>
            <a:ext cx="205290" cy="11364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 noChangeAspect="1"/>
          </p:cNvCxnSpPr>
          <p:nvPr/>
        </p:nvCxnSpPr>
        <p:spPr>
          <a:xfrm rot="5400000" flipH="1" flipV="1">
            <a:off x="4171011" y="3610732"/>
            <a:ext cx="187002" cy="103524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 noChangeAspect="1"/>
          </p:cNvCxnSpPr>
          <p:nvPr/>
        </p:nvCxnSpPr>
        <p:spPr>
          <a:xfrm rot="5400000" flipH="1" flipV="1">
            <a:off x="4184301" y="3483052"/>
            <a:ext cx="141282" cy="78214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 noChangeAspect="1"/>
          </p:cNvCxnSpPr>
          <p:nvPr/>
        </p:nvCxnSpPr>
        <p:spPr>
          <a:xfrm rot="5400000" flipH="1" flipV="1">
            <a:off x="4192748" y="3357641"/>
            <a:ext cx="77273" cy="42779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rot="5400000" flipH="1" flipV="1">
            <a:off x="3389148" y="3672788"/>
            <a:ext cx="1645920" cy="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 noChangeAspect="1"/>
          </p:cNvCxnSpPr>
          <p:nvPr/>
        </p:nvCxnSpPr>
        <p:spPr>
          <a:xfrm rot="10800000">
            <a:off x="3499531" y="4015182"/>
            <a:ext cx="1792137" cy="1588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4991633" y="3943388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966755" y="3653370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66755" y="406612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cxnSp>
        <p:nvCxnSpPr>
          <p:cNvPr id="34" name="Straight Arrow Connector 33"/>
          <p:cNvCxnSpPr>
            <a:cxnSpLocks/>
          </p:cNvCxnSpPr>
          <p:nvPr/>
        </p:nvCxnSpPr>
        <p:spPr>
          <a:xfrm rot="10800000">
            <a:off x="4991633" y="4095788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 rot="16200000">
            <a:off x="4193121" y="3052271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 rot="16200000">
            <a:off x="4028023" y="3052271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899957" y="2879727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84132" y="287972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cxnSp>
        <p:nvCxnSpPr>
          <p:cNvPr id="39" name="Straight Arrow Connector 38"/>
          <p:cNvCxnSpPr>
            <a:cxnSpLocks noChangeAspect="1"/>
          </p:cNvCxnSpPr>
          <p:nvPr/>
        </p:nvCxnSpPr>
        <p:spPr>
          <a:xfrm rot="5400000" flipH="1" flipV="1">
            <a:off x="4338923" y="3900207"/>
            <a:ext cx="145315" cy="79203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419000" y="3782484"/>
            <a:ext cx="302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h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40" y="386112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>
            <a:cxnSpLocks noChangeAspect="1"/>
          </p:cNvCxnSpPr>
          <p:nvPr/>
        </p:nvCxnSpPr>
        <p:spPr>
          <a:xfrm rot="5400000" flipH="1" flipV="1">
            <a:off x="3664579" y="3397885"/>
            <a:ext cx="2232236" cy="1588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cxnSpLocks noChangeAspect="1"/>
          </p:cNvCxnSpPr>
          <p:nvPr/>
        </p:nvCxnSpPr>
        <p:spPr>
          <a:xfrm>
            <a:off x="3581056" y="3390798"/>
            <a:ext cx="2100247" cy="77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47270" y="3217334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rot="5400000" flipH="1" flipV="1">
            <a:off x="4013619" y="3251450"/>
            <a:ext cx="1353999" cy="652103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03704" y="4135968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z</a:t>
            </a:r>
          </a:p>
        </p:txBody>
      </p:sp>
      <p:sp>
        <p:nvSpPr>
          <p:cNvPr id="24" name="Freeform 23"/>
          <p:cNvSpPr/>
          <p:nvPr/>
        </p:nvSpPr>
        <p:spPr>
          <a:xfrm>
            <a:off x="3517900" y="3742267"/>
            <a:ext cx="1968500" cy="279399"/>
          </a:xfrm>
          <a:custGeom>
            <a:avLst/>
            <a:gdLst>
              <a:gd name="connsiteX0" fmla="*/ 1968500 w 1968500"/>
              <a:gd name="connsiteY0" fmla="*/ 67733 h 279399"/>
              <a:gd name="connsiteX1" fmla="*/ 1752600 w 1968500"/>
              <a:gd name="connsiteY1" fmla="*/ 29633 h 279399"/>
              <a:gd name="connsiteX2" fmla="*/ 1498600 w 1968500"/>
              <a:gd name="connsiteY2" fmla="*/ 4233 h 279399"/>
              <a:gd name="connsiteX3" fmla="*/ 1206500 w 1968500"/>
              <a:gd name="connsiteY3" fmla="*/ 55033 h 279399"/>
              <a:gd name="connsiteX4" fmla="*/ 1007533 w 1968500"/>
              <a:gd name="connsiteY4" fmla="*/ 152400 h 279399"/>
              <a:gd name="connsiteX5" fmla="*/ 774700 w 1968500"/>
              <a:gd name="connsiteY5" fmla="*/ 245533 h 279399"/>
              <a:gd name="connsiteX6" fmla="*/ 529167 w 1968500"/>
              <a:gd name="connsiteY6" fmla="*/ 275166 h 279399"/>
              <a:gd name="connsiteX7" fmla="*/ 270933 w 1968500"/>
              <a:gd name="connsiteY7" fmla="*/ 270933 h 279399"/>
              <a:gd name="connsiteX8" fmla="*/ 0 w 1968500"/>
              <a:gd name="connsiteY8" fmla="*/ 241300 h 27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8500" h="279399">
                <a:moveTo>
                  <a:pt x="1968500" y="67733"/>
                </a:moveTo>
                <a:cubicBezTo>
                  <a:pt x="1899708" y="53974"/>
                  <a:pt x="1830917" y="40216"/>
                  <a:pt x="1752600" y="29633"/>
                </a:cubicBezTo>
                <a:cubicBezTo>
                  <a:pt x="1674283" y="19050"/>
                  <a:pt x="1589617" y="0"/>
                  <a:pt x="1498600" y="4233"/>
                </a:cubicBezTo>
                <a:cubicBezTo>
                  <a:pt x="1407583" y="8466"/>
                  <a:pt x="1288344" y="30339"/>
                  <a:pt x="1206500" y="55033"/>
                </a:cubicBezTo>
                <a:cubicBezTo>
                  <a:pt x="1124656" y="79727"/>
                  <a:pt x="1079500" y="120650"/>
                  <a:pt x="1007533" y="152400"/>
                </a:cubicBezTo>
                <a:cubicBezTo>
                  <a:pt x="935566" y="184150"/>
                  <a:pt x="854428" y="225072"/>
                  <a:pt x="774700" y="245533"/>
                </a:cubicBezTo>
                <a:cubicBezTo>
                  <a:pt x="694972" y="265994"/>
                  <a:pt x="613128" y="270933"/>
                  <a:pt x="529167" y="275166"/>
                </a:cubicBezTo>
                <a:cubicBezTo>
                  <a:pt x="445206" y="279399"/>
                  <a:pt x="359127" y="276577"/>
                  <a:pt x="270933" y="270933"/>
                </a:cubicBezTo>
                <a:cubicBezTo>
                  <a:pt x="182739" y="265289"/>
                  <a:pt x="0" y="241300"/>
                  <a:pt x="0" y="24130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 rot="5400000" flipH="1" flipV="1">
            <a:off x="4140570" y="3521765"/>
            <a:ext cx="477629" cy="224366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304242" y="3550184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240138" y="3456519"/>
            <a:ext cx="302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h</a:t>
            </a:r>
          </a:p>
        </p:txBody>
      </p:sp>
      <p:cxnSp>
        <p:nvCxnSpPr>
          <p:cNvPr id="35" name="Straight Arrow Connector 34"/>
          <p:cNvCxnSpPr>
            <a:cxnSpLocks/>
          </p:cNvCxnSpPr>
          <p:nvPr/>
        </p:nvCxnSpPr>
        <p:spPr>
          <a:xfrm rot="16200000">
            <a:off x="4505328" y="2569671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 rot="16200000">
            <a:off x="4911728" y="2569671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/>
          </p:cNvCxnSpPr>
          <p:nvPr/>
        </p:nvCxnSpPr>
        <p:spPr>
          <a:xfrm rot="5400000">
            <a:off x="4983695" y="4047104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>
            <a:off x="5280028" y="3958204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364561" y="240876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63065" y="3877735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04863" y="240876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11265" y="387773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cxnSp>
        <p:nvCxnSpPr>
          <p:cNvPr id="43" name="Straight Arrow Connector 42"/>
          <p:cNvCxnSpPr>
            <a:cxnSpLocks/>
          </p:cNvCxnSpPr>
          <p:nvPr/>
        </p:nvCxnSpPr>
        <p:spPr>
          <a:xfrm rot="5400000" flipH="1" flipV="1">
            <a:off x="4658394" y="3853295"/>
            <a:ext cx="73748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</p:cNvCxnSpPr>
          <p:nvPr/>
        </p:nvCxnSpPr>
        <p:spPr>
          <a:xfrm rot="16200000" flipH="1" flipV="1">
            <a:off x="4348969" y="3923011"/>
            <a:ext cx="73747" cy="0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</p:cNvCxnSpPr>
          <p:nvPr/>
        </p:nvCxnSpPr>
        <p:spPr>
          <a:xfrm rot="16200000" flipH="1" flipV="1">
            <a:off x="4205025" y="3936093"/>
            <a:ext cx="92034" cy="0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</p:cNvCxnSpPr>
          <p:nvPr/>
        </p:nvCxnSpPr>
        <p:spPr>
          <a:xfrm rot="16200000" flipH="1" flipV="1">
            <a:off x="4061081" y="3942823"/>
            <a:ext cx="110323" cy="0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</p:cNvCxnSpPr>
          <p:nvPr/>
        </p:nvCxnSpPr>
        <p:spPr>
          <a:xfrm rot="16200000" flipH="1" flipV="1">
            <a:off x="3926281" y="3949173"/>
            <a:ext cx="110323" cy="0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</p:cNvCxnSpPr>
          <p:nvPr/>
        </p:nvCxnSpPr>
        <p:spPr>
          <a:xfrm rot="16200000" flipH="1" flipV="1">
            <a:off x="3791481" y="3945998"/>
            <a:ext cx="110323" cy="0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</p:cNvCxnSpPr>
          <p:nvPr/>
        </p:nvCxnSpPr>
        <p:spPr>
          <a:xfrm rot="16200000" flipH="1" flipV="1">
            <a:off x="3661253" y="3944220"/>
            <a:ext cx="101179" cy="0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</p:cNvCxnSpPr>
          <p:nvPr/>
        </p:nvCxnSpPr>
        <p:spPr>
          <a:xfrm rot="16200000" flipH="1" flipV="1">
            <a:off x="3531025" y="3936092"/>
            <a:ext cx="92035" cy="0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cxnSpLocks/>
          </p:cNvCxnSpPr>
          <p:nvPr/>
        </p:nvCxnSpPr>
        <p:spPr>
          <a:xfrm rot="5400000" flipH="1" flipV="1">
            <a:off x="4851435" y="3825354"/>
            <a:ext cx="119467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</p:cNvCxnSpPr>
          <p:nvPr/>
        </p:nvCxnSpPr>
        <p:spPr>
          <a:xfrm rot="5400000" flipH="1" flipV="1">
            <a:off x="4977038" y="3823576"/>
            <a:ext cx="128611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 rot="5400000" flipH="1" flipV="1">
            <a:off x="5111785" y="3828529"/>
            <a:ext cx="119467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 rot="5400000" flipH="1" flipV="1">
            <a:off x="5255676" y="3840213"/>
            <a:ext cx="92035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</p:cNvCxnSpPr>
          <p:nvPr/>
        </p:nvCxnSpPr>
        <p:spPr>
          <a:xfrm rot="5400000" flipH="1" flipV="1">
            <a:off x="5394994" y="3853295"/>
            <a:ext cx="73748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26359" y="3890433"/>
            <a:ext cx="1958339" cy="0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H="1" flipV="1">
            <a:off x="4675413" y="4268076"/>
            <a:ext cx="101179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/>
          </p:cNvCxnSpPr>
          <p:nvPr/>
        </p:nvCxnSpPr>
        <p:spPr>
          <a:xfrm flipH="1" flipV="1">
            <a:off x="4697638" y="4147426"/>
            <a:ext cx="82891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</p:cNvCxnSpPr>
          <p:nvPr/>
        </p:nvCxnSpPr>
        <p:spPr>
          <a:xfrm flipH="1" flipV="1">
            <a:off x="4726213" y="4026776"/>
            <a:ext cx="46315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/>
          </p:cNvCxnSpPr>
          <p:nvPr/>
        </p:nvCxnSpPr>
        <p:spPr>
          <a:xfrm flipH="1" flipV="1">
            <a:off x="4713513" y="3302876"/>
            <a:ext cx="64603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 flipH="1" flipV="1">
            <a:off x="4669063" y="3229851"/>
            <a:ext cx="101179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cxnSpLocks/>
          </p:cNvCxnSpPr>
          <p:nvPr/>
        </p:nvCxnSpPr>
        <p:spPr>
          <a:xfrm flipH="1" flipV="1">
            <a:off x="4662713" y="3156826"/>
            <a:ext cx="110323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 flipH="1" flipV="1">
            <a:off x="4684938" y="3086976"/>
            <a:ext cx="101179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</p:cNvCxnSpPr>
          <p:nvPr/>
        </p:nvCxnSpPr>
        <p:spPr>
          <a:xfrm flipH="1" flipV="1">
            <a:off x="4719863" y="3017126"/>
            <a:ext cx="55459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 rot="10800000" flipH="1" flipV="1">
            <a:off x="4780315" y="2645651"/>
            <a:ext cx="55459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 rot="10800000" flipH="1" flipV="1">
            <a:off x="4787427" y="2521826"/>
            <a:ext cx="73747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cxnSpLocks/>
          </p:cNvCxnSpPr>
          <p:nvPr/>
        </p:nvCxnSpPr>
        <p:spPr>
          <a:xfrm rot="10800000" flipH="1" flipV="1">
            <a:off x="4783871" y="3506076"/>
            <a:ext cx="64603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</p:cNvCxnSpPr>
          <p:nvPr/>
        </p:nvCxnSpPr>
        <p:spPr>
          <a:xfrm rot="10800000" flipH="1" flipV="1">
            <a:off x="4782220" y="3572751"/>
            <a:ext cx="101179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</p:cNvCxnSpPr>
          <p:nvPr/>
        </p:nvCxnSpPr>
        <p:spPr>
          <a:xfrm rot="10800000" flipH="1" flipV="1">
            <a:off x="4783871" y="3645776"/>
            <a:ext cx="64603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749800" y="205740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sp>
        <p:nvSpPr>
          <p:cNvPr id="72" name="Freeform 71"/>
          <p:cNvSpPr/>
          <p:nvPr/>
        </p:nvSpPr>
        <p:spPr>
          <a:xfrm>
            <a:off x="4635500" y="2460625"/>
            <a:ext cx="255058" cy="1860550"/>
          </a:xfrm>
          <a:custGeom>
            <a:avLst/>
            <a:gdLst>
              <a:gd name="connsiteX0" fmla="*/ 247650 w 255058"/>
              <a:gd name="connsiteY0" fmla="*/ 0 h 1860550"/>
              <a:gd name="connsiteX1" fmla="*/ 190500 w 255058"/>
              <a:gd name="connsiteY1" fmla="*/ 222250 h 1860550"/>
              <a:gd name="connsiteX2" fmla="*/ 123825 w 255058"/>
              <a:gd name="connsiteY2" fmla="*/ 441325 h 1860550"/>
              <a:gd name="connsiteX3" fmla="*/ 69850 w 255058"/>
              <a:gd name="connsiteY3" fmla="*/ 574675 h 1860550"/>
              <a:gd name="connsiteX4" fmla="*/ 19050 w 255058"/>
              <a:gd name="connsiteY4" fmla="*/ 654050 h 1860550"/>
              <a:gd name="connsiteX5" fmla="*/ 6350 w 255058"/>
              <a:gd name="connsiteY5" fmla="*/ 717550 h 1860550"/>
              <a:gd name="connsiteX6" fmla="*/ 31750 w 255058"/>
              <a:gd name="connsiteY6" fmla="*/ 796925 h 1860550"/>
              <a:gd name="connsiteX7" fmla="*/ 196850 w 255058"/>
              <a:gd name="connsiteY7" fmla="*/ 996950 h 1860550"/>
              <a:gd name="connsiteX8" fmla="*/ 254000 w 255058"/>
              <a:gd name="connsiteY8" fmla="*/ 1117600 h 1860550"/>
              <a:gd name="connsiteX9" fmla="*/ 203200 w 255058"/>
              <a:gd name="connsiteY9" fmla="*/ 1257300 h 1860550"/>
              <a:gd name="connsiteX10" fmla="*/ 127000 w 255058"/>
              <a:gd name="connsiteY10" fmla="*/ 1412875 h 1860550"/>
              <a:gd name="connsiteX11" fmla="*/ 73025 w 255058"/>
              <a:gd name="connsiteY11" fmla="*/ 1603375 h 1860550"/>
              <a:gd name="connsiteX12" fmla="*/ 6350 w 255058"/>
              <a:gd name="connsiteY12" fmla="*/ 1860550 h 186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058" h="1860550">
                <a:moveTo>
                  <a:pt x="247650" y="0"/>
                </a:moveTo>
                <a:cubicBezTo>
                  <a:pt x="229393" y="74348"/>
                  <a:pt x="211137" y="148696"/>
                  <a:pt x="190500" y="222250"/>
                </a:cubicBezTo>
                <a:cubicBezTo>
                  <a:pt x="169863" y="295804"/>
                  <a:pt x="143933" y="382588"/>
                  <a:pt x="123825" y="441325"/>
                </a:cubicBezTo>
                <a:cubicBezTo>
                  <a:pt x="103717" y="500062"/>
                  <a:pt x="87312" y="539221"/>
                  <a:pt x="69850" y="574675"/>
                </a:cubicBezTo>
                <a:cubicBezTo>
                  <a:pt x="52388" y="610129"/>
                  <a:pt x="29633" y="630238"/>
                  <a:pt x="19050" y="654050"/>
                </a:cubicBezTo>
                <a:cubicBezTo>
                  <a:pt x="8467" y="677862"/>
                  <a:pt x="4233" y="693737"/>
                  <a:pt x="6350" y="717550"/>
                </a:cubicBezTo>
                <a:cubicBezTo>
                  <a:pt x="8467" y="741363"/>
                  <a:pt x="0" y="750358"/>
                  <a:pt x="31750" y="796925"/>
                </a:cubicBezTo>
                <a:cubicBezTo>
                  <a:pt x="63500" y="843492"/>
                  <a:pt x="159808" y="943504"/>
                  <a:pt x="196850" y="996950"/>
                </a:cubicBezTo>
                <a:cubicBezTo>
                  <a:pt x="233892" y="1050396"/>
                  <a:pt x="252942" y="1074208"/>
                  <a:pt x="254000" y="1117600"/>
                </a:cubicBezTo>
                <a:cubicBezTo>
                  <a:pt x="255058" y="1160992"/>
                  <a:pt x="224367" y="1208088"/>
                  <a:pt x="203200" y="1257300"/>
                </a:cubicBezTo>
                <a:cubicBezTo>
                  <a:pt x="182033" y="1306512"/>
                  <a:pt x="148696" y="1355196"/>
                  <a:pt x="127000" y="1412875"/>
                </a:cubicBezTo>
                <a:cubicBezTo>
                  <a:pt x="105304" y="1470554"/>
                  <a:pt x="93133" y="1528762"/>
                  <a:pt x="73025" y="1603375"/>
                </a:cubicBezTo>
                <a:cubicBezTo>
                  <a:pt x="52917" y="1677988"/>
                  <a:pt x="6350" y="1860550"/>
                  <a:pt x="6350" y="186055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>
            <a:cxnSpLocks noChangeAspect="1"/>
          </p:cNvCxnSpPr>
          <p:nvPr/>
        </p:nvCxnSpPr>
        <p:spPr>
          <a:xfrm>
            <a:off x="3211356" y="2690797"/>
            <a:ext cx="1012822" cy="1588"/>
          </a:xfrm>
          <a:prstGeom prst="straightConnector1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55906" y="265635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cxnSp>
        <p:nvCxnSpPr>
          <p:cNvPr id="6" name="Straight Arrow Connector 5"/>
          <p:cNvCxnSpPr>
            <a:cxnSpLocks noChangeAspect="1"/>
          </p:cNvCxnSpPr>
          <p:nvPr/>
        </p:nvCxnSpPr>
        <p:spPr>
          <a:xfrm rot="5400000" flipH="1" flipV="1">
            <a:off x="3451294" y="2393521"/>
            <a:ext cx="533098" cy="1588"/>
          </a:xfrm>
          <a:prstGeom prst="straightConnector1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 noChangeAspect="1"/>
          </p:cNvCxnSpPr>
          <p:nvPr/>
        </p:nvCxnSpPr>
        <p:spPr>
          <a:xfrm rot="5400000" flipH="1" flipV="1">
            <a:off x="3514718" y="2924579"/>
            <a:ext cx="406251" cy="1588"/>
          </a:xfrm>
          <a:prstGeom prst="straightConnector1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3976528" y="2537304"/>
            <a:ext cx="203200" cy="126999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rot="10800000" flipV="1">
            <a:off x="3493928" y="2407129"/>
            <a:ext cx="203200" cy="126999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08203" y="219122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87606" y="197373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65403" y="235950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4764617" y="2320927"/>
            <a:ext cx="1066797" cy="661494"/>
          </a:xfrm>
          <a:prstGeom prst="straightConnector1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 noChangeAspect="1"/>
          </p:cNvCxnSpPr>
          <p:nvPr/>
        </p:nvCxnSpPr>
        <p:spPr>
          <a:xfrm flipV="1">
            <a:off x="5552016" y="2459533"/>
            <a:ext cx="191705" cy="118871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74267" y="212248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52014" y="2463802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cxnSp>
        <p:nvCxnSpPr>
          <p:cNvPr id="25" name="Straight Arrow Connector 24"/>
          <p:cNvCxnSpPr>
            <a:cxnSpLocks noChangeAspect="1"/>
          </p:cNvCxnSpPr>
          <p:nvPr/>
        </p:nvCxnSpPr>
        <p:spPr>
          <a:xfrm rot="10800000" flipV="1">
            <a:off x="5145616" y="2097583"/>
            <a:ext cx="191705" cy="118871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69414" y="1882777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15492" y="197960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10800000" flipV="1">
            <a:off x="5139265" y="2133601"/>
            <a:ext cx="301625" cy="18097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 flipV="1">
            <a:off x="5056715" y="3038476"/>
            <a:ext cx="301625" cy="18097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 noChangeAspect="1"/>
          </p:cNvCxnSpPr>
          <p:nvPr/>
        </p:nvCxnSpPr>
        <p:spPr>
          <a:xfrm rot="5400000" flipV="1">
            <a:off x="5234648" y="2737611"/>
            <a:ext cx="210175" cy="126106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 noChangeAspect="1"/>
          </p:cNvCxnSpPr>
          <p:nvPr/>
        </p:nvCxnSpPr>
        <p:spPr>
          <a:xfrm rot="16200000" flipV="1">
            <a:off x="5059480" y="2467862"/>
            <a:ext cx="225415" cy="13525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Arc 32"/>
          <p:cNvSpPr>
            <a:spLocks noChangeAspect="1"/>
          </p:cNvSpPr>
          <p:nvPr/>
        </p:nvSpPr>
        <p:spPr>
          <a:xfrm>
            <a:off x="5209114" y="2847976"/>
            <a:ext cx="201168" cy="201168"/>
          </a:xfrm>
          <a:prstGeom prst="arc">
            <a:avLst>
              <a:gd name="adj1" fmla="val 19698610"/>
              <a:gd name="adj2" fmla="val 4182121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>
            <a:spLocks noChangeAspect="1"/>
          </p:cNvSpPr>
          <p:nvPr/>
        </p:nvSpPr>
        <p:spPr>
          <a:xfrm rot="10800000">
            <a:off x="5104339" y="2292351"/>
            <a:ext cx="201168" cy="201168"/>
          </a:xfrm>
          <a:prstGeom prst="arc">
            <a:avLst>
              <a:gd name="adj1" fmla="val 19698610"/>
              <a:gd name="adj2" fmla="val 3614330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813050" y="306705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84700" y="306705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cxnSp>
        <p:nvCxnSpPr>
          <p:cNvPr id="72" name="Straight Connector 71"/>
          <p:cNvCxnSpPr>
            <a:cxnSpLocks noChangeAspect="1"/>
          </p:cNvCxnSpPr>
          <p:nvPr/>
        </p:nvCxnSpPr>
        <p:spPr>
          <a:xfrm flipV="1">
            <a:off x="3222625" y="4676775"/>
            <a:ext cx="407472" cy="2571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2949575" y="3705225"/>
            <a:ext cx="1549400" cy="9779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Arc 36"/>
          <p:cNvSpPr>
            <a:spLocks/>
          </p:cNvSpPr>
          <p:nvPr/>
        </p:nvSpPr>
        <p:spPr>
          <a:xfrm>
            <a:off x="3943350" y="3816351"/>
            <a:ext cx="201168" cy="164589"/>
          </a:xfrm>
          <a:prstGeom prst="arc">
            <a:avLst>
              <a:gd name="adj1" fmla="val 17858046"/>
              <a:gd name="adj2" fmla="val 3615321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>
            <a:spLocks noChangeAspect="1"/>
          </p:cNvSpPr>
          <p:nvPr/>
        </p:nvSpPr>
        <p:spPr>
          <a:xfrm rot="16200000">
            <a:off x="3759200" y="3708399"/>
            <a:ext cx="201168" cy="201168"/>
          </a:xfrm>
          <a:prstGeom prst="arc">
            <a:avLst>
              <a:gd name="adj1" fmla="val 18966168"/>
              <a:gd name="adj2" fmla="val 2379207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>
            <a:spLocks noChangeAspect="1"/>
          </p:cNvSpPr>
          <p:nvPr/>
        </p:nvSpPr>
        <p:spPr>
          <a:xfrm rot="10800000">
            <a:off x="3552825" y="3835399"/>
            <a:ext cx="201168" cy="201168"/>
          </a:xfrm>
          <a:prstGeom prst="arc">
            <a:avLst>
              <a:gd name="adj1" fmla="val 20049104"/>
              <a:gd name="adj2" fmla="val 3941407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>
            <a:spLocks noChangeAspect="1"/>
          </p:cNvSpPr>
          <p:nvPr/>
        </p:nvSpPr>
        <p:spPr>
          <a:xfrm>
            <a:off x="3657600" y="4381499"/>
            <a:ext cx="201168" cy="201168"/>
          </a:xfrm>
          <a:prstGeom prst="arc">
            <a:avLst>
              <a:gd name="adj1" fmla="val 19504561"/>
              <a:gd name="adj2" fmla="val 3941407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>
            <a:spLocks noChangeAspect="1"/>
          </p:cNvSpPr>
          <p:nvPr/>
        </p:nvSpPr>
        <p:spPr>
          <a:xfrm rot="5400000">
            <a:off x="3457575" y="4505324"/>
            <a:ext cx="201168" cy="201168"/>
          </a:xfrm>
          <a:prstGeom prst="arc">
            <a:avLst>
              <a:gd name="adj1" fmla="val 19991466"/>
              <a:gd name="adj2" fmla="val 2226902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>
            <a:spLocks/>
          </p:cNvSpPr>
          <p:nvPr/>
        </p:nvSpPr>
        <p:spPr>
          <a:xfrm rot="10800000">
            <a:off x="3269489" y="4447924"/>
            <a:ext cx="182879" cy="118864"/>
          </a:xfrm>
          <a:prstGeom prst="arc">
            <a:avLst>
              <a:gd name="adj1" fmla="val 18966168"/>
              <a:gd name="adj2" fmla="val 2927860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cxnSpLocks/>
          </p:cNvCxnSpPr>
          <p:nvPr/>
        </p:nvCxnSpPr>
        <p:spPr>
          <a:xfrm rot="10800000" flipV="1">
            <a:off x="3589919" y="3727740"/>
            <a:ext cx="212824" cy="129276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 noChangeAspect="1"/>
          </p:cNvCxnSpPr>
          <p:nvPr/>
        </p:nvCxnSpPr>
        <p:spPr>
          <a:xfrm>
            <a:off x="3915506" y="3723075"/>
            <a:ext cx="177853" cy="101939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 noChangeAspect="1"/>
          </p:cNvCxnSpPr>
          <p:nvPr/>
        </p:nvCxnSpPr>
        <p:spPr>
          <a:xfrm rot="10800000" flipV="1">
            <a:off x="3301650" y="3970212"/>
            <a:ext cx="789116" cy="49395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 noChangeAspect="1"/>
          </p:cNvCxnSpPr>
          <p:nvPr/>
        </p:nvCxnSpPr>
        <p:spPr>
          <a:xfrm rot="16200000" flipH="1">
            <a:off x="3324753" y="4512048"/>
            <a:ext cx="142129" cy="206007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 noChangeAspect="1"/>
          </p:cNvCxnSpPr>
          <p:nvPr/>
        </p:nvCxnSpPr>
        <p:spPr>
          <a:xfrm flipV="1">
            <a:off x="3599291" y="4565281"/>
            <a:ext cx="214356" cy="133307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 noChangeAspect="1"/>
          </p:cNvCxnSpPr>
          <p:nvPr/>
        </p:nvCxnSpPr>
        <p:spPr>
          <a:xfrm rot="16200000" flipV="1">
            <a:off x="3683388" y="4269986"/>
            <a:ext cx="195400" cy="122092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cxnSpLocks noChangeAspect="1"/>
          </p:cNvCxnSpPr>
          <p:nvPr/>
        </p:nvCxnSpPr>
        <p:spPr>
          <a:xfrm rot="16200000" flipV="1">
            <a:off x="3520805" y="4010675"/>
            <a:ext cx="204544" cy="12780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/>
          </p:cNvCxnSpPr>
          <p:nvPr/>
        </p:nvCxnSpPr>
        <p:spPr>
          <a:xfrm rot="10800000" flipV="1">
            <a:off x="3570224" y="3665007"/>
            <a:ext cx="183685" cy="114335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448050" y="3435350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cxnSp>
        <p:nvCxnSpPr>
          <p:cNvPr id="61" name="Straight Arrow Connector 60"/>
          <p:cNvCxnSpPr>
            <a:cxnSpLocks noChangeAspect="1"/>
          </p:cNvCxnSpPr>
          <p:nvPr/>
        </p:nvCxnSpPr>
        <p:spPr>
          <a:xfrm rot="10800000" flipV="1">
            <a:off x="3847254" y="4026195"/>
            <a:ext cx="154305" cy="96047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cxnSpLocks noChangeAspect="1"/>
          </p:cNvCxnSpPr>
          <p:nvPr/>
        </p:nvCxnSpPr>
        <p:spPr>
          <a:xfrm flipV="1">
            <a:off x="3630549" y="3738032"/>
            <a:ext cx="154305" cy="96047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 noChangeAspect="1"/>
          </p:cNvCxnSpPr>
          <p:nvPr/>
        </p:nvCxnSpPr>
        <p:spPr>
          <a:xfrm>
            <a:off x="3940941" y="3735658"/>
            <a:ext cx="124195" cy="73665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 noChangeAspect="1"/>
          </p:cNvCxnSpPr>
          <p:nvPr/>
        </p:nvCxnSpPr>
        <p:spPr>
          <a:xfrm rot="10800000" flipV="1">
            <a:off x="3377354" y="4321470"/>
            <a:ext cx="154305" cy="96047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3333458" y="4571741"/>
            <a:ext cx="124194" cy="82809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cxnSpLocks noChangeAspect="1"/>
          </p:cNvCxnSpPr>
          <p:nvPr/>
        </p:nvCxnSpPr>
        <p:spPr>
          <a:xfrm flipV="1">
            <a:off x="3633724" y="4579407"/>
            <a:ext cx="154305" cy="96047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</p:cNvCxnSpPr>
          <p:nvPr/>
        </p:nvCxnSpPr>
        <p:spPr>
          <a:xfrm rot="16200000" flipV="1">
            <a:off x="3551072" y="4024478"/>
            <a:ext cx="132030" cy="84074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cxnSpLocks noChangeAspect="1"/>
          </p:cNvCxnSpPr>
          <p:nvPr/>
        </p:nvCxnSpPr>
        <p:spPr>
          <a:xfrm flipV="1">
            <a:off x="3879850" y="3429000"/>
            <a:ext cx="407472" cy="2571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cxnSpLocks noChangeAspect="1"/>
          </p:cNvCxnSpPr>
          <p:nvPr/>
        </p:nvCxnSpPr>
        <p:spPr>
          <a:xfrm flipV="1">
            <a:off x="4184650" y="3651250"/>
            <a:ext cx="407472" cy="2571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Freeform 75"/>
          <p:cNvSpPr/>
          <p:nvPr/>
        </p:nvSpPr>
        <p:spPr>
          <a:xfrm>
            <a:off x="4070350" y="3565525"/>
            <a:ext cx="98425" cy="44450"/>
          </a:xfrm>
          <a:custGeom>
            <a:avLst/>
            <a:gdLst>
              <a:gd name="connsiteX0" fmla="*/ 0 w 98425"/>
              <a:gd name="connsiteY0" fmla="*/ 0 h 44450"/>
              <a:gd name="connsiteX1" fmla="*/ 57150 w 98425"/>
              <a:gd name="connsiteY1" fmla="*/ 34925 h 44450"/>
              <a:gd name="connsiteX2" fmla="*/ 85725 w 98425"/>
              <a:gd name="connsiteY2" fmla="*/ 41275 h 44450"/>
              <a:gd name="connsiteX3" fmla="*/ 98425 w 98425"/>
              <a:gd name="connsiteY3" fmla="*/ 4445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425" h="44450">
                <a:moveTo>
                  <a:pt x="0" y="0"/>
                </a:moveTo>
                <a:cubicBezTo>
                  <a:pt x="21431" y="14023"/>
                  <a:pt x="42863" y="28046"/>
                  <a:pt x="57150" y="34925"/>
                </a:cubicBezTo>
                <a:cubicBezTo>
                  <a:pt x="71438" y="41804"/>
                  <a:pt x="78846" y="39688"/>
                  <a:pt x="85725" y="41275"/>
                </a:cubicBezTo>
                <a:cubicBezTo>
                  <a:pt x="92604" y="42862"/>
                  <a:pt x="95514" y="43656"/>
                  <a:pt x="98425" y="4445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3997325" y="3619500"/>
            <a:ext cx="38100" cy="92075"/>
          </a:xfrm>
          <a:custGeom>
            <a:avLst/>
            <a:gdLst>
              <a:gd name="connsiteX0" fmla="*/ 0 w 38100"/>
              <a:gd name="connsiteY0" fmla="*/ 0 h 92075"/>
              <a:gd name="connsiteX1" fmla="*/ 28575 w 38100"/>
              <a:gd name="connsiteY1" fmla="*/ 41275 h 92075"/>
              <a:gd name="connsiteX2" fmla="*/ 34925 w 38100"/>
              <a:gd name="connsiteY2" fmla="*/ 66675 h 92075"/>
              <a:gd name="connsiteX3" fmla="*/ 38100 w 38100"/>
              <a:gd name="connsiteY3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" h="92075">
                <a:moveTo>
                  <a:pt x="0" y="0"/>
                </a:moveTo>
                <a:cubicBezTo>
                  <a:pt x="11377" y="15081"/>
                  <a:pt x="22754" y="30163"/>
                  <a:pt x="28575" y="41275"/>
                </a:cubicBezTo>
                <a:cubicBezTo>
                  <a:pt x="34396" y="52387"/>
                  <a:pt x="33338" y="58208"/>
                  <a:pt x="34925" y="66675"/>
                </a:cubicBezTo>
                <a:cubicBezTo>
                  <a:pt x="36512" y="75142"/>
                  <a:pt x="38100" y="92075"/>
                  <a:pt x="38100" y="92075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4162425" y="3800475"/>
            <a:ext cx="101600" cy="47625"/>
          </a:xfrm>
          <a:custGeom>
            <a:avLst/>
            <a:gdLst>
              <a:gd name="connsiteX0" fmla="*/ 101600 w 101600"/>
              <a:gd name="connsiteY0" fmla="*/ 47625 h 47625"/>
              <a:gd name="connsiteX1" fmla="*/ 57150 w 101600"/>
              <a:gd name="connsiteY1" fmla="*/ 9525 h 47625"/>
              <a:gd name="connsiteX2" fmla="*/ 0 w 101600"/>
              <a:gd name="connsiteY2" fmla="*/ 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" h="47625">
                <a:moveTo>
                  <a:pt x="101600" y="47625"/>
                </a:moveTo>
                <a:cubicBezTo>
                  <a:pt x="87841" y="32543"/>
                  <a:pt x="74083" y="17462"/>
                  <a:pt x="57150" y="9525"/>
                </a:cubicBezTo>
                <a:cubicBezTo>
                  <a:pt x="40217" y="1588"/>
                  <a:pt x="0" y="0"/>
                  <a:pt x="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4288367" y="3702050"/>
            <a:ext cx="39158" cy="101600"/>
          </a:xfrm>
          <a:custGeom>
            <a:avLst/>
            <a:gdLst>
              <a:gd name="connsiteX0" fmla="*/ 39158 w 39158"/>
              <a:gd name="connsiteY0" fmla="*/ 101600 h 101600"/>
              <a:gd name="connsiteX1" fmla="*/ 7408 w 39158"/>
              <a:gd name="connsiteY1" fmla="*/ 53975 h 101600"/>
              <a:gd name="connsiteX2" fmla="*/ 1058 w 39158"/>
              <a:gd name="connsiteY2" fmla="*/ 19050 h 101600"/>
              <a:gd name="connsiteX3" fmla="*/ 1058 w 39158"/>
              <a:gd name="connsiteY3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58" h="101600">
                <a:moveTo>
                  <a:pt x="39158" y="101600"/>
                </a:moveTo>
                <a:cubicBezTo>
                  <a:pt x="26458" y="84666"/>
                  <a:pt x="13758" y="67733"/>
                  <a:pt x="7408" y="53975"/>
                </a:cubicBezTo>
                <a:cubicBezTo>
                  <a:pt x="1058" y="40217"/>
                  <a:pt x="2116" y="28046"/>
                  <a:pt x="1058" y="19050"/>
                </a:cubicBezTo>
                <a:cubicBezTo>
                  <a:pt x="0" y="10054"/>
                  <a:pt x="1058" y="0"/>
                  <a:pt x="1058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2813050" y="4810125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584700" y="481012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d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5221357" y="3946691"/>
            <a:ext cx="370605" cy="738340"/>
            <a:chOff x="5221357" y="3946691"/>
            <a:chExt cx="370605" cy="738340"/>
          </a:xfrm>
        </p:grpSpPr>
        <p:sp>
          <p:nvSpPr>
            <p:cNvPr id="82" name="Arc 81"/>
            <p:cNvSpPr>
              <a:spLocks/>
            </p:cNvSpPr>
            <p:nvPr/>
          </p:nvSpPr>
          <p:spPr>
            <a:xfrm>
              <a:off x="5380103" y="4079876"/>
              <a:ext cx="201168" cy="164589"/>
            </a:xfrm>
            <a:prstGeom prst="arc">
              <a:avLst>
                <a:gd name="adj1" fmla="val 17858046"/>
                <a:gd name="adj2" fmla="val 156858"/>
              </a:avLst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Arc 82"/>
            <p:cNvSpPr>
              <a:spLocks/>
            </p:cNvSpPr>
            <p:nvPr/>
          </p:nvSpPr>
          <p:spPr>
            <a:xfrm rot="16200000">
              <a:off x="5180206" y="3990851"/>
              <a:ext cx="201166" cy="118864"/>
            </a:xfrm>
            <a:prstGeom prst="arc">
              <a:avLst>
                <a:gd name="adj1" fmla="val 16424393"/>
                <a:gd name="adj2" fmla="val 116930"/>
              </a:avLst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Arc 83"/>
            <p:cNvSpPr>
              <a:spLocks/>
            </p:cNvSpPr>
            <p:nvPr/>
          </p:nvSpPr>
          <p:spPr>
            <a:xfrm rot="10800000">
              <a:off x="5230878" y="4375151"/>
              <a:ext cx="201168" cy="164589"/>
            </a:xfrm>
            <a:prstGeom prst="arc">
              <a:avLst>
                <a:gd name="adj1" fmla="val 17858046"/>
                <a:gd name="adj2" fmla="val 81124"/>
              </a:avLst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Arc 84"/>
            <p:cNvSpPr>
              <a:spLocks/>
            </p:cNvSpPr>
            <p:nvPr/>
          </p:nvSpPr>
          <p:spPr>
            <a:xfrm rot="5400000">
              <a:off x="5440682" y="4534159"/>
              <a:ext cx="201168" cy="100576"/>
            </a:xfrm>
            <a:prstGeom prst="arc">
              <a:avLst>
                <a:gd name="adj1" fmla="val 15888747"/>
                <a:gd name="adj2" fmla="val 795209"/>
              </a:avLst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cxnSpLocks noChangeAspect="1"/>
            </p:cNvCxnSpPr>
            <p:nvPr/>
          </p:nvCxnSpPr>
          <p:spPr>
            <a:xfrm>
              <a:off x="5281030" y="3946691"/>
              <a:ext cx="267679" cy="154946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cxnSpLocks noChangeAspect="1"/>
            </p:cNvCxnSpPr>
            <p:nvPr/>
          </p:nvCxnSpPr>
          <p:spPr>
            <a:xfrm rot="16200000" flipH="1">
              <a:off x="5370830" y="4365104"/>
              <a:ext cx="431417" cy="10847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cxnSpLocks noChangeAspect="1"/>
            </p:cNvCxnSpPr>
            <p:nvPr/>
          </p:nvCxnSpPr>
          <p:spPr>
            <a:xfrm>
              <a:off x="5275983" y="4526741"/>
              <a:ext cx="246263" cy="153765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cxnSpLocks noChangeAspect="1"/>
            </p:cNvCxnSpPr>
            <p:nvPr/>
          </p:nvCxnSpPr>
          <p:spPr>
            <a:xfrm rot="16200000" flipH="1">
              <a:off x="5012893" y="4249319"/>
              <a:ext cx="426959" cy="9945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Straight Arrow Connector 93"/>
          <p:cNvCxnSpPr>
            <a:cxnSpLocks/>
          </p:cNvCxnSpPr>
          <p:nvPr/>
        </p:nvCxnSpPr>
        <p:spPr>
          <a:xfrm rot="16200000" flipH="1">
            <a:off x="5144714" y="4241181"/>
            <a:ext cx="159842" cy="2330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cxnSpLocks/>
          </p:cNvCxnSpPr>
          <p:nvPr/>
        </p:nvCxnSpPr>
        <p:spPr>
          <a:xfrm rot="5400000" flipH="1">
            <a:off x="5506012" y="4357742"/>
            <a:ext cx="159842" cy="2330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cxnSpLocks/>
          </p:cNvCxnSpPr>
          <p:nvPr/>
        </p:nvCxnSpPr>
        <p:spPr>
          <a:xfrm rot="10800000">
            <a:off x="5329303" y="3975101"/>
            <a:ext cx="140320" cy="85903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5326128" y="4552951"/>
            <a:ext cx="140320" cy="85903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5230878" y="4067175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cxnSp>
        <p:nvCxnSpPr>
          <p:cNvPr id="103" name="Straight Arrow Connector 102"/>
          <p:cNvCxnSpPr>
            <a:cxnSpLocks/>
          </p:cNvCxnSpPr>
          <p:nvPr/>
        </p:nvCxnSpPr>
        <p:spPr>
          <a:xfrm rot="10800000" flipV="1">
            <a:off x="5292727" y="4296832"/>
            <a:ext cx="183685" cy="114335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Aspect="1"/>
          </p:cNvCxnSpPr>
          <p:nvPr/>
        </p:nvCxnSpPr>
        <p:spPr>
          <a:xfrm rot="10800000">
            <a:off x="3270667" y="4736990"/>
            <a:ext cx="2173400" cy="794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 noChangeAspect="1"/>
          </p:cNvCxnSpPr>
          <p:nvPr/>
        </p:nvCxnSpPr>
        <p:spPr>
          <a:xfrm rot="5400000" flipH="1" flipV="1">
            <a:off x="2498304" y="3961448"/>
            <a:ext cx="1564430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7134" y="4580467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8133" y="3081865"/>
            <a:ext cx="382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W</a:t>
            </a:r>
          </a:p>
        </p:txBody>
      </p:sp>
      <p:cxnSp>
        <p:nvCxnSpPr>
          <p:cNvPr id="17" name="Straight Arrow Connector 16"/>
          <p:cNvCxnSpPr>
            <a:cxnSpLocks noChangeAspect="1"/>
          </p:cNvCxnSpPr>
          <p:nvPr/>
        </p:nvCxnSpPr>
        <p:spPr>
          <a:xfrm rot="5400000" flipH="1" flipV="1">
            <a:off x="3483105" y="3734197"/>
            <a:ext cx="1135328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4002087" y="430509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016902" y="3539068"/>
            <a:ext cx="93134" cy="186266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55062" y="4741336"/>
            <a:ext cx="680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x</a:t>
            </a:r>
            <a:r>
              <a:rPr lang="en-US" sz="1200" baseline="30000">
                <a:latin typeface="Times"/>
                <a:cs typeface="Times"/>
              </a:rPr>
              <a:t>*</a:t>
            </a:r>
            <a:r>
              <a:rPr lang="en-US" sz="1200">
                <a:latin typeface="Times"/>
                <a:cs typeface="Times"/>
              </a:rPr>
              <a:t>(σ, ε)</a:t>
            </a:r>
            <a:endParaRPr lang="en-US" sz="1200" i="1">
              <a:latin typeface="Times"/>
              <a:cs typeface="Times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16200000" flipH="1">
            <a:off x="3911600" y="3953932"/>
            <a:ext cx="1549400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4002087" y="3170559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13667" y="3454400"/>
            <a:ext cx="83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W</a:t>
            </a:r>
            <a:r>
              <a:rPr lang="en-US" sz="1400" baseline="30000">
                <a:latin typeface="Times"/>
                <a:cs typeface="Times"/>
              </a:rPr>
              <a:t>*</a:t>
            </a:r>
            <a:r>
              <a:rPr lang="en-US" sz="1400">
                <a:latin typeface="Times"/>
                <a:cs typeface="Times"/>
              </a:rPr>
              <a:t>(σ, ε)</a:t>
            </a:r>
            <a:endParaRPr lang="en-US" sz="1400" i="1">
              <a:latin typeface="Times"/>
              <a:cs typeface="Time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882901" y="3162300"/>
            <a:ext cx="2184399" cy="1146614"/>
            <a:chOff x="2882901" y="3162300"/>
            <a:chExt cx="2184399" cy="1146614"/>
          </a:xfrm>
        </p:grpSpPr>
        <p:sp>
          <p:nvSpPr>
            <p:cNvPr id="14" name="Arc 13"/>
            <p:cNvSpPr>
              <a:spLocks/>
            </p:cNvSpPr>
            <p:nvPr/>
          </p:nvSpPr>
          <p:spPr>
            <a:xfrm flipH="1" flipV="1">
              <a:off x="4406894" y="3177586"/>
              <a:ext cx="543394" cy="496324"/>
            </a:xfrm>
            <a:prstGeom prst="arc">
              <a:avLst>
                <a:gd name="adj1" fmla="val 891627"/>
                <a:gd name="adj2" fmla="val 10093345"/>
              </a:avLst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endCxn id="30" idx="0"/>
            </p:cNvCxnSpPr>
            <p:nvPr/>
          </p:nvCxnSpPr>
          <p:spPr>
            <a:xfrm rot="5400000">
              <a:off x="3999107" y="3522129"/>
              <a:ext cx="605971" cy="243487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Arc 29"/>
            <p:cNvSpPr>
              <a:spLocks/>
            </p:cNvSpPr>
            <p:nvPr/>
          </p:nvSpPr>
          <p:spPr>
            <a:xfrm rot="10800000" flipH="1" flipV="1">
              <a:off x="2882901" y="3162300"/>
              <a:ext cx="1344758" cy="1146614"/>
            </a:xfrm>
            <a:prstGeom prst="arc">
              <a:avLst>
                <a:gd name="adj1" fmla="val 1120407"/>
                <a:gd name="adj2" fmla="val 6664065"/>
              </a:avLst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943475" y="3365500"/>
              <a:ext cx="123825" cy="298450"/>
            </a:xfrm>
            <a:custGeom>
              <a:avLst/>
              <a:gdLst>
                <a:gd name="connsiteX0" fmla="*/ 0 w 123825"/>
                <a:gd name="connsiteY0" fmla="*/ 0 h 298450"/>
                <a:gd name="connsiteX1" fmla="*/ 41275 w 123825"/>
                <a:gd name="connsiteY1" fmla="*/ 130175 h 298450"/>
                <a:gd name="connsiteX2" fmla="*/ 82550 w 123825"/>
                <a:gd name="connsiteY2" fmla="*/ 225425 h 298450"/>
                <a:gd name="connsiteX3" fmla="*/ 123825 w 123825"/>
                <a:gd name="connsiteY3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298450">
                  <a:moveTo>
                    <a:pt x="0" y="0"/>
                  </a:moveTo>
                  <a:cubicBezTo>
                    <a:pt x="13758" y="46302"/>
                    <a:pt x="27517" y="92604"/>
                    <a:pt x="41275" y="130175"/>
                  </a:cubicBezTo>
                  <a:cubicBezTo>
                    <a:pt x="55033" y="167746"/>
                    <a:pt x="68792" y="197379"/>
                    <a:pt x="82550" y="225425"/>
                  </a:cubicBezTo>
                  <a:cubicBezTo>
                    <a:pt x="96308" y="253471"/>
                    <a:pt x="123825" y="298450"/>
                    <a:pt x="123825" y="298450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081991" y="3704167"/>
            <a:ext cx="1101725" cy="2825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 rot="19902425">
            <a:off x="4203700" y="3881966"/>
            <a:ext cx="105833" cy="76200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640666" y="3059642"/>
            <a:ext cx="1965325" cy="1562100"/>
          </a:xfrm>
          <a:custGeom>
            <a:avLst/>
            <a:gdLst>
              <a:gd name="connsiteX0" fmla="*/ 0 w 1965325"/>
              <a:gd name="connsiteY0" fmla="*/ 301625 h 1562100"/>
              <a:gd name="connsiteX1" fmla="*/ 882650 w 1965325"/>
              <a:gd name="connsiteY1" fmla="*/ 1562100 h 1562100"/>
              <a:gd name="connsiteX2" fmla="*/ 1965325 w 1965325"/>
              <a:gd name="connsiteY2" fmla="*/ 1270000 h 1562100"/>
              <a:gd name="connsiteX3" fmla="*/ 1114425 w 1965325"/>
              <a:gd name="connsiteY3" fmla="*/ 0 h 1562100"/>
              <a:gd name="connsiteX4" fmla="*/ 0 w 1965325"/>
              <a:gd name="connsiteY4" fmla="*/ 301625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325" h="1562100">
                <a:moveTo>
                  <a:pt x="0" y="301625"/>
                </a:moveTo>
                <a:lnTo>
                  <a:pt x="882650" y="1562100"/>
                </a:lnTo>
                <a:lnTo>
                  <a:pt x="1965325" y="1270000"/>
                </a:lnTo>
                <a:lnTo>
                  <a:pt x="1114425" y="0"/>
                </a:lnTo>
                <a:lnTo>
                  <a:pt x="0" y="301625"/>
                </a:lnTo>
                <a:close/>
              </a:path>
            </a:pathLst>
          </a:custGeom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637491" y="3291417"/>
            <a:ext cx="2006600" cy="1085850"/>
          </a:xfrm>
          <a:custGeom>
            <a:avLst/>
            <a:gdLst>
              <a:gd name="connsiteX0" fmla="*/ 1552575 w 2006600"/>
              <a:gd name="connsiteY0" fmla="*/ 400050 h 1085850"/>
              <a:gd name="connsiteX1" fmla="*/ 2006600 w 2006600"/>
              <a:gd name="connsiteY1" fmla="*/ 0 h 1085850"/>
              <a:gd name="connsiteX2" fmla="*/ 892175 w 2006600"/>
              <a:gd name="connsiteY2" fmla="*/ 311150 h 1085850"/>
              <a:gd name="connsiteX3" fmla="*/ 0 w 2006600"/>
              <a:gd name="connsiteY3" fmla="*/ 1085850 h 1085850"/>
              <a:gd name="connsiteX4" fmla="*/ 584200 w 2006600"/>
              <a:gd name="connsiteY4" fmla="*/ 923925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6600" h="1085850">
                <a:moveTo>
                  <a:pt x="1552575" y="400050"/>
                </a:moveTo>
                <a:lnTo>
                  <a:pt x="2006600" y="0"/>
                </a:lnTo>
                <a:lnTo>
                  <a:pt x="892175" y="311150"/>
                </a:lnTo>
                <a:lnTo>
                  <a:pt x="0" y="1085850"/>
                </a:lnTo>
                <a:lnTo>
                  <a:pt x="584200" y="923925"/>
                </a:lnTo>
              </a:path>
            </a:pathLst>
          </a:custGeom>
          <a:ln w="1905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253441" y="3697817"/>
            <a:ext cx="933450" cy="504825"/>
          </a:xfrm>
          <a:custGeom>
            <a:avLst/>
            <a:gdLst>
              <a:gd name="connsiteX0" fmla="*/ 933450 w 933450"/>
              <a:gd name="connsiteY0" fmla="*/ 0 h 504825"/>
              <a:gd name="connsiteX1" fmla="*/ 501650 w 933450"/>
              <a:gd name="connsiteY1" fmla="*/ 374650 h 504825"/>
              <a:gd name="connsiteX2" fmla="*/ 0 w 933450"/>
              <a:gd name="connsiteY2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450" h="504825">
                <a:moveTo>
                  <a:pt x="933450" y="0"/>
                </a:moveTo>
                <a:lnTo>
                  <a:pt x="501650" y="374650"/>
                </a:lnTo>
                <a:lnTo>
                  <a:pt x="0" y="504825"/>
                </a:lnTo>
              </a:path>
            </a:pathLst>
          </a:custGeom>
          <a:ln w="19050" cap="flat" cmpd="sng" algn="ctr">
            <a:solidFill>
              <a:schemeClr val="accent3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350804" y="3057530"/>
            <a:ext cx="573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(101)</a:t>
            </a:r>
          </a:p>
        </p:txBody>
      </p:sp>
      <p:sp>
        <p:nvSpPr>
          <p:cNvPr id="33" name="Rectangle 32"/>
          <p:cNvSpPr/>
          <p:nvPr/>
        </p:nvSpPr>
        <p:spPr>
          <a:xfrm rot="21423965">
            <a:off x="5262357" y="3340921"/>
            <a:ext cx="360410" cy="176007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5243513" y="3343275"/>
          <a:ext cx="381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4" imgW="381000" imgH="190500" progId="Equation.3">
                  <p:embed/>
                </p:oleObj>
              </mc:Choice>
              <mc:Fallback>
                <p:oleObj name="Equation" r:id="rId4" imgW="381000" imgH="190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3513" y="3343275"/>
                        <a:ext cx="381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/>
          <p:cNvCxnSpPr/>
          <p:nvPr/>
        </p:nvCxnSpPr>
        <p:spPr>
          <a:xfrm flipV="1">
            <a:off x="4387850" y="3778250"/>
            <a:ext cx="488950" cy="130175"/>
          </a:xfrm>
          <a:prstGeom prst="line">
            <a:avLst/>
          </a:prstGeom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4876800" y="3775075"/>
            <a:ext cx="466725" cy="168275"/>
          </a:xfrm>
          <a:custGeom>
            <a:avLst/>
            <a:gdLst>
              <a:gd name="connsiteX0" fmla="*/ 0 w 466725"/>
              <a:gd name="connsiteY0" fmla="*/ 0 h 168275"/>
              <a:gd name="connsiteX1" fmla="*/ 107950 w 466725"/>
              <a:gd name="connsiteY1" fmla="*/ 15875 h 168275"/>
              <a:gd name="connsiteX2" fmla="*/ 257175 w 466725"/>
              <a:gd name="connsiteY2" fmla="*/ 53975 h 168275"/>
              <a:gd name="connsiteX3" fmla="*/ 381000 w 466725"/>
              <a:gd name="connsiteY3" fmla="*/ 114300 h 168275"/>
              <a:gd name="connsiteX4" fmla="*/ 466725 w 466725"/>
              <a:gd name="connsiteY4" fmla="*/ 168275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25" h="168275">
                <a:moveTo>
                  <a:pt x="0" y="0"/>
                </a:moveTo>
                <a:cubicBezTo>
                  <a:pt x="32544" y="3439"/>
                  <a:pt x="65088" y="6879"/>
                  <a:pt x="107950" y="15875"/>
                </a:cubicBezTo>
                <a:cubicBezTo>
                  <a:pt x="150813" y="24871"/>
                  <a:pt x="211667" y="37571"/>
                  <a:pt x="257175" y="53975"/>
                </a:cubicBezTo>
                <a:cubicBezTo>
                  <a:pt x="302683" y="70379"/>
                  <a:pt x="346075" y="95250"/>
                  <a:pt x="381000" y="114300"/>
                </a:cubicBezTo>
                <a:cubicBezTo>
                  <a:pt x="415925" y="133350"/>
                  <a:pt x="441325" y="150812"/>
                  <a:pt x="466725" y="168275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771901" y="3551767"/>
            <a:ext cx="527050" cy="242358"/>
          </a:xfrm>
          <a:custGeom>
            <a:avLst/>
            <a:gdLst>
              <a:gd name="connsiteX0" fmla="*/ 511175 w 511175"/>
              <a:gd name="connsiteY0" fmla="*/ 244475 h 244475"/>
              <a:gd name="connsiteX1" fmla="*/ 390525 w 511175"/>
              <a:gd name="connsiteY1" fmla="*/ 161925 h 244475"/>
              <a:gd name="connsiteX2" fmla="*/ 244475 w 511175"/>
              <a:gd name="connsiteY2" fmla="*/ 82550 h 244475"/>
              <a:gd name="connsiteX3" fmla="*/ 114300 w 511175"/>
              <a:gd name="connsiteY3" fmla="*/ 31750 h 244475"/>
              <a:gd name="connsiteX4" fmla="*/ 0 w 511175"/>
              <a:gd name="connsiteY4" fmla="*/ 0 h 24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175" h="244475">
                <a:moveTo>
                  <a:pt x="511175" y="244475"/>
                </a:moveTo>
                <a:cubicBezTo>
                  <a:pt x="473075" y="216694"/>
                  <a:pt x="434975" y="188913"/>
                  <a:pt x="390525" y="161925"/>
                </a:cubicBezTo>
                <a:cubicBezTo>
                  <a:pt x="346075" y="134937"/>
                  <a:pt x="290513" y="104246"/>
                  <a:pt x="244475" y="82550"/>
                </a:cubicBezTo>
                <a:cubicBezTo>
                  <a:pt x="198438" y="60854"/>
                  <a:pt x="155046" y="45508"/>
                  <a:pt x="114300" y="31750"/>
                </a:cubicBezTo>
                <a:cubicBezTo>
                  <a:pt x="73554" y="17992"/>
                  <a:pt x="0" y="0"/>
                  <a:pt x="0" y="0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311650" y="3810000"/>
            <a:ext cx="88900" cy="79375"/>
          </a:xfrm>
          <a:custGeom>
            <a:avLst/>
            <a:gdLst>
              <a:gd name="connsiteX0" fmla="*/ 88900 w 88900"/>
              <a:gd name="connsiteY0" fmla="*/ 79375 h 79375"/>
              <a:gd name="connsiteX1" fmla="*/ 0 w 88900"/>
              <a:gd name="connsiteY1" fmla="*/ 0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900" h="79375">
                <a:moveTo>
                  <a:pt x="88900" y="79375"/>
                </a:moveTo>
                <a:lnTo>
                  <a:pt x="0" y="0"/>
                </a:lnTo>
              </a:path>
            </a:pathLst>
          </a:cu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876800" y="3544888"/>
            <a:ext cx="463550" cy="223837"/>
          </a:xfrm>
          <a:custGeom>
            <a:avLst/>
            <a:gdLst>
              <a:gd name="connsiteX0" fmla="*/ 0 w 463550"/>
              <a:gd name="connsiteY0" fmla="*/ 223837 h 223837"/>
              <a:gd name="connsiteX1" fmla="*/ 101600 w 463550"/>
              <a:gd name="connsiteY1" fmla="*/ 141287 h 223837"/>
              <a:gd name="connsiteX2" fmla="*/ 219075 w 463550"/>
              <a:gd name="connsiteY2" fmla="*/ 74612 h 223837"/>
              <a:gd name="connsiteX3" fmla="*/ 317500 w 463550"/>
              <a:gd name="connsiteY3" fmla="*/ 33337 h 223837"/>
              <a:gd name="connsiteX4" fmla="*/ 431800 w 463550"/>
              <a:gd name="connsiteY4" fmla="*/ 4762 h 223837"/>
              <a:gd name="connsiteX5" fmla="*/ 463550 w 463550"/>
              <a:gd name="connsiteY5" fmla="*/ 4762 h 22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550" h="223837">
                <a:moveTo>
                  <a:pt x="0" y="223837"/>
                </a:moveTo>
                <a:cubicBezTo>
                  <a:pt x="32544" y="194997"/>
                  <a:pt x="65088" y="166158"/>
                  <a:pt x="101600" y="141287"/>
                </a:cubicBezTo>
                <a:cubicBezTo>
                  <a:pt x="138112" y="116416"/>
                  <a:pt x="183092" y="92604"/>
                  <a:pt x="219075" y="74612"/>
                </a:cubicBezTo>
                <a:cubicBezTo>
                  <a:pt x="255058" y="56620"/>
                  <a:pt x="282046" y="44979"/>
                  <a:pt x="317500" y="33337"/>
                </a:cubicBezTo>
                <a:cubicBezTo>
                  <a:pt x="352954" y="21695"/>
                  <a:pt x="407458" y="9524"/>
                  <a:pt x="431800" y="4762"/>
                </a:cubicBezTo>
                <a:cubicBezTo>
                  <a:pt x="456142" y="0"/>
                  <a:pt x="463550" y="4762"/>
                  <a:pt x="463550" y="4762"/>
                </a:cubicBezTo>
              </a:path>
            </a:pathLst>
          </a:cu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765550" y="4064000"/>
            <a:ext cx="358775" cy="276225"/>
          </a:xfrm>
          <a:custGeom>
            <a:avLst/>
            <a:gdLst>
              <a:gd name="connsiteX0" fmla="*/ 358775 w 358775"/>
              <a:gd name="connsiteY0" fmla="*/ 0 h 276225"/>
              <a:gd name="connsiteX1" fmla="*/ 238125 w 358775"/>
              <a:gd name="connsiteY1" fmla="*/ 79375 h 276225"/>
              <a:gd name="connsiteX2" fmla="*/ 123825 w 358775"/>
              <a:gd name="connsiteY2" fmla="*/ 165100 h 276225"/>
              <a:gd name="connsiteX3" fmla="*/ 0 w 358775"/>
              <a:gd name="connsiteY3" fmla="*/ 27622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775" h="276225">
                <a:moveTo>
                  <a:pt x="358775" y="0"/>
                </a:moveTo>
                <a:cubicBezTo>
                  <a:pt x="318029" y="25929"/>
                  <a:pt x="277283" y="51858"/>
                  <a:pt x="238125" y="79375"/>
                </a:cubicBezTo>
                <a:cubicBezTo>
                  <a:pt x="198967" y="106892"/>
                  <a:pt x="163513" y="132292"/>
                  <a:pt x="123825" y="165100"/>
                </a:cubicBezTo>
                <a:cubicBezTo>
                  <a:pt x="84137" y="197908"/>
                  <a:pt x="0" y="276225"/>
                  <a:pt x="0" y="276225"/>
                </a:cubicBezTo>
              </a:path>
            </a:pathLst>
          </a:cu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4152900" y="3911600"/>
            <a:ext cx="234950" cy="133350"/>
          </a:xfrm>
          <a:custGeom>
            <a:avLst/>
            <a:gdLst>
              <a:gd name="connsiteX0" fmla="*/ 234950 w 234950"/>
              <a:gd name="connsiteY0" fmla="*/ 0 h 133350"/>
              <a:gd name="connsiteX1" fmla="*/ 120650 w 234950"/>
              <a:gd name="connsiteY1" fmla="*/ 63500 h 133350"/>
              <a:gd name="connsiteX2" fmla="*/ 0 w 234950"/>
              <a:gd name="connsiteY2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950" h="133350">
                <a:moveTo>
                  <a:pt x="234950" y="0"/>
                </a:moveTo>
                <a:lnTo>
                  <a:pt x="120650" y="63500"/>
                </a:lnTo>
                <a:cubicBezTo>
                  <a:pt x="81492" y="85725"/>
                  <a:pt x="0" y="133350"/>
                  <a:pt x="0" y="133350"/>
                </a:cubicBezTo>
              </a:path>
            </a:pathLst>
          </a:cu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4371975" y="3886200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4854575" y="3752850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271434" y="3848100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20165" y="3725333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B</a:t>
            </a:r>
          </a:p>
        </p:txBody>
      </p:sp>
      <p:cxnSp>
        <p:nvCxnSpPr>
          <p:cNvPr id="50" name="Straight Arrow Connector 49"/>
          <p:cNvCxnSpPr>
            <a:cxnSpLocks/>
          </p:cNvCxnSpPr>
          <p:nvPr/>
        </p:nvCxnSpPr>
        <p:spPr>
          <a:xfrm rot="10800000" flipV="1">
            <a:off x="4513118" y="3788833"/>
            <a:ext cx="194348" cy="5084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20704672">
            <a:off x="4348255" y="3526366"/>
            <a:ext cx="694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ξ</a:t>
            </a:r>
            <a:r>
              <a:rPr lang="en-US" sz="1200">
                <a:latin typeface="Times"/>
                <a:cs typeface="Times"/>
              </a:rPr>
              <a:t>=[010]</a:t>
            </a: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3454921" y="4389966"/>
          <a:ext cx="838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Equation" r:id="rId6" imgW="838200" imgH="254000" progId="Equation.3">
                  <p:embed/>
                </p:oleObj>
              </mc:Choice>
              <mc:Fallback>
                <p:oleObj name="Equation" r:id="rId6" imgW="838200" imgH="254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921" y="4389966"/>
                        <a:ext cx="838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2955387" y="3775605"/>
          <a:ext cx="939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Equation" r:id="rId8" imgW="939800" imgH="254000" progId="Equation.3">
                  <p:embed/>
                </p:oleObj>
              </mc:Choice>
              <mc:Fallback>
                <p:oleObj name="Equation" r:id="rId8" imgW="939800" imgH="254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387" y="3775605"/>
                        <a:ext cx="9398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Arc 57"/>
          <p:cNvSpPr/>
          <p:nvPr/>
        </p:nvSpPr>
        <p:spPr>
          <a:xfrm>
            <a:off x="4273550" y="3782486"/>
            <a:ext cx="357717" cy="357717"/>
          </a:xfrm>
          <a:prstGeom prst="arc">
            <a:avLst>
              <a:gd name="adj1" fmla="val 10270907"/>
              <a:gd name="adj2" fmla="val 13733625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 rot="19283267">
            <a:off x="4107617" y="3811275"/>
            <a:ext cx="147079" cy="98341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/>
        </p:nvGraphicFramePr>
        <p:xfrm>
          <a:off x="4080934" y="3723218"/>
          <a:ext cx="177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Equation" r:id="rId10" imgW="177800" imgH="215900" progId="Equation.3">
                  <p:embed/>
                </p:oleObj>
              </mc:Choice>
              <mc:Fallback>
                <p:oleObj name="Equation" r:id="rId10" imgW="177800" imgH="2159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0934" y="3723218"/>
                        <a:ext cx="1778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4577301" y="4104735"/>
            <a:ext cx="1030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  <a:r>
              <a:rPr lang="en-US" sz="1400" b="1" baseline="-25000">
                <a:latin typeface="Times"/>
                <a:cs typeface="Times"/>
              </a:rPr>
              <a:t>BA</a:t>
            </a:r>
            <a:r>
              <a:rPr lang="en-US" sz="1400">
                <a:latin typeface="Times"/>
                <a:cs typeface="Times"/>
              </a:rPr>
              <a:t> = [100]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3966633" y="4182533"/>
            <a:ext cx="71967" cy="241300"/>
          </a:xfrm>
          <a:custGeom>
            <a:avLst/>
            <a:gdLst>
              <a:gd name="connsiteX0" fmla="*/ 0 w 71967"/>
              <a:gd name="connsiteY0" fmla="*/ 0 h 241300"/>
              <a:gd name="connsiteX1" fmla="*/ 38100 w 71967"/>
              <a:gd name="connsiteY1" fmla="*/ 76200 h 241300"/>
              <a:gd name="connsiteX2" fmla="*/ 59267 w 71967"/>
              <a:gd name="connsiteY2" fmla="*/ 143934 h 241300"/>
              <a:gd name="connsiteX3" fmla="*/ 71967 w 71967"/>
              <a:gd name="connsiteY3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67" h="241300">
                <a:moveTo>
                  <a:pt x="0" y="0"/>
                </a:moveTo>
                <a:cubicBezTo>
                  <a:pt x="14111" y="26105"/>
                  <a:pt x="28222" y="52211"/>
                  <a:pt x="38100" y="76200"/>
                </a:cubicBezTo>
                <a:cubicBezTo>
                  <a:pt x="47978" y="100189"/>
                  <a:pt x="53623" y="116417"/>
                  <a:pt x="59267" y="143934"/>
                </a:cubicBezTo>
                <a:cubicBezTo>
                  <a:pt x="64911" y="171451"/>
                  <a:pt x="71967" y="241300"/>
                  <a:pt x="71967" y="24130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635500" y="3852333"/>
            <a:ext cx="88900" cy="325967"/>
          </a:xfrm>
          <a:custGeom>
            <a:avLst/>
            <a:gdLst>
              <a:gd name="connsiteX0" fmla="*/ 0 w 88900"/>
              <a:gd name="connsiteY0" fmla="*/ 0 h 325967"/>
              <a:gd name="connsiteX1" fmla="*/ 46567 w 88900"/>
              <a:gd name="connsiteY1" fmla="*/ 101600 h 325967"/>
              <a:gd name="connsiteX2" fmla="*/ 80433 w 88900"/>
              <a:gd name="connsiteY2" fmla="*/ 224367 h 325967"/>
              <a:gd name="connsiteX3" fmla="*/ 88900 w 88900"/>
              <a:gd name="connsiteY3" fmla="*/ 325967 h 32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00" h="325967">
                <a:moveTo>
                  <a:pt x="0" y="0"/>
                </a:moveTo>
                <a:cubicBezTo>
                  <a:pt x="16581" y="32103"/>
                  <a:pt x="33162" y="64206"/>
                  <a:pt x="46567" y="101600"/>
                </a:cubicBezTo>
                <a:cubicBezTo>
                  <a:pt x="59972" y="138994"/>
                  <a:pt x="73378" y="186973"/>
                  <a:pt x="80433" y="224367"/>
                </a:cubicBezTo>
                <a:cubicBezTo>
                  <a:pt x="87489" y="261762"/>
                  <a:pt x="88900" y="325967"/>
                  <a:pt x="88900" y="325967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3797300" y="3602567"/>
            <a:ext cx="118533" cy="177800"/>
          </a:xfrm>
          <a:custGeom>
            <a:avLst/>
            <a:gdLst>
              <a:gd name="connsiteX0" fmla="*/ 118533 w 118533"/>
              <a:gd name="connsiteY0" fmla="*/ 0 h 177800"/>
              <a:gd name="connsiteX1" fmla="*/ 101600 w 118533"/>
              <a:gd name="connsiteY1" fmla="*/ 50800 h 177800"/>
              <a:gd name="connsiteX2" fmla="*/ 71967 w 118533"/>
              <a:gd name="connsiteY2" fmla="*/ 97366 h 177800"/>
              <a:gd name="connsiteX3" fmla="*/ 21167 w 118533"/>
              <a:gd name="connsiteY3" fmla="*/ 156633 h 177800"/>
              <a:gd name="connsiteX4" fmla="*/ 0 w 118533"/>
              <a:gd name="connsiteY4" fmla="*/ 17780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33" h="177800">
                <a:moveTo>
                  <a:pt x="118533" y="0"/>
                </a:moveTo>
                <a:cubicBezTo>
                  <a:pt x="113947" y="17286"/>
                  <a:pt x="109361" y="34572"/>
                  <a:pt x="101600" y="50800"/>
                </a:cubicBezTo>
                <a:cubicBezTo>
                  <a:pt x="93839" y="67028"/>
                  <a:pt x="85373" y="79727"/>
                  <a:pt x="71967" y="97366"/>
                </a:cubicBezTo>
                <a:cubicBezTo>
                  <a:pt x="58561" y="115005"/>
                  <a:pt x="33161" y="143227"/>
                  <a:pt x="21167" y="156633"/>
                </a:cubicBezTo>
                <a:cubicBezTo>
                  <a:pt x="9173" y="170039"/>
                  <a:pt x="0" y="177800"/>
                  <a:pt x="0" y="17780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Aspect="1"/>
          </p:cNvCxnSpPr>
          <p:nvPr/>
        </p:nvCxnSpPr>
        <p:spPr>
          <a:xfrm rot="10800000">
            <a:off x="3219867" y="4228990"/>
            <a:ext cx="2173400" cy="794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 noChangeAspect="1"/>
          </p:cNvCxnSpPr>
          <p:nvPr/>
        </p:nvCxnSpPr>
        <p:spPr>
          <a:xfrm rot="5400000" flipH="1" flipV="1">
            <a:off x="2447504" y="3453448"/>
            <a:ext cx="1564430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>
            <a:spLocks/>
          </p:cNvSpPr>
          <p:nvPr/>
        </p:nvSpPr>
        <p:spPr>
          <a:xfrm>
            <a:off x="4146547" y="2914650"/>
            <a:ext cx="545084" cy="645668"/>
          </a:xfrm>
          <a:prstGeom prst="arc">
            <a:avLst>
              <a:gd name="adj1" fmla="val 12318225"/>
              <a:gd name="adj2" fmla="val 20111030"/>
            </a:avLst>
          </a:pr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376334" y="4072467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42733" y="2573865"/>
            <a:ext cx="382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W</a:t>
            </a:r>
          </a:p>
        </p:txBody>
      </p:sp>
      <p:cxnSp>
        <p:nvCxnSpPr>
          <p:cNvPr id="28" name="Straight Connector 27"/>
          <p:cNvCxnSpPr>
            <a:stCxn id="14" idx="2"/>
          </p:cNvCxnSpPr>
          <p:nvPr/>
        </p:nvCxnSpPr>
        <p:spPr>
          <a:xfrm rot="16200000" flipH="1">
            <a:off x="4607730" y="3185329"/>
            <a:ext cx="232713" cy="102228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998445" y="3185642"/>
            <a:ext cx="249646" cy="93136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2829980" y="2453761"/>
            <a:ext cx="2101854" cy="1709212"/>
            <a:chOff x="2829980" y="2453761"/>
            <a:chExt cx="2101854" cy="1709212"/>
          </a:xfrm>
        </p:grpSpPr>
        <p:sp>
          <p:nvSpPr>
            <p:cNvPr id="32" name="Arc 31"/>
            <p:cNvSpPr>
              <a:spLocks/>
            </p:cNvSpPr>
            <p:nvPr/>
          </p:nvSpPr>
          <p:spPr>
            <a:xfrm>
              <a:off x="4034364" y="3334222"/>
              <a:ext cx="255943" cy="357330"/>
            </a:xfrm>
            <a:prstGeom prst="arc">
              <a:avLst>
                <a:gd name="adj1" fmla="val 12600534"/>
                <a:gd name="adj2" fmla="val 21560064"/>
              </a:avLst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>
              <a:spLocks/>
            </p:cNvSpPr>
            <p:nvPr/>
          </p:nvSpPr>
          <p:spPr>
            <a:xfrm>
              <a:off x="2829980" y="2453761"/>
              <a:ext cx="1263654" cy="1428291"/>
            </a:xfrm>
            <a:prstGeom prst="arc">
              <a:avLst>
                <a:gd name="adj1" fmla="val 1409772"/>
                <a:gd name="adj2" fmla="val 5357287"/>
              </a:avLst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/>
            <p:cNvSpPr>
              <a:spLocks/>
            </p:cNvSpPr>
            <p:nvPr/>
          </p:nvSpPr>
          <p:spPr>
            <a:xfrm flipH="1">
              <a:off x="4563531" y="3334222"/>
              <a:ext cx="255943" cy="357330"/>
            </a:xfrm>
            <a:prstGeom prst="arc">
              <a:avLst>
                <a:gd name="adj1" fmla="val 13587620"/>
                <a:gd name="adj2" fmla="val 21560064"/>
              </a:avLst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16200000" flipH="1">
              <a:off x="4749339" y="3437005"/>
              <a:ext cx="222619" cy="14237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Arc 38"/>
            <p:cNvSpPr>
              <a:spLocks/>
            </p:cNvSpPr>
            <p:nvPr/>
          </p:nvSpPr>
          <p:spPr>
            <a:xfrm flipH="1">
              <a:off x="4296831" y="3842219"/>
              <a:ext cx="274230" cy="320754"/>
            </a:xfrm>
            <a:prstGeom prst="arc">
              <a:avLst>
                <a:gd name="adj1" fmla="val 166929"/>
                <a:gd name="adj2" fmla="val 10830361"/>
              </a:avLst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>
              <a:stCxn id="34" idx="2"/>
              <a:endCxn id="39" idx="2"/>
            </p:cNvCxnSpPr>
            <p:nvPr/>
          </p:nvCxnSpPr>
          <p:spPr>
            <a:xfrm rot="16200000" flipH="1">
              <a:off x="4308589" y="3738917"/>
              <a:ext cx="517415" cy="7522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4024280" y="3742474"/>
              <a:ext cx="535703" cy="7522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Arrow Connector 42"/>
          <p:cNvCxnSpPr>
            <a:cxnSpLocks noChangeAspect="1"/>
          </p:cNvCxnSpPr>
          <p:nvPr/>
        </p:nvCxnSpPr>
        <p:spPr>
          <a:xfrm rot="5400000" flipH="1" flipV="1">
            <a:off x="4282841" y="3748645"/>
            <a:ext cx="816977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4642910" y="4161159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652433" y="3699935"/>
            <a:ext cx="93134" cy="186266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4612217" y="3659720"/>
          <a:ext cx="2921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Equation" r:id="rId4" imgW="292100" imgH="215900" progId="Equation.3">
                  <p:embed/>
                </p:oleObj>
              </mc:Choice>
              <mc:Fallback>
                <p:oleObj name="Equation" r:id="rId4" imgW="292100" imgH="215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2217" y="3659720"/>
                        <a:ext cx="2921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092575" y="3568700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35450" y="3317875"/>
            <a:ext cx="337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59300" y="3435350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3075" y="2819400"/>
            <a:ext cx="328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12194" y="3014130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07905" y="2942170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37544" y="3187699"/>
            <a:ext cx="337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D</a:t>
            </a:r>
          </a:p>
        </p:txBody>
      </p:sp>
      <p:sp>
        <p:nvSpPr>
          <p:cNvPr id="4" name="Freeform 3"/>
          <p:cNvSpPr/>
          <p:nvPr/>
        </p:nvSpPr>
        <p:spPr>
          <a:xfrm>
            <a:off x="3378200" y="2339975"/>
            <a:ext cx="1965325" cy="1562100"/>
          </a:xfrm>
          <a:custGeom>
            <a:avLst/>
            <a:gdLst>
              <a:gd name="connsiteX0" fmla="*/ 0 w 1965325"/>
              <a:gd name="connsiteY0" fmla="*/ 301625 h 1562100"/>
              <a:gd name="connsiteX1" fmla="*/ 882650 w 1965325"/>
              <a:gd name="connsiteY1" fmla="*/ 1562100 h 1562100"/>
              <a:gd name="connsiteX2" fmla="*/ 1965325 w 1965325"/>
              <a:gd name="connsiteY2" fmla="*/ 1270000 h 1562100"/>
              <a:gd name="connsiteX3" fmla="*/ 1114425 w 1965325"/>
              <a:gd name="connsiteY3" fmla="*/ 0 h 1562100"/>
              <a:gd name="connsiteX4" fmla="*/ 0 w 1965325"/>
              <a:gd name="connsiteY4" fmla="*/ 301625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325" h="1562100">
                <a:moveTo>
                  <a:pt x="0" y="301625"/>
                </a:moveTo>
                <a:lnTo>
                  <a:pt x="882650" y="1562100"/>
                </a:lnTo>
                <a:lnTo>
                  <a:pt x="1965325" y="1270000"/>
                </a:lnTo>
                <a:lnTo>
                  <a:pt x="1114425" y="0"/>
                </a:lnTo>
                <a:lnTo>
                  <a:pt x="0" y="301625"/>
                </a:lnTo>
                <a:close/>
              </a:path>
            </a:pathLst>
          </a:custGeom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375025" y="2571750"/>
            <a:ext cx="2006600" cy="1085850"/>
          </a:xfrm>
          <a:custGeom>
            <a:avLst/>
            <a:gdLst>
              <a:gd name="connsiteX0" fmla="*/ 1552575 w 2006600"/>
              <a:gd name="connsiteY0" fmla="*/ 400050 h 1085850"/>
              <a:gd name="connsiteX1" fmla="*/ 2006600 w 2006600"/>
              <a:gd name="connsiteY1" fmla="*/ 0 h 1085850"/>
              <a:gd name="connsiteX2" fmla="*/ 892175 w 2006600"/>
              <a:gd name="connsiteY2" fmla="*/ 311150 h 1085850"/>
              <a:gd name="connsiteX3" fmla="*/ 0 w 2006600"/>
              <a:gd name="connsiteY3" fmla="*/ 1085850 h 1085850"/>
              <a:gd name="connsiteX4" fmla="*/ 584200 w 2006600"/>
              <a:gd name="connsiteY4" fmla="*/ 923925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6600" h="1085850">
                <a:moveTo>
                  <a:pt x="1552575" y="400050"/>
                </a:moveTo>
                <a:lnTo>
                  <a:pt x="2006600" y="0"/>
                </a:lnTo>
                <a:lnTo>
                  <a:pt x="892175" y="311150"/>
                </a:lnTo>
                <a:lnTo>
                  <a:pt x="0" y="1085850"/>
                </a:lnTo>
                <a:lnTo>
                  <a:pt x="584200" y="923925"/>
                </a:lnTo>
              </a:path>
            </a:pathLst>
          </a:custGeom>
          <a:ln w="1905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819525" y="2984500"/>
            <a:ext cx="1101725" cy="2825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3990975" y="2978150"/>
            <a:ext cx="933450" cy="504825"/>
          </a:xfrm>
          <a:custGeom>
            <a:avLst/>
            <a:gdLst>
              <a:gd name="connsiteX0" fmla="*/ 933450 w 933450"/>
              <a:gd name="connsiteY0" fmla="*/ 0 h 504825"/>
              <a:gd name="connsiteX1" fmla="*/ 501650 w 933450"/>
              <a:gd name="connsiteY1" fmla="*/ 374650 h 504825"/>
              <a:gd name="connsiteX2" fmla="*/ 0 w 933450"/>
              <a:gd name="connsiteY2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450" h="504825">
                <a:moveTo>
                  <a:pt x="933450" y="0"/>
                </a:moveTo>
                <a:lnTo>
                  <a:pt x="501650" y="374650"/>
                </a:lnTo>
                <a:lnTo>
                  <a:pt x="0" y="504825"/>
                </a:lnTo>
              </a:path>
            </a:pathLst>
          </a:custGeom>
          <a:ln w="19050" cap="flat" cmpd="sng" algn="ctr">
            <a:solidFill>
              <a:schemeClr val="accent3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270375" y="3022600"/>
            <a:ext cx="301625" cy="82550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073525" y="3098800"/>
            <a:ext cx="212725" cy="180975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 noChangeAspect="1"/>
          </p:cNvCxnSpPr>
          <p:nvPr/>
        </p:nvCxnSpPr>
        <p:spPr>
          <a:xfrm flipH="1">
            <a:off x="4359275" y="3028950"/>
            <a:ext cx="203581" cy="173196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073525" y="3194050"/>
            <a:ext cx="301625" cy="82550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ChangeAspect="1"/>
          </p:cNvCxnSpPr>
          <p:nvPr/>
        </p:nvCxnSpPr>
        <p:spPr>
          <a:xfrm>
            <a:off x="4519082" y="3506258"/>
            <a:ext cx="171934" cy="242951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397375" y="3736975"/>
            <a:ext cx="301625" cy="8255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235450" y="3508375"/>
            <a:ext cx="301625" cy="8255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 noChangeAspect="1"/>
          </p:cNvCxnSpPr>
          <p:nvPr/>
        </p:nvCxnSpPr>
        <p:spPr>
          <a:xfrm>
            <a:off x="4247089" y="3578225"/>
            <a:ext cx="171934" cy="242951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 noChangeAspect="1"/>
          </p:cNvCxnSpPr>
          <p:nvPr/>
        </p:nvCxnSpPr>
        <p:spPr>
          <a:xfrm rot="10800000">
            <a:off x="4770064" y="3474935"/>
            <a:ext cx="107217" cy="15150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88958" y="3362325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  <a:r>
              <a:rPr lang="en-US" sz="1200" baseline="-25000">
                <a:latin typeface="Times"/>
                <a:cs typeface="Times"/>
              </a:rPr>
              <a:t>2</a:t>
            </a:r>
            <a:endParaRPr lang="en-US" sz="1200" b="1">
              <a:latin typeface="Times"/>
              <a:cs typeface="Times"/>
            </a:endParaRP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 rot="10800000" flipV="1">
            <a:off x="4436772" y="3765549"/>
            <a:ext cx="154279" cy="43003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466040" y="2579159"/>
            <a:ext cx="566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(011)</a:t>
            </a:r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>
          <a:xfrm rot="10800000" flipV="1">
            <a:off x="4495966" y="2869141"/>
            <a:ext cx="148009" cy="12636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rot="16200000" flipV="1">
            <a:off x="4132268" y="2107670"/>
            <a:ext cx="350309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18983" y="1856317"/>
            <a:ext cx="573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[001]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11650" y="1754725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σ</a:t>
            </a:r>
          </a:p>
        </p:txBody>
      </p:sp>
      <p:cxnSp>
        <p:nvCxnSpPr>
          <p:cNvPr id="44" name="Straight Connector 43"/>
          <p:cNvCxnSpPr>
            <a:cxnSpLocks/>
          </p:cNvCxnSpPr>
          <p:nvPr/>
        </p:nvCxnSpPr>
        <p:spPr>
          <a:xfrm rot="5400000" flipV="1">
            <a:off x="4132268" y="4222221"/>
            <a:ext cx="350309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311650" y="419523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σ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570949" y="2740024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  <a:r>
              <a:rPr lang="en-US" sz="1200" baseline="-25000">
                <a:latin typeface="Times"/>
                <a:cs typeface="Times"/>
              </a:rPr>
              <a:t>1</a:t>
            </a:r>
            <a:endParaRPr lang="en-US" sz="1200" b="1">
              <a:latin typeface="Times"/>
              <a:cs typeface="Times"/>
            </a:endParaRPr>
          </a:p>
        </p:txBody>
      </p:sp>
      <p:sp>
        <p:nvSpPr>
          <p:cNvPr id="47" name="Rectangle 46"/>
          <p:cNvSpPr/>
          <p:nvPr/>
        </p:nvSpPr>
        <p:spPr>
          <a:xfrm rot="18997274">
            <a:off x="3484033" y="3386665"/>
            <a:ext cx="228600" cy="11853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20836322">
            <a:off x="3674533" y="3484031"/>
            <a:ext cx="228600" cy="11853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3511550" y="3395133"/>
          <a:ext cx="393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Equation" r:id="rId4" imgW="393700" imgH="190500" progId="Equation.3">
                  <p:embed/>
                </p:oleObj>
              </mc:Choice>
              <mc:Fallback>
                <p:oleObj name="Equation" r:id="rId4" imgW="393700" imgH="190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550" y="3395133"/>
                        <a:ext cx="3937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/>
          <p:nvPr/>
        </p:nvSpPr>
        <p:spPr>
          <a:xfrm rot="4607084">
            <a:off x="4506383" y="3845982"/>
            <a:ext cx="228600" cy="11853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448175" y="3711575"/>
            <a:ext cx="337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H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7A4C-D767-5D41-B299-E92F79BAD41F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 cap="flat" cmpd="sng" algn="ctr">
          <a:solidFill>
            <a:srgbClr val="376092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28575" cap="flat" cmpd="sng" algn="ctr">
          <a:solidFill>
            <a:schemeClr val="accent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i="1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822</Words>
  <Application>Microsoft Macintosh PowerPoint</Application>
  <PresentationFormat>On-screen Show (4:3)</PresentationFormat>
  <Paragraphs>422</Paragraphs>
  <Slides>23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Nora Margaret Anderson</dc:creator>
  <cp:lastModifiedBy>Peter Anderson</cp:lastModifiedBy>
  <cp:revision>68</cp:revision>
  <cp:lastPrinted>2016-01-02T23:41:44Z</cp:lastPrinted>
  <dcterms:created xsi:type="dcterms:W3CDTF">2015-09-30T02:40:08Z</dcterms:created>
  <dcterms:modified xsi:type="dcterms:W3CDTF">2016-01-02T23:53:17Z</dcterms:modified>
</cp:coreProperties>
</file>