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0" r:id="rId4"/>
    <p:sldId id="265" r:id="rId5"/>
    <p:sldId id="264" r:id="rId6"/>
    <p:sldId id="263" r:id="rId7"/>
    <p:sldId id="262" r:id="rId8"/>
    <p:sldId id="261" r:id="rId9"/>
    <p:sldId id="259" r:id="rId10"/>
    <p:sldId id="258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-3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2616A71-5F4F-4B0E-A56F-B4B8C15385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EA2BFD1-C09F-4392-B3A0-EDCE0BC88C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54431-9B8C-4ED2-8AAF-46451058D15C}" type="datetime1">
              <a:rPr lang="en-US"/>
              <a:pPr>
                <a:defRPr/>
              </a:pPr>
              <a:t>8/21/2012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2720A-D0F9-4BB1-A9D7-CE2AD9E16EA7}" type="datetime1">
              <a:rPr lang="en-US"/>
              <a:pPr>
                <a:defRPr/>
              </a:pPr>
              <a:t>8/21/2012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673C8-894D-4EDB-96F0-7BCFA9BCACC8}" type="datetime1">
              <a:rPr lang="en-US"/>
              <a:pPr>
                <a:defRPr/>
              </a:pPr>
              <a:t>8/21/2012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3510C-1B63-4B93-8282-6E1A161F557A}" type="datetime1">
              <a:rPr lang="en-US"/>
              <a:pPr>
                <a:defRPr/>
              </a:pPr>
              <a:t>8/21/2012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15DC4-3B17-40C5-95B2-F34384A6A5FD}" type="datetime1">
              <a:rPr lang="en-US"/>
              <a:pPr>
                <a:defRPr/>
              </a:pPr>
              <a:t>8/21/2012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9220F-65EC-4E92-84DE-3016D7F73F4C}" type="datetime1">
              <a:rPr lang="en-US"/>
              <a:pPr>
                <a:defRPr/>
              </a:pPr>
              <a:t>8/21/2012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3AA08-8B7E-4777-B5E0-1DBCFC00B331}" type="datetime1">
              <a:rPr lang="en-US"/>
              <a:pPr>
                <a:defRPr/>
              </a:pPr>
              <a:t>8/21/2012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B4637-087F-45D2-AFF0-9CF550D015A6}" type="datetime1">
              <a:rPr lang="en-US"/>
              <a:pPr>
                <a:defRPr/>
              </a:pPr>
              <a:t>8/21/2012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3172B-6205-40D4-A3C2-51DEC92808A2}" type="datetime1">
              <a:rPr lang="en-US"/>
              <a:pPr>
                <a:defRPr/>
              </a:pPr>
              <a:t>8/21/2012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754ED-0950-4F6E-BD4D-D5D7C9B77C9B}" type="datetime1">
              <a:rPr lang="en-US"/>
              <a:pPr>
                <a:defRPr/>
              </a:pPr>
              <a:t>8/21/2012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6095B-F0E7-46C5-B665-FCEC30E8ED3C}" type="datetime1">
              <a:rPr lang="en-US"/>
              <a:pPr>
                <a:defRPr/>
              </a:pPr>
              <a:t>8/21/2012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B1A9CEBF-B6A4-4234-8CB1-5B894B90983C}" type="datetime1">
              <a:rPr lang="en-US"/>
              <a:pPr>
                <a:defRPr/>
              </a:pPr>
              <a:t>8/21/2012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381750"/>
            <a:ext cx="5715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SolarPACES</a:t>
            </a:r>
          </a:p>
        </p:txBody>
      </p:sp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3962400" y="4572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Fig48_01</a:t>
            </a:r>
          </a:p>
        </p:txBody>
      </p:sp>
      <p:pic>
        <p:nvPicPr>
          <p:cNvPr id="15363" name="Picture 5" descr="Z:\CUP\Z1_ED\GINLEY\CH48\JPEG\GR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3238" y="2794000"/>
            <a:ext cx="3057525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sp>
        <p:nvSpPr>
          <p:cNvPr id="33794" name="TextBox 4"/>
          <p:cNvSpPr txBox="1">
            <a:spLocks noChangeArrowheads="1"/>
          </p:cNvSpPr>
          <p:nvPr/>
        </p:nvSpPr>
        <p:spPr bwMode="auto">
          <a:xfrm>
            <a:off x="3962400" y="4572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Fig48_10</a:t>
            </a:r>
          </a:p>
        </p:txBody>
      </p:sp>
      <p:pic>
        <p:nvPicPr>
          <p:cNvPr id="33795" name="Picture 2" descr="Z:\CUP\Z1_ED\GINLEY\CH48\JPEG\GR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6338" y="1835150"/>
            <a:ext cx="4251325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41910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Fig48_02</a:t>
            </a:r>
          </a:p>
        </p:txBody>
      </p:sp>
      <p:pic>
        <p:nvPicPr>
          <p:cNvPr id="17411" name="Picture 2" descr="Z:\CUP\Z1_ED\GINLEY\CH48\JPEG\GR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1650" y="2316163"/>
            <a:ext cx="30607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3962400" y="4572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Fig48_03</a:t>
            </a:r>
          </a:p>
        </p:txBody>
      </p:sp>
      <p:pic>
        <p:nvPicPr>
          <p:cNvPr id="19459" name="Picture 2" descr="Z:\CUP\Z1_ED\GINLEY\CH48\JPEG\GR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0813" y="1020763"/>
            <a:ext cx="6300787" cy="481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Weizmann Institute of Science</a:t>
            </a:r>
          </a:p>
        </p:txBody>
      </p:sp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3962400" y="4572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Fig48_04</a:t>
            </a:r>
          </a:p>
        </p:txBody>
      </p:sp>
      <p:pic>
        <p:nvPicPr>
          <p:cNvPr id="21507" name="Picture 2" descr="Z:\CUP\Z1_ED\GINLEY\CH48\JPEG\GR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2400" y="2241550"/>
            <a:ext cx="6297613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SolarPACES</a:t>
            </a:r>
          </a:p>
        </p:txBody>
      </p:sp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3962400" y="4572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Fig48_05</a:t>
            </a:r>
          </a:p>
        </p:txBody>
      </p:sp>
      <p:pic>
        <p:nvPicPr>
          <p:cNvPr id="23555" name="Picture 2" descr="Z:\CUP\Z1_ED\GINLEY\CH48\JPEG\GR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9588" y="2598738"/>
            <a:ext cx="3044825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3962400" y="4572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Fig48_06</a:t>
            </a:r>
          </a:p>
        </p:txBody>
      </p:sp>
      <p:pic>
        <p:nvPicPr>
          <p:cNvPr id="25603" name="Picture 2" descr="Z:\CUP\Z1_ED\GINLEY\CH48\JPEG\GR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1650" y="990600"/>
            <a:ext cx="30607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4"/>
          <p:cNvSpPr txBox="1">
            <a:spLocks noChangeArrowheads="1"/>
          </p:cNvSpPr>
          <p:nvPr/>
        </p:nvSpPr>
        <p:spPr bwMode="auto">
          <a:xfrm>
            <a:off x="3962400" y="4572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Fig48_07</a:t>
            </a:r>
          </a:p>
        </p:txBody>
      </p:sp>
      <p:pic>
        <p:nvPicPr>
          <p:cNvPr id="27651" name="Picture 2" descr="Z:\CUP\Z1_ED\GINLEY\CH48\JPEG\GR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6738" y="1360488"/>
            <a:ext cx="2928937" cy="413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5"/>
          <p:cNvSpPr txBox="1">
            <a:spLocks noGrp="1" noChangeArrowheads="1"/>
          </p:cNvSpPr>
          <p:nvPr/>
        </p:nvSpPr>
        <p:spPr bwMode="auto">
          <a:xfrm>
            <a:off x="3276600" y="6381750"/>
            <a:ext cx="5715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GB" sz="1400"/>
              <a:t>© SOLZINC Project, Weizmann Institute of Science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4"/>
          <p:cNvSpPr txBox="1">
            <a:spLocks noChangeArrowheads="1"/>
          </p:cNvSpPr>
          <p:nvPr/>
        </p:nvSpPr>
        <p:spPr bwMode="auto">
          <a:xfrm>
            <a:off x="3962400" y="1524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Fig48_08</a:t>
            </a:r>
          </a:p>
        </p:txBody>
      </p:sp>
      <p:pic>
        <p:nvPicPr>
          <p:cNvPr id="29699" name="Picture 2" descr="Z:\CUP\Z1_ED\GINLEY\CH48\JPEG\GR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914400"/>
            <a:ext cx="28797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5"/>
          <p:cNvSpPr txBox="1">
            <a:spLocks noGrp="1" noChangeArrowheads="1"/>
          </p:cNvSpPr>
          <p:nvPr/>
        </p:nvSpPr>
        <p:spPr bwMode="auto">
          <a:xfrm>
            <a:off x="3276600" y="6381750"/>
            <a:ext cx="5715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GB" sz="1400"/>
              <a:t>© Weizmann Institute of Science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4"/>
          <p:cNvSpPr txBox="1">
            <a:spLocks noChangeArrowheads="1"/>
          </p:cNvSpPr>
          <p:nvPr/>
        </p:nvSpPr>
        <p:spPr bwMode="auto">
          <a:xfrm>
            <a:off x="3962400" y="4572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Fig48_09</a:t>
            </a:r>
          </a:p>
        </p:txBody>
      </p:sp>
      <p:pic>
        <p:nvPicPr>
          <p:cNvPr id="31747" name="Picture 2" descr="Z:\CUP\Z1_ED\GINLEY\CH48\JPEG\GR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1650" y="1895475"/>
            <a:ext cx="30607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Rectangle 5"/>
          <p:cNvSpPr txBox="1">
            <a:spLocks noGrp="1" noChangeArrowheads="1"/>
          </p:cNvSpPr>
          <p:nvPr/>
        </p:nvSpPr>
        <p:spPr bwMode="auto">
          <a:xfrm>
            <a:off x="3276600" y="6381750"/>
            <a:ext cx="5715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GB" sz="1400"/>
              <a:t>© Weizmann Institute of Science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P unbranded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CUP unbranded</Template>
  <TotalTime>11</TotalTime>
  <Words>46</Words>
  <Application>Microsoft Office PowerPoint</Application>
  <PresentationFormat>On-screen Show (4:3)</PresentationFormat>
  <Paragraphs>20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CUP unbranded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PG4737</dc:creator>
  <cp:lastModifiedBy>Mia Balashova</cp:lastModifiedBy>
  <cp:revision>4</cp:revision>
  <dcterms:created xsi:type="dcterms:W3CDTF">2011-11-11T12:31:48Z</dcterms:created>
  <dcterms:modified xsi:type="dcterms:W3CDTF">2012-08-21T13:59:17Z</dcterms:modified>
</cp:coreProperties>
</file>