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2E33F5-C13F-4CAC-A40E-11E1BE7794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B9EC54-C48D-4F6C-A43D-042ED94692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5503B-AF5C-4B9A-B72F-CB46BF1602F6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C6FE2-6A52-4A7D-94D5-143280584FD6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98461-DB2F-4755-9AFB-BBD6C07749E0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1AAC3-AEEB-4079-8D81-A20C56C457F7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FF355-9CDF-49F8-BD38-8631969BBC5E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E351-F6AF-425C-B263-4A4C2621D5C3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6F5B4-86FF-4691-9C88-1852CBF12481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D94D7-59DC-4A80-A311-FC7D2E673A02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4138-84ED-40B6-885A-5CB6579FEC33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99E45-5083-42F1-9C30-4BA9A3F86851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DEAB3-65F1-495D-9B8B-51C577C3DCE0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CA29239-B3C7-4EA1-8354-2F2444ED8D69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400800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ITER Organisation</a:t>
            </a:r>
          </a:p>
        </p:txBody>
      </p:sp>
      <p:pic>
        <p:nvPicPr>
          <p:cNvPr id="15362" name="Picture 5" descr="Z:\CUP\Z1_ED\GINLEY\CH16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552575"/>
            <a:ext cx="4246563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Fig16_01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81750"/>
            <a:ext cx="5791200" cy="476250"/>
          </a:xfrm>
          <a:noFill/>
        </p:spPr>
        <p:txBody>
          <a:bodyPr/>
          <a:lstStyle/>
          <a:p>
            <a:r>
              <a:rPr lang="en-GB" smtClean="0"/>
              <a:t>© Lawrence Livermore National Laboratory</a:t>
            </a:r>
          </a:p>
        </p:txBody>
      </p:sp>
      <p:pic>
        <p:nvPicPr>
          <p:cNvPr id="17410" name="Picture 2" descr="Z:\CUP\Z1_ED\GINLEY\CH16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785938"/>
            <a:ext cx="42465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Fig16_02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9458" name="Picture 2" descr="Z:\CUP\Z1_ED\GINLEY\CH16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0288" y="1989138"/>
            <a:ext cx="20018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Fig16_03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1506" name="Picture 2" descr="Z:\CUP\Z1_ED\GINLEY\CH16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475" y="2562225"/>
            <a:ext cx="306705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114800" y="533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Fig16_04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3554" name="Picture 2" descr="Z:\CUP\Z1_ED\GINLEY\CH16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619250"/>
            <a:ext cx="30607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Fig16_05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Dietmar Krause, Princeton Plasma Physics Laboratory</a:t>
            </a:r>
          </a:p>
        </p:txBody>
      </p:sp>
      <p:pic>
        <p:nvPicPr>
          <p:cNvPr id="25602" name="Picture 2" descr="Z:\CUP\Z1_ED\GINLEY\CH16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955800"/>
            <a:ext cx="424656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Fig16_06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Lawrence Livermore National Laboratory</a:t>
            </a:r>
          </a:p>
        </p:txBody>
      </p:sp>
      <p:pic>
        <p:nvPicPr>
          <p:cNvPr id="27650" name="Picture 2" descr="Z:\CUP\Z1_ED\GINLEY\CH16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9588" y="2260600"/>
            <a:ext cx="304482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0386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Fig16_07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7</TotalTime>
  <Words>35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4</cp:revision>
  <dcterms:created xsi:type="dcterms:W3CDTF">2011-11-11T09:05:10Z</dcterms:created>
  <dcterms:modified xsi:type="dcterms:W3CDTF">2012-08-20T15:29:11Z</dcterms:modified>
</cp:coreProperties>
</file>