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12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4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8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0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0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6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7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02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81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67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8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3789-F969-4037-8E16-FA00F2E88C61}" type="datetimeFigureOut">
              <a:rPr lang="en-GB" smtClean="0"/>
              <a:t>11/11/2014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7E3C9-1567-4606-AA87-65A61CF8CE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942185"/>
            <a:ext cx="576064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Plate 20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62" y="764704"/>
            <a:ext cx="5686180" cy="41149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9672" y="5296347"/>
            <a:ext cx="5760640" cy="804862"/>
          </a:xfrm>
        </p:spPr>
        <p:txBody>
          <a:bodyPr/>
          <a:lstStyle/>
          <a:p>
            <a:r>
              <a:rPr lang="en-GB" dirty="0" err="1" smtClean="0"/>
              <a:t>Anoa</a:t>
            </a:r>
            <a:r>
              <a:rPr lang="en-GB" dirty="0" smtClean="0"/>
              <a:t> (illustration by Francesco </a:t>
            </a:r>
            <a:r>
              <a:rPr lang="en-GB" dirty="0" err="1" smtClean="0"/>
              <a:t>Rinaldi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3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17.1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dirty="0" err="1"/>
              <a:t>Anoa</a:t>
            </a:r>
            <a:r>
              <a:rPr lang="en-US" dirty="0"/>
              <a:t>, female adult 7 years old from Central </a:t>
            </a:r>
            <a:r>
              <a:rPr lang="en-US" dirty="0" smtClean="0"/>
              <a:t>Sulawesi.</a:t>
            </a:r>
            <a:br>
              <a:rPr lang="en-US" dirty="0" smtClean="0"/>
            </a:br>
            <a:r>
              <a:rPr lang="en-US" dirty="0" smtClean="0"/>
              <a:t>Photo </a:t>
            </a:r>
            <a:r>
              <a:rPr lang="en-US" dirty="0"/>
              <a:t>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 smtClean="0"/>
              <a:t>Mustari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116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486400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17.2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486400" cy="804862"/>
          </a:xfrm>
        </p:spPr>
        <p:txBody>
          <a:bodyPr/>
          <a:lstStyle/>
          <a:p>
            <a:r>
              <a:rPr lang="en-US" dirty="0" err="1"/>
              <a:t>Anoa</a:t>
            </a:r>
            <a:r>
              <a:rPr lang="en-US" dirty="0"/>
              <a:t>, male 19 years old, from Central </a:t>
            </a:r>
            <a:r>
              <a:rPr lang="en-US" dirty="0" smtClean="0"/>
              <a:t>Sulawesi.</a:t>
            </a:r>
            <a:br>
              <a:rPr lang="en-US" dirty="0" smtClean="0"/>
            </a:br>
            <a:r>
              <a:rPr lang="en-US" dirty="0" smtClean="0"/>
              <a:t>Photo </a:t>
            </a:r>
            <a:r>
              <a:rPr lang="en-US" dirty="0"/>
              <a:t>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 smtClean="0"/>
              <a:t>Mustari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61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17.3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0499"/>
            <a:ext cx="5516016" cy="41449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dirty="0"/>
              <a:t>Male 1 </a:t>
            </a:r>
            <a:r>
              <a:rPr lang="en-US" dirty="0" smtClean="0"/>
              <a:t>year old, from </a:t>
            </a:r>
            <a:r>
              <a:rPr lang="en-US" dirty="0"/>
              <a:t>southeast Sulawesi (Photo 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/>
              <a:t>Mustari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5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17.4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9055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dirty="0"/>
              <a:t>Riverine Forest, important habitat for </a:t>
            </a:r>
            <a:r>
              <a:rPr lang="en-US" dirty="0" err="1"/>
              <a:t>anoa</a:t>
            </a:r>
            <a:r>
              <a:rPr lang="en-US" dirty="0"/>
              <a:t> in </a:t>
            </a:r>
            <a:r>
              <a:rPr lang="en-US" dirty="0" err="1"/>
              <a:t>Tanjung</a:t>
            </a:r>
            <a:r>
              <a:rPr lang="en-US" dirty="0"/>
              <a:t> </a:t>
            </a:r>
            <a:r>
              <a:rPr lang="en-US" dirty="0" err="1"/>
              <a:t>Peropa</a:t>
            </a:r>
            <a:r>
              <a:rPr lang="en-US" dirty="0"/>
              <a:t> Wildlife Reserve, Southeast Sulawesi (Photo 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/>
              <a:t>Mustari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78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17.5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9055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dirty="0" err="1"/>
              <a:t>Tanjung</a:t>
            </a:r>
            <a:r>
              <a:rPr lang="en-US" dirty="0"/>
              <a:t> </a:t>
            </a:r>
            <a:r>
              <a:rPr lang="en-US" dirty="0" err="1"/>
              <a:t>peropa</a:t>
            </a:r>
            <a:r>
              <a:rPr lang="en-US" dirty="0"/>
              <a:t> WR, habitat of </a:t>
            </a:r>
            <a:r>
              <a:rPr lang="en-US" dirty="0" err="1"/>
              <a:t>anoa</a:t>
            </a:r>
            <a:r>
              <a:rPr lang="en-US" dirty="0"/>
              <a:t> (Photo 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/>
              <a:t>Mustari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2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5616624" cy="35416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Figure 17.6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90556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1680" y="5151314"/>
            <a:ext cx="5616624" cy="804862"/>
          </a:xfrm>
        </p:spPr>
        <p:txBody>
          <a:bodyPr/>
          <a:lstStyle/>
          <a:p>
            <a:r>
              <a:rPr lang="en-US" i="1" dirty="0" err="1"/>
              <a:t>Merremia</a:t>
            </a:r>
            <a:r>
              <a:rPr lang="en-US" i="1" dirty="0"/>
              <a:t> </a:t>
            </a:r>
            <a:r>
              <a:rPr lang="en-US" i="1" dirty="0" err="1"/>
              <a:t>peltata</a:t>
            </a:r>
            <a:r>
              <a:rPr lang="en-US" dirty="0"/>
              <a:t>, liana, </a:t>
            </a:r>
            <a:r>
              <a:rPr lang="en-US" dirty="0" err="1"/>
              <a:t>amoang</a:t>
            </a:r>
            <a:r>
              <a:rPr lang="en-US" dirty="0"/>
              <a:t> the frequently eaten by </a:t>
            </a:r>
            <a:r>
              <a:rPr lang="en-US" dirty="0" err="1"/>
              <a:t>anoa</a:t>
            </a:r>
            <a:r>
              <a:rPr lang="en-US" dirty="0"/>
              <a:t> in Sulawesi (Photo by Abdul </a:t>
            </a:r>
            <a:r>
              <a:rPr lang="en-US" dirty="0" err="1"/>
              <a:t>Haris</a:t>
            </a:r>
            <a:r>
              <a:rPr lang="en-US" dirty="0"/>
              <a:t> </a:t>
            </a:r>
            <a:r>
              <a:rPr lang="en-US" dirty="0" err="1"/>
              <a:t>Mustari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6129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114</Words>
  <Application>Microsoft Office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Plate 20</vt:lpstr>
      <vt:lpstr>Figure 17.1</vt:lpstr>
      <vt:lpstr>Figure 17.2</vt:lpstr>
      <vt:lpstr>Figure 17.3</vt:lpstr>
      <vt:lpstr>Figure 17.4</vt:lpstr>
      <vt:lpstr>Figure 17.5</vt:lpstr>
      <vt:lpstr>Figure 17.6</vt:lpstr>
    </vt:vector>
  </TitlesOfParts>
  <Company>Cambridge University Press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8</dc:title>
  <dc:creator>Ilaria Tassistro</dc:creator>
  <cp:lastModifiedBy>Ilaria Tassistro</cp:lastModifiedBy>
  <cp:revision>9</cp:revision>
  <dcterms:created xsi:type="dcterms:W3CDTF">2014-10-31T12:03:34Z</dcterms:created>
  <dcterms:modified xsi:type="dcterms:W3CDTF">2014-11-11T16:56:31Z</dcterms:modified>
</cp:coreProperties>
</file>