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4.1</a:t>
            </a:r>
            <a:endParaRPr lang="en-GB" dirty="0"/>
          </a:p>
        </p:txBody>
      </p:sp>
      <p:pic>
        <p:nvPicPr>
          <p:cNvPr id="1026" name="Picture 2" descr="C:\Users\ltate\Desktop\Temp\fig4_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02" y="1484784"/>
            <a:ext cx="5328592" cy="35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3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4.1</a:t>
            </a:r>
            <a:endParaRPr lang="en-GB" dirty="0"/>
          </a:p>
        </p:txBody>
      </p:sp>
      <p:pic>
        <p:nvPicPr>
          <p:cNvPr id="11266" name="Picture 2" descr="C:\Users\ltate\Desktop\Temp\tbl4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39624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6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4.1</a:t>
            </a:r>
            <a:endParaRPr lang="en-GB" dirty="0"/>
          </a:p>
        </p:txBody>
      </p:sp>
      <p:pic>
        <p:nvPicPr>
          <p:cNvPr id="12290" name="Picture 2" descr="C:\Users\ltate\Desktop\Temp\tbl4_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1243"/>
            <a:ext cx="396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9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4.10</a:t>
            </a:r>
            <a:endParaRPr lang="en-GB" dirty="0"/>
          </a:p>
        </p:txBody>
      </p:sp>
      <p:pic>
        <p:nvPicPr>
          <p:cNvPr id="10242" name="Picture 2" descr="C:\Users\ltate\Desktop\Temp\fig4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392488" cy="35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0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4.11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420888"/>
            <a:ext cx="2664296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Due to copyright restrictions, this figure is not available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6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4.2</a:t>
            </a:r>
            <a:endParaRPr lang="en-GB" dirty="0"/>
          </a:p>
        </p:txBody>
      </p:sp>
      <p:pic>
        <p:nvPicPr>
          <p:cNvPr id="2050" name="Picture 2" descr="C:\Users\ltate\Desktop\Temp\fig4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052736"/>
            <a:ext cx="4972235" cy="46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9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4.3</a:t>
            </a:r>
            <a:endParaRPr lang="en-GB" dirty="0"/>
          </a:p>
        </p:txBody>
      </p:sp>
      <p:pic>
        <p:nvPicPr>
          <p:cNvPr id="3074" name="Picture 2" descr="C:\Users\ltate\Desktop\Temp\fig4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4706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4.4</a:t>
            </a:r>
            <a:endParaRPr lang="en-GB" dirty="0"/>
          </a:p>
        </p:txBody>
      </p:sp>
      <p:pic>
        <p:nvPicPr>
          <p:cNvPr id="4098" name="Picture 2" descr="C:\Users\ltate\Desktop\Temp\fig4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824536" cy="40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5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4.5</a:t>
            </a:r>
            <a:endParaRPr lang="en-GB" dirty="0"/>
          </a:p>
        </p:txBody>
      </p:sp>
      <p:pic>
        <p:nvPicPr>
          <p:cNvPr id="5122" name="Picture 2" descr="C:\Users\ltate\Desktop\Temp\fig4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90" y="1340768"/>
            <a:ext cx="4104456" cy="44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7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4.6</a:t>
            </a:r>
            <a:endParaRPr lang="en-GB" dirty="0"/>
          </a:p>
        </p:txBody>
      </p:sp>
      <p:pic>
        <p:nvPicPr>
          <p:cNvPr id="6146" name="Picture 2" descr="C:\Users\ltate\Desktop\Temp\fig4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5033734" cy="35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1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4.7</a:t>
            </a:r>
            <a:endParaRPr lang="en-GB" dirty="0"/>
          </a:p>
        </p:txBody>
      </p:sp>
      <p:pic>
        <p:nvPicPr>
          <p:cNvPr id="7170" name="Picture 2" descr="C:\Users\ltate\Desktop\Temp\fig4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328592" cy="39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5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4.8</a:t>
            </a:r>
            <a:endParaRPr lang="en-GB" dirty="0"/>
          </a:p>
        </p:txBody>
      </p:sp>
      <p:pic>
        <p:nvPicPr>
          <p:cNvPr id="8194" name="Picture 2" descr="C:\Users\ltate\Desktop\Temp\fig4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622793" cy="31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1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4.9</a:t>
            </a:r>
            <a:endParaRPr lang="en-GB" dirty="0"/>
          </a:p>
        </p:txBody>
      </p:sp>
      <p:pic>
        <p:nvPicPr>
          <p:cNvPr id="9218" name="Picture 2" descr="C:\Users\ltate\Desktop\Temp\fig4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7006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7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Figure 4.1</vt:lpstr>
      <vt:lpstr>Figure 4.2</vt:lpstr>
      <vt:lpstr>Figure 4.3</vt:lpstr>
      <vt:lpstr>Figure 4.4</vt:lpstr>
      <vt:lpstr>Figure 4.5</vt:lpstr>
      <vt:lpstr>Figure 4.6</vt:lpstr>
      <vt:lpstr>Figure 4.7</vt:lpstr>
      <vt:lpstr>Figure 4.8</vt:lpstr>
      <vt:lpstr>Figure 4.9</vt:lpstr>
      <vt:lpstr>Table 4.1</vt:lpstr>
      <vt:lpstr>Table 4.1</vt:lpstr>
      <vt:lpstr>Figure 4.10</vt:lpstr>
      <vt:lpstr>Figure 4.11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3</cp:revision>
  <dcterms:created xsi:type="dcterms:W3CDTF">2017-03-27T08:53:25Z</dcterms:created>
  <dcterms:modified xsi:type="dcterms:W3CDTF">2017-03-27T10:40:55Z</dcterms:modified>
</cp:coreProperties>
</file>