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CE7FA-9988-4563-AE3B-ED368076B127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015BB-4986-4B86-8214-5A097BA4F6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146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3748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473A7-0A75-45EC-BCFA-B4B8791E2E6D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69160"/>
            <a:ext cx="2133600" cy="1852315"/>
          </a:xfrm>
          <a:prstGeom prst="rect">
            <a:avLst/>
          </a:prstGeom>
        </p:spPr>
        <p:txBody>
          <a:bodyPr/>
          <a:lstStyle/>
          <a:p>
            <a:fld id="{505DECF3-ED71-4ED0-9C44-D9B6E1F6F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764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473A7-0A75-45EC-BCFA-B4B8791E2E6D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69160"/>
            <a:ext cx="2133600" cy="1852315"/>
          </a:xfrm>
          <a:prstGeom prst="rect">
            <a:avLst/>
          </a:prstGeom>
        </p:spPr>
        <p:txBody>
          <a:bodyPr/>
          <a:lstStyle/>
          <a:p>
            <a:fld id="{505DECF3-ED71-4ED0-9C44-D9B6E1F6F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532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0603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473A7-0A75-45EC-BCFA-B4B8791E2E6D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69160"/>
            <a:ext cx="2133600" cy="1852315"/>
          </a:xfrm>
          <a:prstGeom prst="rect">
            <a:avLst/>
          </a:prstGeom>
        </p:spPr>
        <p:txBody>
          <a:bodyPr/>
          <a:lstStyle/>
          <a:p>
            <a:fld id="{505DECF3-ED71-4ED0-9C44-D9B6E1F6F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908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473A7-0A75-45EC-BCFA-B4B8791E2E6D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869160"/>
            <a:ext cx="2133600" cy="1852315"/>
          </a:xfrm>
          <a:prstGeom prst="rect">
            <a:avLst/>
          </a:prstGeom>
        </p:spPr>
        <p:txBody>
          <a:bodyPr/>
          <a:lstStyle/>
          <a:p>
            <a:fld id="{505DECF3-ED71-4ED0-9C44-D9B6E1F6F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799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473A7-0A75-45EC-BCFA-B4B8791E2E6D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869160"/>
            <a:ext cx="2133600" cy="1852315"/>
          </a:xfrm>
          <a:prstGeom prst="rect">
            <a:avLst/>
          </a:prstGeom>
        </p:spPr>
        <p:txBody>
          <a:bodyPr/>
          <a:lstStyle/>
          <a:p>
            <a:fld id="{505DECF3-ED71-4ED0-9C44-D9B6E1F6F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173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473A7-0A75-45EC-BCFA-B4B8791E2E6D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869160"/>
            <a:ext cx="2133600" cy="1852315"/>
          </a:xfrm>
          <a:prstGeom prst="rect">
            <a:avLst/>
          </a:prstGeom>
        </p:spPr>
        <p:txBody>
          <a:bodyPr/>
          <a:lstStyle/>
          <a:p>
            <a:fld id="{505DECF3-ED71-4ED0-9C44-D9B6E1F6F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659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473A7-0A75-45EC-BCFA-B4B8791E2E6D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869160"/>
            <a:ext cx="2133600" cy="1852315"/>
          </a:xfrm>
          <a:prstGeom prst="rect">
            <a:avLst/>
          </a:prstGeom>
        </p:spPr>
        <p:txBody>
          <a:bodyPr/>
          <a:lstStyle/>
          <a:p>
            <a:fld id="{505DECF3-ED71-4ED0-9C44-D9B6E1F6F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484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473A7-0A75-45EC-BCFA-B4B8791E2E6D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869160"/>
            <a:ext cx="2133600" cy="1852315"/>
          </a:xfrm>
          <a:prstGeom prst="rect">
            <a:avLst/>
          </a:prstGeom>
        </p:spPr>
        <p:txBody>
          <a:bodyPr/>
          <a:lstStyle/>
          <a:p>
            <a:fld id="{505DECF3-ED71-4ED0-9C44-D9B6E1F6F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859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473A7-0A75-45EC-BCFA-B4B8791E2E6D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869160"/>
            <a:ext cx="2133600" cy="1852315"/>
          </a:xfrm>
          <a:prstGeom prst="rect">
            <a:avLst/>
          </a:prstGeom>
        </p:spPr>
        <p:txBody>
          <a:bodyPr/>
          <a:lstStyle/>
          <a:p>
            <a:fld id="{505DECF3-ED71-4ED0-9C44-D9B6E1F6F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33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88255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Figure </a:t>
            </a:r>
            <a:endParaRPr lang="en-GB" dirty="0"/>
          </a:p>
        </p:txBody>
      </p:sp>
      <p:pic>
        <p:nvPicPr>
          <p:cNvPr id="1026" name="Picture 2" descr="J:\AcPro Production WIP\Academic Production Staff\Lindsey Tate\Projects\Archive\KAMPOURAKIS - Making Sense of Genes\Cover\shcup_pos_rgb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812" y="6381328"/>
            <a:ext cx="1816684" cy="38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J:\AcPro Production WIP\Academic Production Staff\Lindsey Tate\Projects\Archive\KAMPOURAKIS - Making Sense of Genes\Cover\web-res-9781107128132pvs03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9" y="4780114"/>
            <a:ext cx="1309839" cy="19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Placeholder 1"/>
          <p:cNvSpPr txBox="1">
            <a:spLocks/>
          </p:cNvSpPr>
          <p:nvPr userDrawn="1"/>
        </p:nvSpPr>
        <p:spPr>
          <a:xfrm>
            <a:off x="4355976" y="116249"/>
            <a:ext cx="4680520" cy="288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 dirty="0" smtClean="0"/>
              <a:t>© Kostas </a:t>
            </a:r>
            <a:r>
              <a:rPr lang="en-US" sz="1400" dirty="0" err="1" smtClean="0"/>
              <a:t>Kampourakis</a:t>
            </a:r>
            <a:r>
              <a:rPr lang="en-US" sz="1400" dirty="0" smtClean="0"/>
              <a:t> 2017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477746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Figure 2.1</a:t>
            </a:r>
            <a:endParaRPr lang="en-GB" dirty="0"/>
          </a:p>
        </p:txBody>
      </p:sp>
      <p:pic>
        <p:nvPicPr>
          <p:cNvPr id="1026" name="Picture 2" descr="C:\Users\ltate\Desktop\Temp\fig2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44824"/>
            <a:ext cx="5904656" cy="351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649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Figure 2.2</a:t>
            </a:r>
            <a:endParaRPr lang="en-GB" dirty="0"/>
          </a:p>
        </p:txBody>
      </p:sp>
      <p:pic>
        <p:nvPicPr>
          <p:cNvPr id="2050" name="Picture 2" descr="C:\Users\ltate\Desktop\Temp\fig2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268760"/>
            <a:ext cx="2952328" cy="436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400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Figure 2.3</a:t>
            </a:r>
            <a:endParaRPr lang="en-GB" dirty="0"/>
          </a:p>
        </p:txBody>
      </p:sp>
      <p:pic>
        <p:nvPicPr>
          <p:cNvPr id="3074" name="Picture 2" descr="C:\Users\ltate\Desktop\Temp\fig2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6632"/>
            <a:ext cx="3168352" cy="658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003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Figure 2.4a</a:t>
            </a:r>
            <a:endParaRPr lang="en-GB" dirty="0"/>
          </a:p>
        </p:txBody>
      </p:sp>
      <p:pic>
        <p:nvPicPr>
          <p:cNvPr id="4098" name="Picture 2" descr="C:\Users\ltate\Desktop\Temp\fig2_4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28800"/>
            <a:ext cx="6280257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227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Figure 2.4b</a:t>
            </a:r>
            <a:endParaRPr lang="en-GB" dirty="0"/>
          </a:p>
        </p:txBody>
      </p:sp>
      <p:pic>
        <p:nvPicPr>
          <p:cNvPr id="5122" name="Picture 2" descr="C:\Users\ltate\Desktop\Temp\fig2_4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64998"/>
            <a:ext cx="562376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023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Figure 2.5</a:t>
            </a:r>
            <a:endParaRPr lang="en-GB" dirty="0"/>
          </a:p>
        </p:txBody>
      </p:sp>
      <p:pic>
        <p:nvPicPr>
          <p:cNvPr id="6146" name="Picture 2" descr="C:\Users\ltate\Desktop\Temp\fig2_5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3592654" cy="295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ltate\Desktop\Temp\fig2_5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360964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96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Figure 2.6</a:t>
            </a:r>
            <a:endParaRPr lang="en-GB" dirty="0"/>
          </a:p>
        </p:txBody>
      </p:sp>
      <p:pic>
        <p:nvPicPr>
          <p:cNvPr id="7170" name="Picture 2" descr="C:\Users\ltate\Desktop\Temp\fig2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56792"/>
            <a:ext cx="5328592" cy="343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93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14</Words>
  <Application>Microsoft Office PowerPoint</Application>
  <PresentationFormat>On-screen Show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Figure 2.1</vt:lpstr>
      <vt:lpstr>Figure 2.2</vt:lpstr>
      <vt:lpstr>Figure 2.3</vt:lpstr>
      <vt:lpstr>Figure 2.4a</vt:lpstr>
      <vt:lpstr>Figure 2.4b</vt:lpstr>
      <vt:lpstr>Figure 2.5</vt:lpstr>
      <vt:lpstr>Figure 2.6</vt:lpstr>
    </vt:vector>
  </TitlesOfParts>
  <Company>Cambridge University Press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Lindsey Tate</dc:creator>
  <cp:lastModifiedBy>Lindsey Tate</cp:lastModifiedBy>
  <cp:revision>2</cp:revision>
  <dcterms:created xsi:type="dcterms:W3CDTF">2017-03-27T08:53:25Z</dcterms:created>
  <dcterms:modified xsi:type="dcterms:W3CDTF">2017-03-27T10:20:31Z</dcterms:modified>
</cp:coreProperties>
</file>