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4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97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69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58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3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5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8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2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1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D5EDE-D8C6-4090-91B5-B35291451795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DB3FB-2E70-4FBA-969C-2DF79F187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735580" y="1310640"/>
            <a:ext cx="3672840" cy="3672840"/>
            <a:chOff x="2735580" y="1310640"/>
            <a:chExt cx="3672840" cy="36728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580" y="2057400"/>
              <a:ext cx="3672840" cy="29260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3" y="131064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32251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894076" y="1371600"/>
            <a:ext cx="3355848" cy="3305556"/>
            <a:chOff x="2894076" y="1371600"/>
            <a:chExt cx="3355848" cy="33055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4076" y="2180844"/>
              <a:ext cx="3355848" cy="24963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3" y="13716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Ridley_Fig6-10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95144" y="1143000"/>
            <a:ext cx="4553712" cy="3665220"/>
            <a:chOff x="2295144" y="1143000"/>
            <a:chExt cx="4553712" cy="36652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5144" y="2049780"/>
              <a:ext cx="4553712" cy="27584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01439" y="11430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265932" y="1078468"/>
            <a:ext cx="2612136" cy="3914156"/>
            <a:chOff x="3265932" y="1078468"/>
            <a:chExt cx="2612136" cy="39141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932" y="1865376"/>
              <a:ext cx="2612136" cy="312724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078468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692908" y="1354312"/>
            <a:ext cx="3758184" cy="3446288"/>
            <a:chOff x="2692908" y="1307068"/>
            <a:chExt cx="3758184" cy="3446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2908" y="2104644"/>
              <a:ext cx="3758184" cy="26487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3" y="1307068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Ridley_Fig6-13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87524" y="1066800"/>
            <a:ext cx="4568952" cy="3846576"/>
            <a:chOff x="2287524" y="1066800"/>
            <a:chExt cx="4568952" cy="38465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7524" y="1944624"/>
              <a:ext cx="4568952" cy="29687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10964" y="10668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073908" y="1307068"/>
            <a:ext cx="2996184" cy="3449336"/>
            <a:chOff x="3073908" y="1307068"/>
            <a:chExt cx="2996184" cy="34493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3908" y="2101596"/>
              <a:ext cx="2996184" cy="26548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307068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0" y="1447800"/>
            <a:ext cx="4572000" cy="3122676"/>
            <a:chOff x="2286000" y="1447800"/>
            <a:chExt cx="4572000" cy="31226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0" y="2287524"/>
              <a:ext cx="4572000" cy="22829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4478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95144" y="819912"/>
            <a:ext cx="4553712" cy="4590288"/>
            <a:chOff x="2295144" y="762000"/>
            <a:chExt cx="4553712" cy="4590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5144" y="1505712"/>
              <a:ext cx="4553712" cy="38465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3" y="7620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889760" y="1371600"/>
            <a:ext cx="5364480" cy="3290316"/>
            <a:chOff x="1889760" y="1371600"/>
            <a:chExt cx="5364480" cy="32903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9760" y="2196084"/>
              <a:ext cx="5364480" cy="246583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3716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096768" y="1133856"/>
            <a:ext cx="2950464" cy="3895344"/>
            <a:chOff x="3096768" y="1066800"/>
            <a:chExt cx="2950464" cy="389534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6768" y="1895856"/>
              <a:ext cx="2950464" cy="30662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0668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2272284" y="1295400"/>
            <a:ext cx="4599432" cy="3505200"/>
            <a:chOff x="2272284" y="1219200"/>
            <a:chExt cx="4599432" cy="35052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2284" y="2133600"/>
              <a:ext cx="4599432" cy="25908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4" y="12192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400" dirty="0"/>
              <a:t>© Cambridge University Press 2013</a:t>
            </a:r>
            <a:endParaRPr lang="en-GB" sz="1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85629" y="609600"/>
            <a:ext cx="8772742" cy="5084416"/>
            <a:chOff x="185629" y="609600"/>
            <a:chExt cx="8772742" cy="508441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29" y="1238250"/>
              <a:ext cx="8772742" cy="445576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791915" y="609600"/>
              <a:ext cx="15601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Ridley_Fig6-09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96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</Words>
  <Application>Microsoft Office PowerPoint</Application>
  <PresentationFormat>On-screen Show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Kumaran, Murugan</dc:creator>
  <cp:lastModifiedBy>Mathan, Mannankatti</cp:lastModifiedBy>
  <cp:revision>2</cp:revision>
  <dcterms:created xsi:type="dcterms:W3CDTF">2013-05-20T04:32:21Z</dcterms:created>
  <dcterms:modified xsi:type="dcterms:W3CDTF">2013-05-20T12:29:07Z</dcterms:modified>
</cp:coreProperties>
</file>