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2BA8A5-126E-494D-BF3B-0454BAFEE4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10B0FEC-C67E-42FD-A675-49F7242FDC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04E23-F82F-40E5-972B-0C6D34B37FE5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1CDFC-E32D-423F-A917-4018A3088152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3CE7D-5D09-4D7D-8A91-19CFE23E704E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4847-E3AC-46C7-A09E-EB5573C638D3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B92EC-B65E-489E-9AF5-F5E20B67D856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320F6-4C4A-42BD-82BF-4437D467D25F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CD921-49D5-4A46-A99B-C47994244AC8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6674D-0FC0-4524-A882-B24C6730AB42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377CE-EBF0-4C0E-90DE-CFC8F9D2420F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62E4B-B2F2-47FB-888E-2181DBAA4FB1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0D679-56B9-4B7F-98FE-30B90BC0D875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9AB7614-C22D-4A3D-B97F-6C5A101A0175}" type="datetime1">
              <a:rPr lang="en-US"/>
              <a:pPr>
                <a:defRPr/>
              </a:pPr>
              <a:t>8/20/2012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81750"/>
            <a:ext cx="5867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</p:txBody>
      </p:sp>
      <p:pic>
        <p:nvPicPr>
          <p:cNvPr id="15362" name="Picture 2" descr="Z:\CUP\Z1_ED\GINLEY\CH12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1849438"/>
            <a:ext cx="3060700" cy="315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4191000" y="533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Fig12_01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096000"/>
            <a:ext cx="5867400" cy="476250"/>
          </a:xfrm>
          <a:noFill/>
        </p:spPr>
        <p:txBody>
          <a:bodyPr/>
          <a:lstStyle/>
          <a:p>
            <a:r>
              <a:rPr lang="en-GB" smtClean="0"/>
              <a:t>© Materials Research Society 2012</a:t>
            </a:r>
          </a:p>
          <a:p>
            <a:r>
              <a:rPr lang="en-GB" smtClean="0"/>
              <a:t>Hydrate plug in top figure courtesy of Petrobras</a:t>
            </a:r>
          </a:p>
        </p:txBody>
      </p:sp>
      <p:pic>
        <p:nvPicPr>
          <p:cNvPr id="17410" name="Picture 5" descr="Z:\CUP\Z1_ED\GINLEY\CH12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5300" y="1946275"/>
            <a:ext cx="3071813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38862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Fig12_02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172200"/>
            <a:ext cx="5867400" cy="476250"/>
          </a:xfrm>
          <a:noFill/>
        </p:spPr>
        <p:txBody>
          <a:bodyPr/>
          <a:lstStyle/>
          <a:p>
            <a:r>
              <a:rPr lang="en-GB" smtClean="0"/>
              <a:t>left: courtesy of M. R. Walsh</a:t>
            </a:r>
          </a:p>
          <a:p>
            <a:r>
              <a:rPr lang="en-GB" smtClean="0"/>
              <a:t>right: reprinted with permission from R. Boswell and T. Collett, 2006 </a:t>
            </a:r>
          </a:p>
        </p:txBody>
      </p:sp>
      <p:pic>
        <p:nvPicPr>
          <p:cNvPr id="19458" name="Picture 2" descr="Z:\CUP\Z1_ED\GINLEY\CH12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0813" y="2274888"/>
            <a:ext cx="6300787" cy="230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0386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Fig12_03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Reprinted with permission from K. Kvenvolden</a:t>
            </a:r>
          </a:p>
        </p:txBody>
      </p:sp>
      <p:pic>
        <p:nvPicPr>
          <p:cNvPr id="21506" name="Picture 2" descr="Z:\CUP\Z1_ED\GINLEY\CH12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0813" y="1425575"/>
            <a:ext cx="6300787" cy="400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038600" y="2286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Fig12_04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© 2009, American Institute of Physics</a:t>
            </a:r>
          </a:p>
        </p:txBody>
      </p:sp>
      <p:pic>
        <p:nvPicPr>
          <p:cNvPr id="23554" name="Picture 2" descr="Z:\CUP\Z1_ED\GINLEY\CH12\JPE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0813" y="1914525"/>
            <a:ext cx="6300787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1148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Fig12_05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11</TotalTime>
  <Words>49</Words>
  <Application>Microsoft Office PowerPoint</Application>
  <PresentationFormat>On-screen Show (4:3)</PresentationFormat>
  <Paragraphs>12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CUP unbranded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4</cp:revision>
  <dcterms:created xsi:type="dcterms:W3CDTF">2011-11-11T08:52:17Z</dcterms:created>
  <dcterms:modified xsi:type="dcterms:W3CDTF">2012-08-20T15:14:54Z</dcterms:modified>
</cp:coreProperties>
</file>