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761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39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91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874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69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48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829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4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660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2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729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E7CC3-A5EA-4FEB-BBF8-BD702DC0847F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45601-9308-4153-8A00-877EADD0C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23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68396" y="1535668"/>
            <a:ext cx="2807208" cy="3008900"/>
            <a:chOff x="3168396" y="1535668"/>
            <a:chExt cx="2807208" cy="3008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396" y="2313432"/>
              <a:ext cx="2807208" cy="22311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356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877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7896" y="1600200"/>
            <a:ext cx="3188208" cy="2865120"/>
            <a:chOff x="2977896" y="1600200"/>
            <a:chExt cx="3188208" cy="28651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7896" y="2392680"/>
              <a:ext cx="3188208" cy="2072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5609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45664" y="1219200"/>
            <a:ext cx="3852672" cy="3681984"/>
            <a:chOff x="2645664" y="1219200"/>
            <a:chExt cx="3852672" cy="36819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5664" y="1956816"/>
              <a:ext cx="3852672" cy="29443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7559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2116" y="1371600"/>
            <a:ext cx="4239768" cy="3294888"/>
            <a:chOff x="2452116" y="1371600"/>
            <a:chExt cx="4239768" cy="32948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16" y="2191512"/>
              <a:ext cx="4239768" cy="24749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920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924812" y="1676400"/>
            <a:ext cx="5294376" cy="2744724"/>
            <a:chOff x="1924812" y="1676400"/>
            <a:chExt cx="5294376" cy="27447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4812" y="2436876"/>
              <a:ext cx="5294376" cy="19842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4051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600200"/>
            <a:ext cx="5004816" cy="2894076"/>
            <a:chOff x="2069592" y="1600200"/>
            <a:chExt cx="5004816" cy="28940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363724"/>
              <a:ext cx="5004816" cy="21305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6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1116" y="1524000"/>
            <a:ext cx="5001768" cy="2982468"/>
            <a:chOff x="2071116" y="1524000"/>
            <a:chExt cx="5001768" cy="29824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1116" y="2351532"/>
              <a:ext cx="5001768" cy="21549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7299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1428" y="769620"/>
            <a:ext cx="4581144" cy="5318760"/>
            <a:chOff x="2281428" y="457200"/>
            <a:chExt cx="4581144" cy="53187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1428" y="1082040"/>
              <a:ext cx="4581144" cy="46939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457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44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4324" y="1524000"/>
            <a:ext cx="2435352" cy="3084576"/>
            <a:chOff x="3354324" y="1524000"/>
            <a:chExt cx="2435352" cy="30845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4324" y="2249424"/>
              <a:ext cx="2435352" cy="2359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9567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86000" y="1447800"/>
            <a:ext cx="4572000" cy="3130296"/>
            <a:chOff x="2286000" y="1447800"/>
            <a:chExt cx="4572000" cy="31302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2279904"/>
              <a:ext cx="4572000" cy="22981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903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6476" y="1295400"/>
            <a:ext cx="3051048" cy="3550920"/>
            <a:chOff x="3046476" y="1295400"/>
            <a:chExt cx="3051048" cy="35509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6476" y="2011680"/>
              <a:ext cx="3051048" cy="2834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836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676400"/>
            <a:ext cx="5004816" cy="2740152"/>
            <a:chOff x="2069592" y="1676400"/>
            <a:chExt cx="5004816" cy="27401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2441448"/>
              <a:ext cx="5004816" cy="19751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077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219200"/>
            <a:ext cx="1992469" cy="3631692"/>
            <a:chOff x="3575765" y="1219200"/>
            <a:chExt cx="1992469" cy="36316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100" y="2007108"/>
              <a:ext cx="1447800" cy="28437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3112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0" y="1216152"/>
            <a:ext cx="3048000" cy="4425696"/>
            <a:chOff x="3048000" y="838200"/>
            <a:chExt cx="3048000" cy="44256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1594104"/>
              <a:ext cx="3048000" cy="36697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838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265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46020" y="1447800"/>
            <a:ext cx="4251960" cy="3162300"/>
            <a:chOff x="2446020" y="1447800"/>
            <a:chExt cx="4251960" cy="3162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6020" y="2247900"/>
              <a:ext cx="4251960" cy="23622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658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04516" y="914400"/>
            <a:ext cx="3934968" cy="4241292"/>
            <a:chOff x="2604516" y="914400"/>
            <a:chExt cx="3934968" cy="42412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4516" y="1702308"/>
              <a:ext cx="3934968" cy="3453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503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04744" y="1219200"/>
            <a:ext cx="3334512" cy="3691128"/>
            <a:chOff x="2904744" y="1219200"/>
            <a:chExt cx="3334512" cy="36911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4744" y="1947672"/>
              <a:ext cx="3334512" cy="29626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0071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93720" y="1371600"/>
            <a:ext cx="2956560" cy="3377184"/>
            <a:chOff x="3093720" y="1371600"/>
            <a:chExt cx="2956560" cy="33771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3720" y="2109216"/>
              <a:ext cx="2956560" cy="26395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400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83052" y="1611868"/>
            <a:ext cx="2977896" cy="2827544"/>
            <a:chOff x="3083052" y="1611868"/>
            <a:chExt cx="2977896" cy="282754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3052" y="2418588"/>
              <a:ext cx="2977896" cy="202082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1186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Voinigescu_Fig7-51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8968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19400" y="1752600"/>
            <a:ext cx="3505200" cy="2545080"/>
            <a:chOff x="2819400" y="1752600"/>
            <a:chExt cx="3505200" cy="25450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400" y="2560320"/>
              <a:ext cx="3505200" cy="17373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Voinigescu_Fig7-52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6272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51532" y="1752600"/>
            <a:ext cx="4440936" cy="2522220"/>
            <a:chOff x="2351532" y="1752600"/>
            <a:chExt cx="4440936" cy="25222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532" y="2583180"/>
              <a:ext cx="4440936" cy="16916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6293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600200"/>
            <a:ext cx="1992469" cy="2887980"/>
            <a:chOff x="3575765" y="1600200"/>
            <a:chExt cx="1992469" cy="28879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0084" y="2369820"/>
              <a:ext cx="1703832" cy="21183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9621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9592" y="1125474"/>
            <a:ext cx="5004816" cy="4607052"/>
            <a:chOff x="2069592" y="762000"/>
            <a:chExt cx="5004816" cy="460705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592" y="1488948"/>
              <a:ext cx="5004816" cy="38801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0831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12364" y="1524000"/>
            <a:ext cx="3319272" cy="2979420"/>
            <a:chOff x="2912364" y="1524000"/>
            <a:chExt cx="3319272" cy="29794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2364" y="2354580"/>
              <a:ext cx="3319272" cy="21488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6272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5" y="1905000"/>
            <a:ext cx="1992469" cy="2212848"/>
            <a:chOff x="3575765" y="1905000"/>
            <a:chExt cx="1992469" cy="22128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1316" y="2740152"/>
              <a:ext cx="1801368" cy="1377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865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49424" y="1524000"/>
            <a:ext cx="4645152" cy="3060192"/>
            <a:chOff x="2249424" y="1524000"/>
            <a:chExt cx="4645152" cy="30601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424" y="2273808"/>
              <a:ext cx="4645152" cy="2310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40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73452" y="1752600"/>
            <a:ext cx="4197096" cy="2581656"/>
            <a:chOff x="2473452" y="1752600"/>
            <a:chExt cx="4197096" cy="25816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3452" y="2523744"/>
              <a:ext cx="4197096" cy="181051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Voinigescu_Fig7-34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000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162</Words>
  <Application>Microsoft Office PowerPoint</Application>
  <PresentationFormat>On-screen Show (4:3)</PresentationFormat>
  <Paragraphs>54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2013-03-30T10:47:13Z</dcterms:created>
  <dcterms:modified xsi:type="dcterms:W3CDTF">2013-04-02T12:20:23Z</dcterms:modified>
</cp:coreProperties>
</file>