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60" r:id="rId6"/>
    <p:sldId id="259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6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9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9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7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8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2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7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6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0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2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E7CC3-A5EA-4FEB-BBF8-BD702DC0847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45601-9308-4153-8A00-877EADD0C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3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32404" y="2286000"/>
            <a:ext cx="2679192" cy="1438656"/>
            <a:chOff x="3232404" y="2286000"/>
            <a:chExt cx="2679192" cy="14386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404" y="3133344"/>
              <a:ext cx="2679192" cy="5913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286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0235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15996" y="1524000"/>
            <a:ext cx="3112008" cy="2955036"/>
            <a:chOff x="3015996" y="1524000"/>
            <a:chExt cx="3112008" cy="29550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5996" y="2378964"/>
              <a:ext cx="3112008" cy="21000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524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5162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88564" y="1447800"/>
            <a:ext cx="3166872" cy="3185160"/>
            <a:chOff x="2988564" y="1447800"/>
            <a:chExt cx="3166872" cy="31851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564" y="2225040"/>
              <a:ext cx="3166872" cy="240792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447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375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0131" y="1688068"/>
            <a:ext cx="1992469" cy="2617232"/>
            <a:chOff x="3570131" y="1688068"/>
            <a:chExt cx="1992469" cy="261723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6512" y="2552700"/>
              <a:ext cx="950976" cy="17526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0131" y="168806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57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47644" y="762000"/>
            <a:ext cx="2648712" cy="4613148"/>
            <a:chOff x="3247644" y="762000"/>
            <a:chExt cx="2648712" cy="46131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644" y="1482852"/>
              <a:ext cx="2648712" cy="389229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762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9958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96412" y="1752600"/>
            <a:ext cx="2551176" cy="2545080"/>
            <a:chOff x="3296412" y="1752600"/>
            <a:chExt cx="2551176" cy="25450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6412" y="2560320"/>
              <a:ext cx="2551176" cy="173736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575765" y="1752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3964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543300" y="1600200"/>
            <a:ext cx="2057400" cy="2849880"/>
            <a:chOff x="3543300" y="1600200"/>
            <a:chExt cx="2057400" cy="28498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3300" y="2407920"/>
              <a:ext cx="2057400" cy="204216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6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86456" y="1524000"/>
            <a:ext cx="3371088" cy="3005328"/>
            <a:chOff x="2886456" y="1524000"/>
            <a:chExt cx="3371088" cy="30053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456" y="2328672"/>
              <a:ext cx="3371088" cy="22006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524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3176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53868" y="1618488"/>
            <a:ext cx="3636264" cy="2819400"/>
            <a:chOff x="2753868" y="1618488"/>
            <a:chExt cx="3636264" cy="28194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3868" y="2456688"/>
              <a:ext cx="3636264" cy="19812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1848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262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5765" y="1295400"/>
            <a:ext cx="1992469" cy="3528060"/>
            <a:chOff x="3575765" y="1295400"/>
            <a:chExt cx="1992469" cy="35280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6952" y="2034540"/>
              <a:ext cx="1530096" cy="278892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295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3584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5765" y="1447800"/>
            <a:ext cx="1992469" cy="3194304"/>
            <a:chOff x="3575765" y="1447800"/>
            <a:chExt cx="1992469" cy="31943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8580" y="2215896"/>
              <a:ext cx="1386840" cy="24262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447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Voinigescu_Fig7-19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2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60776" y="1600200"/>
            <a:ext cx="2822448" cy="2859024"/>
            <a:chOff x="3160776" y="1600200"/>
            <a:chExt cx="2822448" cy="28590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0776" y="2398776"/>
              <a:ext cx="2822448" cy="206044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036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99816" y="1600200"/>
            <a:ext cx="2944368" cy="2828544"/>
            <a:chOff x="3099816" y="1600200"/>
            <a:chExt cx="2944368" cy="282854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9816" y="2429256"/>
              <a:ext cx="2944368" cy="19994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Voinigescu_Fig7-20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097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67228" y="1600200"/>
            <a:ext cx="3209544" cy="2887980"/>
            <a:chOff x="2967228" y="1600200"/>
            <a:chExt cx="3209544" cy="28879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7228" y="2369820"/>
              <a:ext cx="3209544" cy="21183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Voinigescu_Fig7-21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4957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71444" y="1828800"/>
            <a:ext cx="2801112" cy="2424684"/>
            <a:chOff x="3171444" y="1828800"/>
            <a:chExt cx="2801112" cy="24246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1444" y="2604516"/>
              <a:ext cx="2801112" cy="16489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828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Voinigescu_Fig7-22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346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71116" y="1905000"/>
            <a:ext cx="5001768" cy="2223516"/>
            <a:chOff x="2071116" y="1905000"/>
            <a:chExt cx="5001768" cy="22235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116" y="2729484"/>
              <a:ext cx="5001768" cy="13990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05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Voinigescu_Fig7-23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536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69108" y="1447800"/>
            <a:ext cx="3605784" cy="3066288"/>
            <a:chOff x="2769108" y="1447800"/>
            <a:chExt cx="3605784" cy="3066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9108" y="2343912"/>
              <a:ext cx="3605784" cy="21701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447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Voinigescu_Fig7-24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395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29712" y="1600200"/>
            <a:ext cx="3084576" cy="2860548"/>
            <a:chOff x="3029712" y="1600200"/>
            <a:chExt cx="3084576" cy="28605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9712" y="2397252"/>
              <a:ext cx="3084576" cy="206349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Voinigescu_Fig7-25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4985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91612" y="1447800"/>
            <a:ext cx="3160776" cy="3136392"/>
            <a:chOff x="2991612" y="1447800"/>
            <a:chExt cx="3160776" cy="31363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1612" y="2273808"/>
              <a:ext cx="3160776" cy="231038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447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0117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26536" y="1905000"/>
            <a:ext cx="2090928" cy="2247900"/>
            <a:chOff x="3526536" y="1905000"/>
            <a:chExt cx="2090928" cy="22479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6536" y="2705100"/>
              <a:ext cx="2090928" cy="14478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05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57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69592" y="1371600"/>
            <a:ext cx="5004816" cy="3244596"/>
            <a:chOff x="2069592" y="1371600"/>
            <a:chExt cx="5004816" cy="324459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9592" y="2241804"/>
              <a:ext cx="5004816" cy="237439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371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786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73552" y="1600200"/>
            <a:ext cx="2596896" cy="2769108"/>
            <a:chOff x="3273552" y="1600200"/>
            <a:chExt cx="2596896" cy="27691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3552" y="2488692"/>
              <a:ext cx="2596896" cy="188061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2763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5765" y="1905000"/>
            <a:ext cx="1992469" cy="2196084"/>
            <a:chOff x="3575765" y="1905000"/>
            <a:chExt cx="1992469" cy="21960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7120" y="2756916"/>
              <a:ext cx="1889760" cy="13441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05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067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5765" y="1752600"/>
            <a:ext cx="1992469" cy="2538984"/>
            <a:chOff x="3575765" y="1752600"/>
            <a:chExt cx="1992469" cy="25389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1316" y="2566416"/>
              <a:ext cx="1801368" cy="17251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752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7442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5765" y="1981200"/>
            <a:ext cx="1992469" cy="2118360"/>
            <a:chOff x="3575765" y="1981200"/>
            <a:chExt cx="1992469" cy="21183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364" y="2758440"/>
              <a:ext cx="1795272" cy="134112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81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Voinigescu_Fig7-09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31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150</Words>
  <Application>Microsoft Office PowerPoint</Application>
  <PresentationFormat>On-screen Show (4:3)</PresentationFormat>
  <Paragraphs>50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Anandharaj, Kannan</cp:lastModifiedBy>
  <cp:revision>4</cp:revision>
  <dcterms:created xsi:type="dcterms:W3CDTF">2013-03-30T10:47:13Z</dcterms:created>
  <dcterms:modified xsi:type="dcterms:W3CDTF">2013-04-02T12:20:07Z</dcterms:modified>
</cp:coreProperties>
</file>