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0" r:id="rId13"/>
    <p:sldId id="264" r:id="rId14"/>
    <p:sldId id="263" r:id="rId15"/>
    <p:sldId id="262" r:id="rId16"/>
    <p:sldId id="261" r:id="rId17"/>
    <p:sldId id="25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EDB6E4-FAAF-4CFD-8E0B-7B805D97E0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9CBB2A-D815-4F5A-9E99-A72985ADCF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061C-FF21-4B1F-8428-8ADF71B4EA1D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755A2-6390-460B-8F28-1DAA4C58322B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3538C-0EAE-416F-BC45-D05B4B17B7BA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6CAC7-A235-414E-91E0-E82A9EF5A5C3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0225A-687A-4FB3-9DA3-45CC199ECA97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5AB4B-283B-4B2E-B187-9272CCA3D30E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68FF6-8014-4B70-AFAC-0EEDF46F7093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C7EAC-6838-4A57-9564-9342D4F0362D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B54FE-2387-456F-8310-EFFA04B2CFE4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EAD66-6C10-453C-A296-BE7A0700598A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4640-0C58-4050-9695-03F33696217D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AE35EAD2-B9DF-4020-A06B-003EA0DFB543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381750"/>
            <a:ext cx="5638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5362" name="Picture 5" descr="Z:\CUP\Z1_ED\GINLEY\CH19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271713"/>
            <a:ext cx="3060700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3434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Fig19_01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3794" name="Picture 2" descr="Z:\CUP\Z1_ED\GINLEY\CH19\JPEG\G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643188"/>
            <a:ext cx="30575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3886200" y="609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Fig19_10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5842" name="Picture 2" descr="Z:\CUP\Z1_ED\GINLEY\CH19\JPEG\GR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4825" y="1123950"/>
            <a:ext cx="305435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4191000" y="304800"/>
            <a:ext cx="915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Fig19_11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7890" name="Picture 2" descr="Z:\CUP\Z1_ED\GINLEY\CH19\JPEG\GR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1506538"/>
            <a:ext cx="3060700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40386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Fig19_12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9938" name="Picture 2" descr="Z:\CUP\Z1_ED\GINLEY\CH19\JPEG\GR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74938" y="2768600"/>
            <a:ext cx="3794125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Box 3"/>
          <p:cNvSpPr txBox="1">
            <a:spLocks noChangeArrowheads="1"/>
          </p:cNvSpPr>
          <p:nvPr/>
        </p:nvSpPr>
        <p:spPr bwMode="auto">
          <a:xfrm>
            <a:off x="4191000" y="914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Fig19_13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1986" name="Picture 2" descr="Z:\CUP\Z1_ED\GINLEY\CH19\JPEG\GR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273300"/>
            <a:ext cx="30607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3"/>
          <p:cNvSpPr txBox="1">
            <a:spLocks noChangeArrowheads="1"/>
          </p:cNvSpPr>
          <p:nvPr/>
        </p:nvSpPr>
        <p:spPr bwMode="auto">
          <a:xfrm>
            <a:off x="4114800" y="533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Fig19_14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4034" name="Picture 2" descr="Z:\CUP\Z1_ED\GINLEY\CH19\JPEG\GR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7913" y="2901950"/>
            <a:ext cx="1908175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4343400" y="838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Fig19_15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6082" name="Picture 2" descr="Z:\CUP\Z1_ED\GINLEY\CH19\JPEG\GR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368550"/>
            <a:ext cx="305752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3962400" y="1219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Fig19_16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48130" name="Picture 2" descr="Z:\CUP\Z1_ED\GINLEY\CH19\JPEG\GR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4825" y="2122488"/>
            <a:ext cx="3054350" cy="261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42672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Fig19_17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7410" name="Picture 2" descr="Z:\CUP\Z1_ED\GINLEY\CH19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9225" y="2628900"/>
            <a:ext cx="63055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962400" y="685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Fig19_02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9458" name="Picture 2" descr="Z:\CUP\Z1_ED\GINLEY\CH19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132013"/>
            <a:ext cx="3060700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038600" y="4572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Fig19_03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1506" name="Picture 2" descr="Z:\CUP\Z1_ED\GINLEY\CH19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6338" y="2409825"/>
            <a:ext cx="42513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114800" y="533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Fig19_04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3554" name="Picture 2" descr="Z:\CUP\Z1_ED\GINLEY\CH19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8475" y="2154238"/>
            <a:ext cx="3067050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0386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Fig19_05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5602" name="Picture 2" descr="Z:\CUP\Z1_ED\GINLEY\CH19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275" y="2411413"/>
            <a:ext cx="626745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3962400" y="685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Fig19_06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7650" name="Picture 2" descr="Z:\CUP\Z1_ED\GINLEY\CH19\JPEG\GR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1412875"/>
            <a:ext cx="30607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114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Fig19_07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9698" name="Picture 2" descr="Z:\CUP\Z1_ED\GINLEY\CH19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823913"/>
            <a:ext cx="3060700" cy="520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Fig19_08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Courtesy of F. Pell</a:t>
            </a:r>
            <a:r>
              <a:rPr lang="en-GB" smtClean="0">
                <a:cs typeface="Arial" charset="0"/>
              </a:rPr>
              <a:t>é</a:t>
            </a:r>
          </a:p>
        </p:txBody>
      </p:sp>
      <p:pic>
        <p:nvPicPr>
          <p:cNvPr id="31746" name="Picture 2" descr="Z:\CUP\Z1_ED\GINLEY\CH19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0063" y="2103438"/>
            <a:ext cx="306387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114800" y="762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Fig19_09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9</TotalTime>
  <Words>85</Words>
  <Application>Microsoft Office PowerPoint</Application>
  <PresentationFormat>On-screen Show (4:3)</PresentationFormat>
  <Paragraphs>34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4</cp:revision>
  <dcterms:created xsi:type="dcterms:W3CDTF">2011-11-11T09:21:38Z</dcterms:created>
  <dcterms:modified xsi:type="dcterms:W3CDTF">2012-08-20T15:41:00Z</dcterms:modified>
</cp:coreProperties>
</file>