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6.1</a:t>
            </a:r>
            <a:endParaRPr lang="en-GB" dirty="0"/>
          </a:p>
        </p:txBody>
      </p:sp>
      <p:pic>
        <p:nvPicPr>
          <p:cNvPr id="1026" name="Picture 2" descr="C:\Users\ltate\Desktop\Temp\fig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744416" cy="63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6.2</a:t>
            </a:r>
            <a:endParaRPr lang="en-GB" dirty="0"/>
          </a:p>
        </p:txBody>
      </p:sp>
      <p:pic>
        <p:nvPicPr>
          <p:cNvPr id="2050" name="Picture 2" descr="C:\Users\ltate\Desktop\Temp\fig6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752528" cy="40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6.3</a:t>
            </a:r>
            <a:endParaRPr lang="en-GB" dirty="0"/>
          </a:p>
        </p:txBody>
      </p:sp>
      <p:pic>
        <p:nvPicPr>
          <p:cNvPr id="3074" name="Picture 2" descr="C:\Users\ltate\Desktop\Temp\fig6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32656"/>
            <a:ext cx="435506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6.4</a:t>
            </a:r>
            <a:endParaRPr lang="en-GB" dirty="0"/>
          </a:p>
        </p:txBody>
      </p:sp>
      <p:pic>
        <p:nvPicPr>
          <p:cNvPr id="4098" name="Picture 2" descr="C:\Users\ltate\Desktop\Temp\fig6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483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tate\Desktop\Temp\fig6_4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53245"/>
            <a:ext cx="3744416" cy="5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5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6.5</a:t>
            </a:r>
            <a:endParaRPr lang="en-GB" dirty="0"/>
          </a:p>
        </p:txBody>
      </p:sp>
      <p:pic>
        <p:nvPicPr>
          <p:cNvPr id="5122" name="Picture 2" descr="C:\Users\ltate\Desktop\Temp\fig6_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7"/>
            <a:ext cx="4276634" cy="59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7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6.6</a:t>
            </a:r>
            <a:endParaRPr lang="en-GB" dirty="0"/>
          </a:p>
        </p:txBody>
      </p:sp>
      <p:pic>
        <p:nvPicPr>
          <p:cNvPr id="6146" name="Picture 2" descr="C:\Users\ltate\Desktop\Temp\fig6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4313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7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Figure 6.1</vt:lpstr>
      <vt:lpstr>Figure 6.2</vt:lpstr>
      <vt:lpstr>Figure 6.3</vt:lpstr>
      <vt:lpstr>Figure 6.4</vt:lpstr>
      <vt:lpstr>Figure 6.5</vt:lpstr>
      <vt:lpstr>Figure 6.6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2</cp:revision>
  <dcterms:created xsi:type="dcterms:W3CDTF">2017-03-27T08:53:25Z</dcterms:created>
  <dcterms:modified xsi:type="dcterms:W3CDTF">2017-03-27T10:47:28Z</dcterms:modified>
</cp:coreProperties>
</file>