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9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embeddings/oleObject10.bin" ContentType="application/vnd.openxmlformats-officedocument.oleObject"/>
  <Override PartName="/ppt/notesSlides/notesSlide17.xml" ContentType="application/vnd.openxmlformats-officedocument.presentationml.notesSlide+xml"/>
  <Override PartName="/ppt/embeddings/oleObject11.bin" ContentType="application/vnd.openxmlformats-officedocument.oleObject"/>
  <Override PartName="/ppt/notesSlides/notesSlide18.xml" ContentType="application/vnd.openxmlformats-officedocument.presentationml.notesSlide+xml"/>
  <Override PartName="/ppt/embeddings/oleObject12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8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00" d="100"/>
          <a:sy n="300" d="100"/>
        </p:scale>
        <p:origin x="2784" y="2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4BDB1-9C4C-A844-9534-413E68F9852F}" type="datetimeFigureOut">
              <a:t>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6CCA1-846B-E14A-BA67-3D1FA1C37B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635D0-EC37-AD46-877B-096E0BF9E243}" type="datetimeFigureOut">
              <a:rPr lang="en-US"/>
              <a:pPr/>
              <a:t>1/1/16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3D334-BC6F-E94B-BE3F-B382F1840971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455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2.62”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1.53” x 2”,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3.38”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1.43”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1.87”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2.23”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4.26”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3.34”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2.81”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1.37”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2.98”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1.25” x 2”,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2.13”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1.47”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1.67”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2.04”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2.07” x 4”,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2.14”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2.03”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1.86”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2.2” x 2”,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2.56”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2.53” x 3”,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3.15” x 5”, tiff.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73D334-BC6F-E94B-BE3F-B382F1840971}" type="slidenum">
              <a:rPr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0ABD2-7578-844A-8694-84DCD138BA50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4614-9D9A-654E-A890-1C90FA42959E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CB4F-3162-6145-A079-9990F2F4A766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4FE47-91FC-564D-A8F7-1C2900D8309C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10FEC-A056-FB46-99C4-59BB854FABAC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37B1-C2A5-BE44-B7BE-F22E529495A6}" type="datetime1">
              <a:t>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C763-4D64-4948-AA74-79BACDDB3B97}" type="datetime1">
              <a:t>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74DC-AD23-5947-9494-03AC74779435}" type="datetime1">
              <a:t>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59914-68AE-2642-B967-B1A0AF75EB91}" type="datetime1">
              <a:t>1/1/16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94AFE-7504-BA41-BD6C-0A31132ED6B0}" type="datetime1">
              <a:t>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6CD-F0B1-8C47-AB89-3B4873ED8361}" type="datetime1">
              <a:t>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D80E-5A05-DE4F-A7CF-988C98314AD4}" type="datetime1">
              <a:t>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0000FF"/>
                </a:solidFill>
              </a:defRPr>
            </a:lvl1pPr>
          </a:lstStyle>
          <a:p>
            <a:fld id="{8C5A16AF-637B-4143-A566-C668C2F11D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11528" y="6392340"/>
            <a:ext cx="9046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0">
                <a:solidFill>
                  <a:srgbClr val="0000FF"/>
                </a:solidFill>
                <a:latin typeface="+mj-lt"/>
                <a:cs typeface="Times"/>
              </a:rPr>
              <a:t>Figure 12.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Microsoft_Word_97_-_2004_Document2.doc"/><Relationship Id="rId8" Type="http://schemas.openxmlformats.org/officeDocument/2006/relationships/image" Target="../media/image2.png"/><Relationship Id="rId9" Type="http://schemas.openxmlformats.org/officeDocument/2006/relationships/oleObject" Target="../embeddings/oleObject3.bin"/><Relationship Id="rId10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14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4568825" y="1360008"/>
          <a:ext cx="3992563" cy="369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Document" r:id="rId4" imgW="3504762" imgH="3225397" progId="Word.Document.8">
                  <p:embed/>
                </p:oleObj>
              </mc:Choice>
              <mc:Fallback>
                <p:oleObj name="Document" r:id="rId4" imgW="3504762" imgH="322539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1360008"/>
                        <a:ext cx="3992563" cy="369411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477838" y="1348895"/>
          <a:ext cx="4002087" cy="370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Document" r:id="rId7" imgW="3504762" imgH="3225397" progId="Word.Document.8">
                  <p:embed/>
                </p:oleObj>
              </mc:Choice>
              <mc:Fallback>
                <p:oleObj name="Document" r:id="rId7" imgW="3504762" imgH="322539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348895"/>
                        <a:ext cx="4002087" cy="37036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3400" y="4614383"/>
            <a:ext cx="1219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latin typeface="Times"/>
                <a:ea typeface="ＭＳ Ｐゴシック" charset="0"/>
                <a:cs typeface="Times"/>
              </a:rPr>
              <a:t>g</a:t>
            </a:r>
            <a:r>
              <a:rPr lang="en-US">
                <a:latin typeface="Times"/>
                <a:ea typeface="ＭＳ Ｐゴシック" charset="0"/>
                <a:cs typeface="Times"/>
              </a:rPr>
              <a:t> = [002]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611335"/>
            <a:ext cx="1225296" cy="3840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02841" y="4679078"/>
          <a:ext cx="8382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9" imgW="838200" imgH="266700" progId="Equation.3">
                  <p:embed/>
                </p:oleObj>
              </mc:Choice>
              <mc:Fallback>
                <p:oleObj name="Equation" r:id="rId9" imgW="838200" imgH="266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841" y="4679078"/>
                        <a:ext cx="8382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39050" y="4679950"/>
            <a:ext cx="735986" cy="30777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+mj-lt"/>
                <a:cs typeface="Times"/>
              </a:rPr>
              <a:t>100 nm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7778750" y="4965700"/>
            <a:ext cx="444500" cy="0"/>
          </a:xfrm>
          <a:prstGeom prst="line">
            <a:avLst/>
          </a:prstGeom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284133" y="2633133"/>
            <a:ext cx="457200" cy="153246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12013" y="1884892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7061" y="1884892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35861" y="1884892"/>
            <a:ext cx="304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II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2663" y="1884892"/>
            <a:ext cx="244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I</a:t>
            </a:r>
          </a:p>
        </p:txBody>
      </p:sp>
      <p:cxnSp>
        <p:nvCxnSpPr>
          <p:cNvPr id="7" name="Straight Arrow Connector 6"/>
          <p:cNvCxnSpPr>
            <a:cxnSpLocks noChangeAspect="1"/>
          </p:cNvCxnSpPr>
          <p:nvPr/>
        </p:nvCxnSpPr>
        <p:spPr>
          <a:xfrm rot="5400000" flipH="1" flipV="1">
            <a:off x="2168857" y="3493030"/>
            <a:ext cx="413807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2321786" y="3698932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317552" y="3276602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16200000">
            <a:off x="2279664" y="3422142"/>
            <a:ext cx="17462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43677" y="3306236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43765" y="3484032"/>
            <a:ext cx="31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F</a:t>
            </a:r>
          </a:p>
        </p:txBody>
      </p:sp>
      <p:cxnSp>
        <p:nvCxnSpPr>
          <p:cNvPr id="26" name="Straight Arrow Connector 25"/>
          <p:cNvCxnSpPr>
            <a:cxnSpLocks noChangeAspect="1"/>
          </p:cNvCxnSpPr>
          <p:nvPr/>
        </p:nvCxnSpPr>
        <p:spPr>
          <a:xfrm>
            <a:off x="3145368" y="4723662"/>
            <a:ext cx="423332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>
            <a:off x="3103025" y="4719959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>
            <a:off x="3521122" y="4711492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258636" y="4659315"/>
            <a:ext cx="17462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215697" y="4565650"/>
            <a:ext cx="302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"/>
                <a:cs typeface="Times"/>
              </a:rPr>
              <a:t>b</a:t>
            </a: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>
            <a:off x="4429133" y="3399402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rot="16200000">
            <a:off x="4319068" y="3225836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216403" y="4129615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(010)</a:t>
            </a: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4235455" y="2906182"/>
          <a:ext cx="419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1" name="Equation" r:id="rId4" imgW="419100" imgH="215900" progId="Equation.3">
                  <p:embed/>
                </p:oleObj>
              </mc:Choice>
              <mc:Fallback>
                <p:oleObj name="Equation" r:id="rId4" imgW="4191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5" y="2906182"/>
                        <a:ext cx="4191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4348171" y="3430587"/>
          <a:ext cx="457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2" name="Equation" r:id="rId6" imgW="457200" imgH="215900" progId="Equation.3">
                  <p:embed/>
                </p:oleObj>
              </mc:Choice>
              <mc:Fallback>
                <p:oleObj name="Equation" r:id="rId6" imgW="457200" imgH="2159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71" y="3430587"/>
                        <a:ext cx="4572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5818717" y="3441699"/>
            <a:ext cx="31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</a:p>
        </p:txBody>
      </p:sp>
      <p:sp>
        <p:nvSpPr>
          <p:cNvPr id="75" name="Freeform 74"/>
          <p:cNvSpPr/>
          <p:nvPr/>
        </p:nvSpPr>
        <p:spPr>
          <a:xfrm>
            <a:off x="2486378" y="2205565"/>
            <a:ext cx="227189" cy="2290234"/>
          </a:xfrm>
          <a:custGeom>
            <a:avLst/>
            <a:gdLst>
              <a:gd name="connsiteX0" fmla="*/ 2822 w 227189"/>
              <a:gd name="connsiteY0" fmla="*/ 0 h 2290234"/>
              <a:gd name="connsiteX1" fmla="*/ 7055 w 227189"/>
              <a:gd name="connsiteY1" fmla="*/ 215900 h 2290234"/>
              <a:gd name="connsiteX2" fmla="*/ 45155 w 227189"/>
              <a:gd name="connsiteY2" fmla="*/ 571500 h 2290234"/>
              <a:gd name="connsiteX3" fmla="*/ 227189 w 227189"/>
              <a:gd name="connsiteY3" fmla="*/ 2290234 h 229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290234">
                <a:moveTo>
                  <a:pt x="2822" y="0"/>
                </a:moveTo>
                <a:cubicBezTo>
                  <a:pt x="1411" y="60325"/>
                  <a:pt x="0" y="120650"/>
                  <a:pt x="7055" y="215900"/>
                </a:cubicBezTo>
                <a:cubicBezTo>
                  <a:pt x="14110" y="311150"/>
                  <a:pt x="8466" y="225778"/>
                  <a:pt x="45155" y="571500"/>
                </a:cubicBezTo>
                <a:cubicBezTo>
                  <a:pt x="81844" y="917222"/>
                  <a:pt x="227189" y="2290234"/>
                  <a:pt x="227189" y="2290234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flipH="1">
            <a:off x="3954286" y="2205565"/>
            <a:ext cx="227189" cy="2290234"/>
          </a:xfrm>
          <a:custGeom>
            <a:avLst/>
            <a:gdLst>
              <a:gd name="connsiteX0" fmla="*/ 2822 w 227189"/>
              <a:gd name="connsiteY0" fmla="*/ 0 h 2290234"/>
              <a:gd name="connsiteX1" fmla="*/ 7055 w 227189"/>
              <a:gd name="connsiteY1" fmla="*/ 215900 h 2290234"/>
              <a:gd name="connsiteX2" fmla="*/ 45155 w 227189"/>
              <a:gd name="connsiteY2" fmla="*/ 571500 h 2290234"/>
              <a:gd name="connsiteX3" fmla="*/ 227189 w 227189"/>
              <a:gd name="connsiteY3" fmla="*/ 2290234 h 229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290234">
                <a:moveTo>
                  <a:pt x="2822" y="0"/>
                </a:moveTo>
                <a:cubicBezTo>
                  <a:pt x="1411" y="60325"/>
                  <a:pt x="0" y="120650"/>
                  <a:pt x="7055" y="215900"/>
                </a:cubicBezTo>
                <a:cubicBezTo>
                  <a:pt x="14110" y="311150"/>
                  <a:pt x="8466" y="225778"/>
                  <a:pt x="45155" y="571500"/>
                </a:cubicBezTo>
                <a:cubicBezTo>
                  <a:pt x="81844" y="917222"/>
                  <a:pt x="227189" y="2290234"/>
                  <a:pt x="227189" y="2290234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2696633" y="2192867"/>
            <a:ext cx="237067" cy="2353733"/>
          </a:xfrm>
          <a:custGeom>
            <a:avLst/>
            <a:gdLst>
              <a:gd name="connsiteX0" fmla="*/ 4234 w 237067"/>
              <a:gd name="connsiteY0" fmla="*/ 0 h 2353733"/>
              <a:gd name="connsiteX1" fmla="*/ 8467 w 237067"/>
              <a:gd name="connsiteY1" fmla="*/ 224366 h 2353733"/>
              <a:gd name="connsiteX2" fmla="*/ 38100 w 237067"/>
              <a:gd name="connsiteY2" fmla="*/ 512233 h 2353733"/>
              <a:gd name="connsiteX3" fmla="*/ 237067 w 237067"/>
              <a:gd name="connsiteY3" fmla="*/ 2353733 h 235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67" h="2353733">
                <a:moveTo>
                  <a:pt x="4234" y="0"/>
                </a:moveTo>
                <a:cubicBezTo>
                  <a:pt x="3528" y="69497"/>
                  <a:pt x="2823" y="138994"/>
                  <a:pt x="8467" y="224366"/>
                </a:cubicBezTo>
                <a:cubicBezTo>
                  <a:pt x="14111" y="309738"/>
                  <a:pt x="0" y="157339"/>
                  <a:pt x="38100" y="512233"/>
                </a:cubicBezTo>
                <a:cubicBezTo>
                  <a:pt x="76200" y="867127"/>
                  <a:pt x="237067" y="2353733"/>
                  <a:pt x="237067" y="2353733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flipH="1">
            <a:off x="3738033" y="2201333"/>
            <a:ext cx="237067" cy="2353733"/>
          </a:xfrm>
          <a:custGeom>
            <a:avLst/>
            <a:gdLst>
              <a:gd name="connsiteX0" fmla="*/ 4234 w 237067"/>
              <a:gd name="connsiteY0" fmla="*/ 0 h 2353733"/>
              <a:gd name="connsiteX1" fmla="*/ 8467 w 237067"/>
              <a:gd name="connsiteY1" fmla="*/ 224366 h 2353733"/>
              <a:gd name="connsiteX2" fmla="*/ 38100 w 237067"/>
              <a:gd name="connsiteY2" fmla="*/ 512233 h 2353733"/>
              <a:gd name="connsiteX3" fmla="*/ 237067 w 237067"/>
              <a:gd name="connsiteY3" fmla="*/ 2353733 h 235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67" h="2353733">
                <a:moveTo>
                  <a:pt x="4234" y="0"/>
                </a:moveTo>
                <a:cubicBezTo>
                  <a:pt x="3528" y="69497"/>
                  <a:pt x="2823" y="138994"/>
                  <a:pt x="8467" y="224366"/>
                </a:cubicBezTo>
                <a:cubicBezTo>
                  <a:pt x="14111" y="309738"/>
                  <a:pt x="0" y="157339"/>
                  <a:pt x="38100" y="512233"/>
                </a:cubicBezTo>
                <a:cubicBezTo>
                  <a:pt x="76200" y="867127"/>
                  <a:pt x="237067" y="2353733"/>
                  <a:pt x="237067" y="2353733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2905478" y="2209800"/>
            <a:ext cx="227189" cy="2324100"/>
          </a:xfrm>
          <a:custGeom>
            <a:avLst/>
            <a:gdLst>
              <a:gd name="connsiteX0" fmla="*/ 2822 w 227189"/>
              <a:gd name="connsiteY0" fmla="*/ 0 h 2324100"/>
              <a:gd name="connsiteX1" fmla="*/ 7055 w 227189"/>
              <a:gd name="connsiteY1" fmla="*/ 203200 h 2324100"/>
              <a:gd name="connsiteX2" fmla="*/ 45155 w 227189"/>
              <a:gd name="connsiteY2" fmla="*/ 558800 h 2324100"/>
              <a:gd name="connsiteX3" fmla="*/ 227189 w 227189"/>
              <a:gd name="connsiteY3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324100">
                <a:moveTo>
                  <a:pt x="2822" y="0"/>
                </a:moveTo>
                <a:cubicBezTo>
                  <a:pt x="1411" y="55033"/>
                  <a:pt x="0" y="110067"/>
                  <a:pt x="7055" y="203200"/>
                </a:cubicBezTo>
                <a:cubicBezTo>
                  <a:pt x="14111" y="296333"/>
                  <a:pt x="8466" y="205317"/>
                  <a:pt x="45155" y="558800"/>
                </a:cubicBezTo>
                <a:cubicBezTo>
                  <a:pt x="81844" y="912283"/>
                  <a:pt x="227189" y="2324100"/>
                  <a:pt x="227189" y="2324100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 flipH="1">
            <a:off x="3536245" y="2209800"/>
            <a:ext cx="227189" cy="2324100"/>
          </a:xfrm>
          <a:custGeom>
            <a:avLst/>
            <a:gdLst>
              <a:gd name="connsiteX0" fmla="*/ 2822 w 227189"/>
              <a:gd name="connsiteY0" fmla="*/ 0 h 2324100"/>
              <a:gd name="connsiteX1" fmla="*/ 7055 w 227189"/>
              <a:gd name="connsiteY1" fmla="*/ 203200 h 2324100"/>
              <a:gd name="connsiteX2" fmla="*/ 45155 w 227189"/>
              <a:gd name="connsiteY2" fmla="*/ 558800 h 2324100"/>
              <a:gd name="connsiteX3" fmla="*/ 227189 w 227189"/>
              <a:gd name="connsiteY3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324100">
                <a:moveTo>
                  <a:pt x="2822" y="0"/>
                </a:moveTo>
                <a:cubicBezTo>
                  <a:pt x="1411" y="55033"/>
                  <a:pt x="0" y="110067"/>
                  <a:pt x="7055" y="203200"/>
                </a:cubicBezTo>
                <a:cubicBezTo>
                  <a:pt x="14111" y="296333"/>
                  <a:pt x="8466" y="205317"/>
                  <a:pt x="45155" y="558800"/>
                </a:cubicBezTo>
                <a:cubicBezTo>
                  <a:pt x="81844" y="912283"/>
                  <a:pt x="227189" y="2324100"/>
                  <a:pt x="227189" y="2324100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3115734" y="2198511"/>
            <a:ext cx="74083" cy="1243189"/>
          </a:xfrm>
          <a:custGeom>
            <a:avLst/>
            <a:gdLst>
              <a:gd name="connsiteX0" fmla="*/ 10583 w 74083"/>
              <a:gd name="connsiteY0" fmla="*/ 7056 h 1243189"/>
              <a:gd name="connsiteX1" fmla="*/ 10583 w 74083"/>
              <a:gd name="connsiteY1" fmla="*/ 206022 h 1243189"/>
              <a:gd name="connsiteX2" fmla="*/ 74083 w 74083"/>
              <a:gd name="connsiteY2" fmla="*/ 1243189 h 12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83" h="1243189">
                <a:moveTo>
                  <a:pt x="10583" y="7056"/>
                </a:moveTo>
                <a:cubicBezTo>
                  <a:pt x="5291" y="3528"/>
                  <a:pt x="0" y="0"/>
                  <a:pt x="10583" y="206022"/>
                </a:cubicBezTo>
                <a:cubicBezTo>
                  <a:pt x="21166" y="412044"/>
                  <a:pt x="74083" y="1243189"/>
                  <a:pt x="74083" y="1243189"/>
                </a:cubicBezTo>
              </a:path>
            </a:pathLst>
          </a:custGeom>
          <a:ln w="1905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 flipH="1">
            <a:off x="3472393" y="2215444"/>
            <a:ext cx="74083" cy="1243189"/>
          </a:xfrm>
          <a:custGeom>
            <a:avLst/>
            <a:gdLst>
              <a:gd name="connsiteX0" fmla="*/ 10583 w 74083"/>
              <a:gd name="connsiteY0" fmla="*/ 7056 h 1243189"/>
              <a:gd name="connsiteX1" fmla="*/ 10583 w 74083"/>
              <a:gd name="connsiteY1" fmla="*/ 206022 h 1243189"/>
              <a:gd name="connsiteX2" fmla="*/ 74083 w 74083"/>
              <a:gd name="connsiteY2" fmla="*/ 1243189 h 12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83" h="1243189">
                <a:moveTo>
                  <a:pt x="10583" y="7056"/>
                </a:moveTo>
                <a:cubicBezTo>
                  <a:pt x="5291" y="3528"/>
                  <a:pt x="0" y="0"/>
                  <a:pt x="10583" y="206022"/>
                </a:cubicBezTo>
                <a:cubicBezTo>
                  <a:pt x="21166" y="412044"/>
                  <a:pt x="74083" y="1243189"/>
                  <a:pt x="74083" y="1243189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>
            <a:cxnSpLocks/>
          </p:cNvCxnSpPr>
          <p:nvPr/>
        </p:nvCxnSpPr>
        <p:spPr>
          <a:xfrm rot="5400000" flipH="1" flipV="1">
            <a:off x="2161456" y="3374424"/>
            <a:ext cx="2344592" cy="0"/>
          </a:xfrm>
          <a:prstGeom prst="line">
            <a:avLst/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3128434" y="3420533"/>
            <a:ext cx="119888" cy="119888"/>
          </a:xfrm>
          <a:prstGeom prst="ellipse">
            <a:avLst/>
          </a:prstGeom>
          <a:solidFill>
            <a:srgbClr val="C3D69B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69165" y="3297766"/>
            <a:ext cx="292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-</a:t>
            </a:r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3276601" y="3208867"/>
            <a:ext cx="119888" cy="119888"/>
          </a:xfrm>
          <a:prstGeom prst="ellipse">
            <a:avLst/>
          </a:prstGeom>
          <a:solidFill>
            <a:srgbClr val="C3D69B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196167" y="3107265"/>
            <a:ext cx="32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+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>
            <a:off x="3255511" y="3423883"/>
            <a:ext cx="159098" cy="0"/>
          </a:xfrm>
          <a:prstGeom prst="line">
            <a:avLst/>
          </a:prstGeom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191932" y="3272363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G</a:t>
            </a:r>
          </a:p>
        </p:txBody>
      </p:sp>
      <p:sp>
        <p:nvSpPr>
          <p:cNvPr id="333" name="Freeform 332"/>
          <p:cNvSpPr/>
          <p:nvPr/>
        </p:nvSpPr>
        <p:spPr>
          <a:xfrm>
            <a:off x="5007328" y="2224615"/>
            <a:ext cx="227189" cy="2290234"/>
          </a:xfrm>
          <a:custGeom>
            <a:avLst/>
            <a:gdLst>
              <a:gd name="connsiteX0" fmla="*/ 2822 w 227189"/>
              <a:gd name="connsiteY0" fmla="*/ 0 h 2290234"/>
              <a:gd name="connsiteX1" fmla="*/ 7055 w 227189"/>
              <a:gd name="connsiteY1" fmla="*/ 215900 h 2290234"/>
              <a:gd name="connsiteX2" fmla="*/ 45155 w 227189"/>
              <a:gd name="connsiteY2" fmla="*/ 571500 h 2290234"/>
              <a:gd name="connsiteX3" fmla="*/ 227189 w 227189"/>
              <a:gd name="connsiteY3" fmla="*/ 2290234 h 229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290234">
                <a:moveTo>
                  <a:pt x="2822" y="0"/>
                </a:moveTo>
                <a:cubicBezTo>
                  <a:pt x="1411" y="60325"/>
                  <a:pt x="0" y="120650"/>
                  <a:pt x="7055" y="215900"/>
                </a:cubicBezTo>
                <a:cubicBezTo>
                  <a:pt x="14110" y="311150"/>
                  <a:pt x="8466" y="225778"/>
                  <a:pt x="45155" y="571500"/>
                </a:cubicBezTo>
                <a:cubicBezTo>
                  <a:pt x="81844" y="917222"/>
                  <a:pt x="227189" y="2290234"/>
                  <a:pt x="227189" y="2290234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Freeform 334"/>
          <p:cNvSpPr/>
          <p:nvPr/>
        </p:nvSpPr>
        <p:spPr>
          <a:xfrm>
            <a:off x="5217583" y="2211917"/>
            <a:ext cx="237067" cy="2353733"/>
          </a:xfrm>
          <a:custGeom>
            <a:avLst/>
            <a:gdLst>
              <a:gd name="connsiteX0" fmla="*/ 4234 w 237067"/>
              <a:gd name="connsiteY0" fmla="*/ 0 h 2353733"/>
              <a:gd name="connsiteX1" fmla="*/ 8467 w 237067"/>
              <a:gd name="connsiteY1" fmla="*/ 224366 h 2353733"/>
              <a:gd name="connsiteX2" fmla="*/ 38100 w 237067"/>
              <a:gd name="connsiteY2" fmla="*/ 512233 h 2353733"/>
              <a:gd name="connsiteX3" fmla="*/ 237067 w 237067"/>
              <a:gd name="connsiteY3" fmla="*/ 2353733 h 235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67" h="2353733">
                <a:moveTo>
                  <a:pt x="4234" y="0"/>
                </a:moveTo>
                <a:cubicBezTo>
                  <a:pt x="3528" y="69497"/>
                  <a:pt x="2823" y="138994"/>
                  <a:pt x="8467" y="224366"/>
                </a:cubicBezTo>
                <a:cubicBezTo>
                  <a:pt x="14111" y="309738"/>
                  <a:pt x="0" y="157339"/>
                  <a:pt x="38100" y="512233"/>
                </a:cubicBezTo>
                <a:cubicBezTo>
                  <a:pt x="76200" y="867127"/>
                  <a:pt x="237067" y="2353733"/>
                  <a:pt x="237067" y="2353733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Freeform 335"/>
          <p:cNvSpPr/>
          <p:nvPr/>
        </p:nvSpPr>
        <p:spPr>
          <a:xfrm flipH="1">
            <a:off x="6258983" y="2220383"/>
            <a:ext cx="237067" cy="2353733"/>
          </a:xfrm>
          <a:custGeom>
            <a:avLst/>
            <a:gdLst>
              <a:gd name="connsiteX0" fmla="*/ 4234 w 237067"/>
              <a:gd name="connsiteY0" fmla="*/ 0 h 2353733"/>
              <a:gd name="connsiteX1" fmla="*/ 8467 w 237067"/>
              <a:gd name="connsiteY1" fmla="*/ 224366 h 2353733"/>
              <a:gd name="connsiteX2" fmla="*/ 38100 w 237067"/>
              <a:gd name="connsiteY2" fmla="*/ 512233 h 2353733"/>
              <a:gd name="connsiteX3" fmla="*/ 237067 w 237067"/>
              <a:gd name="connsiteY3" fmla="*/ 2353733 h 235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067" h="2353733">
                <a:moveTo>
                  <a:pt x="4234" y="0"/>
                </a:moveTo>
                <a:cubicBezTo>
                  <a:pt x="3528" y="69497"/>
                  <a:pt x="2823" y="138994"/>
                  <a:pt x="8467" y="224366"/>
                </a:cubicBezTo>
                <a:cubicBezTo>
                  <a:pt x="14111" y="309738"/>
                  <a:pt x="0" y="157339"/>
                  <a:pt x="38100" y="512233"/>
                </a:cubicBezTo>
                <a:cubicBezTo>
                  <a:pt x="76200" y="867127"/>
                  <a:pt x="237067" y="2353733"/>
                  <a:pt x="237067" y="2353733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Freeform 336"/>
          <p:cNvSpPr/>
          <p:nvPr/>
        </p:nvSpPr>
        <p:spPr>
          <a:xfrm>
            <a:off x="5426428" y="2228850"/>
            <a:ext cx="227189" cy="2324100"/>
          </a:xfrm>
          <a:custGeom>
            <a:avLst/>
            <a:gdLst>
              <a:gd name="connsiteX0" fmla="*/ 2822 w 227189"/>
              <a:gd name="connsiteY0" fmla="*/ 0 h 2324100"/>
              <a:gd name="connsiteX1" fmla="*/ 7055 w 227189"/>
              <a:gd name="connsiteY1" fmla="*/ 203200 h 2324100"/>
              <a:gd name="connsiteX2" fmla="*/ 45155 w 227189"/>
              <a:gd name="connsiteY2" fmla="*/ 558800 h 2324100"/>
              <a:gd name="connsiteX3" fmla="*/ 227189 w 227189"/>
              <a:gd name="connsiteY3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324100">
                <a:moveTo>
                  <a:pt x="2822" y="0"/>
                </a:moveTo>
                <a:cubicBezTo>
                  <a:pt x="1411" y="55033"/>
                  <a:pt x="0" y="110067"/>
                  <a:pt x="7055" y="203200"/>
                </a:cubicBezTo>
                <a:cubicBezTo>
                  <a:pt x="14111" y="296333"/>
                  <a:pt x="8466" y="205317"/>
                  <a:pt x="45155" y="558800"/>
                </a:cubicBezTo>
                <a:cubicBezTo>
                  <a:pt x="81844" y="912283"/>
                  <a:pt x="227189" y="2324100"/>
                  <a:pt x="227189" y="2324100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Freeform 337"/>
          <p:cNvSpPr/>
          <p:nvPr/>
        </p:nvSpPr>
        <p:spPr>
          <a:xfrm flipH="1">
            <a:off x="6057195" y="2228850"/>
            <a:ext cx="227189" cy="2324100"/>
          </a:xfrm>
          <a:custGeom>
            <a:avLst/>
            <a:gdLst>
              <a:gd name="connsiteX0" fmla="*/ 2822 w 227189"/>
              <a:gd name="connsiteY0" fmla="*/ 0 h 2324100"/>
              <a:gd name="connsiteX1" fmla="*/ 7055 w 227189"/>
              <a:gd name="connsiteY1" fmla="*/ 203200 h 2324100"/>
              <a:gd name="connsiteX2" fmla="*/ 45155 w 227189"/>
              <a:gd name="connsiteY2" fmla="*/ 558800 h 2324100"/>
              <a:gd name="connsiteX3" fmla="*/ 227189 w 227189"/>
              <a:gd name="connsiteY3" fmla="*/ 2324100 h 232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324100">
                <a:moveTo>
                  <a:pt x="2822" y="0"/>
                </a:moveTo>
                <a:cubicBezTo>
                  <a:pt x="1411" y="55033"/>
                  <a:pt x="0" y="110067"/>
                  <a:pt x="7055" y="203200"/>
                </a:cubicBezTo>
                <a:cubicBezTo>
                  <a:pt x="14111" y="296333"/>
                  <a:pt x="8466" y="205317"/>
                  <a:pt x="45155" y="558800"/>
                </a:cubicBezTo>
                <a:cubicBezTo>
                  <a:pt x="81844" y="912283"/>
                  <a:pt x="227189" y="2324100"/>
                  <a:pt x="227189" y="2324100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Freeform 338"/>
          <p:cNvSpPr/>
          <p:nvPr/>
        </p:nvSpPr>
        <p:spPr>
          <a:xfrm>
            <a:off x="5636684" y="2217562"/>
            <a:ext cx="55033" cy="987072"/>
          </a:xfrm>
          <a:custGeom>
            <a:avLst/>
            <a:gdLst>
              <a:gd name="connsiteX0" fmla="*/ 10583 w 74083"/>
              <a:gd name="connsiteY0" fmla="*/ 7056 h 1243189"/>
              <a:gd name="connsiteX1" fmla="*/ 10583 w 74083"/>
              <a:gd name="connsiteY1" fmla="*/ 206022 h 1243189"/>
              <a:gd name="connsiteX2" fmla="*/ 74083 w 74083"/>
              <a:gd name="connsiteY2" fmla="*/ 1243189 h 12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83" h="1243189">
                <a:moveTo>
                  <a:pt x="10583" y="7056"/>
                </a:moveTo>
                <a:cubicBezTo>
                  <a:pt x="5291" y="3528"/>
                  <a:pt x="0" y="0"/>
                  <a:pt x="10583" y="206022"/>
                </a:cubicBezTo>
                <a:cubicBezTo>
                  <a:pt x="21166" y="412044"/>
                  <a:pt x="74083" y="1243189"/>
                  <a:pt x="74083" y="1243189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Freeform 339"/>
          <p:cNvSpPr/>
          <p:nvPr/>
        </p:nvSpPr>
        <p:spPr>
          <a:xfrm flipH="1">
            <a:off x="6021706" y="2234494"/>
            <a:ext cx="45719" cy="948973"/>
          </a:xfrm>
          <a:custGeom>
            <a:avLst/>
            <a:gdLst>
              <a:gd name="connsiteX0" fmla="*/ 10583 w 74083"/>
              <a:gd name="connsiteY0" fmla="*/ 7056 h 1243189"/>
              <a:gd name="connsiteX1" fmla="*/ 10583 w 74083"/>
              <a:gd name="connsiteY1" fmla="*/ 206022 h 1243189"/>
              <a:gd name="connsiteX2" fmla="*/ 74083 w 74083"/>
              <a:gd name="connsiteY2" fmla="*/ 1243189 h 1243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83" h="1243189">
                <a:moveTo>
                  <a:pt x="10583" y="7056"/>
                </a:moveTo>
                <a:cubicBezTo>
                  <a:pt x="5291" y="3528"/>
                  <a:pt x="0" y="0"/>
                  <a:pt x="10583" y="206022"/>
                </a:cubicBezTo>
                <a:cubicBezTo>
                  <a:pt x="21166" y="412044"/>
                  <a:pt x="74083" y="1243189"/>
                  <a:pt x="74083" y="1243189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1" name="Straight Connector 340"/>
          <p:cNvCxnSpPr>
            <a:cxnSpLocks/>
          </p:cNvCxnSpPr>
          <p:nvPr/>
        </p:nvCxnSpPr>
        <p:spPr>
          <a:xfrm rot="5400000" flipH="1" flipV="1">
            <a:off x="4682406" y="3393474"/>
            <a:ext cx="2344592" cy="0"/>
          </a:xfrm>
          <a:prstGeom prst="line">
            <a:avLst/>
          </a:pr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11" name="Group 610"/>
          <p:cNvGrpSpPr/>
          <p:nvPr/>
        </p:nvGrpSpPr>
        <p:grpSpPr>
          <a:xfrm>
            <a:off x="2709334" y="3014965"/>
            <a:ext cx="3579295" cy="71967"/>
            <a:chOff x="3001434" y="2941207"/>
            <a:chExt cx="3579295" cy="71967"/>
          </a:xfrm>
        </p:grpSpPr>
        <p:grpSp>
          <p:nvGrpSpPr>
            <p:cNvPr id="126" name="Group 125"/>
            <p:cNvGrpSpPr/>
            <p:nvPr/>
          </p:nvGrpSpPr>
          <p:grpSpPr>
            <a:xfrm>
              <a:off x="3001434" y="2941207"/>
              <a:ext cx="131233" cy="71967"/>
              <a:chOff x="1147233" y="1616172"/>
              <a:chExt cx="131233" cy="71967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8" name="Straight Connector 127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128"/>
            <p:cNvGrpSpPr/>
            <p:nvPr/>
          </p:nvGrpSpPr>
          <p:grpSpPr>
            <a:xfrm>
              <a:off x="3396548" y="2941207"/>
              <a:ext cx="131233" cy="71967"/>
              <a:chOff x="1147233" y="1616172"/>
              <a:chExt cx="131233" cy="71967"/>
            </a:xfrm>
          </p:grpSpPr>
          <p:sp>
            <p:nvSpPr>
              <p:cNvPr id="130" name="Rectangle 129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131"/>
            <p:cNvGrpSpPr/>
            <p:nvPr/>
          </p:nvGrpSpPr>
          <p:grpSpPr>
            <a:xfrm>
              <a:off x="3728167" y="2941207"/>
              <a:ext cx="131233" cy="71967"/>
              <a:chOff x="1147233" y="1616172"/>
              <a:chExt cx="131233" cy="71967"/>
            </a:xfrm>
          </p:grpSpPr>
          <p:sp>
            <p:nvSpPr>
              <p:cNvPr id="133" name="Rectangle 13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4" name="Straight Connector 133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134"/>
            <p:cNvGrpSpPr/>
            <p:nvPr/>
          </p:nvGrpSpPr>
          <p:grpSpPr>
            <a:xfrm>
              <a:off x="4135980" y="2941207"/>
              <a:ext cx="131233" cy="71967"/>
              <a:chOff x="1147233" y="1616172"/>
              <a:chExt cx="131233" cy="71967"/>
            </a:xfrm>
          </p:grpSpPr>
          <p:sp>
            <p:nvSpPr>
              <p:cNvPr id="136" name="Rectangle 135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Group 353"/>
            <p:cNvGrpSpPr/>
            <p:nvPr/>
          </p:nvGrpSpPr>
          <p:grpSpPr>
            <a:xfrm>
              <a:off x="5319184" y="2941207"/>
              <a:ext cx="131233" cy="71967"/>
              <a:chOff x="1147233" y="1616172"/>
              <a:chExt cx="131233" cy="71967"/>
            </a:xfrm>
          </p:grpSpPr>
          <p:sp>
            <p:nvSpPr>
              <p:cNvPr id="355" name="Rectangle 354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6" name="Straight Connector 355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356"/>
            <p:cNvGrpSpPr/>
            <p:nvPr/>
          </p:nvGrpSpPr>
          <p:grpSpPr>
            <a:xfrm>
              <a:off x="5726998" y="2941207"/>
              <a:ext cx="131233" cy="71967"/>
              <a:chOff x="1147233" y="1616172"/>
              <a:chExt cx="131233" cy="71967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0" name="Group 359"/>
            <p:cNvGrpSpPr/>
            <p:nvPr/>
          </p:nvGrpSpPr>
          <p:grpSpPr>
            <a:xfrm>
              <a:off x="6075550" y="2941207"/>
              <a:ext cx="131233" cy="71967"/>
              <a:chOff x="1147233" y="1616172"/>
              <a:chExt cx="131233" cy="71967"/>
            </a:xfrm>
          </p:grpSpPr>
          <p:sp>
            <p:nvSpPr>
              <p:cNvPr id="361" name="Rectangle 36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2" name="Straight Connector 36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3" name="Group 362"/>
            <p:cNvGrpSpPr/>
            <p:nvPr/>
          </p:nvGrpSpPr>
          <p:grpSpPr>
            <a:xfrm>
              <a:off x="6449496" y="2941207"/>
              <a:ext cx="131233" cy="71967"/>
              <a:chOff x="1147233" y="1616172"/>
              <a:chExt cx="131233" cy="71967"/>
            </a:xfrm>
          </p:grpSpPr>
          <p:sp>
            <p:nvSpPr>
              <p:cNvPr id="364" name="Rectangle 363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5" name="Straight Connector 364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3" name="Group 612"/>
          <p:cNvGrpSpPr/>
          <p:nvPr/>
        </p:nvGrpSpPr>
        <p:grpSpPr>
          <a:xfrm>
            <a:off x="2755902" y="3442899"/>
            <a:ext cx="3483340" cy="71967"/>
            <a:chOff x="3048002" y="3367716"/>
            <a:chExt cx="3483340" cy="71967"/>
          </a:xfrm>
        </p:grpSpPr>
        <p:grpSp>
          <p:nvGrpSpPr>
            <p:cNvPr id="138" name="Group 137"/>
            <p:cNvGrpSpPr/>
            <p:nvPr/>
          </p:nvGrpSpPr>
          <p:grpSpPr>
            <a:xfrm>
              <a:off x="3048002" y="3367716"/>
              <a:ext cx="131233" cy="71967"/>
              <a:chOff x="1147233" y="1616172"/>
              <a:chExt cx="131233" cy="71967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/>
            <p:cNvGrpSpPr/>
            <p:nvPr/>
          </p:nvGrpSpPr>
          <p:grpSpPr>
            <a:xfrm>
              <a:off x="3701363" y="3367716"/>
              <a:ext cx="131233" cy="71967"/>
              <a:chOff x="1147233" y="1616172"/>
              <a:chExt cx="131233" cy="71967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6" name="Straight Connector 145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oup 146"/>
            <p:cNvGrpSpPr/>
            <p:nvPr/>
          </p:nvGrpSpPr>
          <p:grpSpPr>
            <a:xfrm>
              <a:off x="4085189" y="3367716"/>
              <a:ext cx="131233" cy="71967"/>
              <a:chOff x="1147233" y="1616172"/>
              <a:chExt cx="131233" cy="71967"/>
            </a:xfrm>
          </p:grpSpPr>
          <p:sp>
            <p:nvSpPr>
              <p:cNvPr id="148" name="Rectangle 147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6" name="Group 365"/>
            <p:cNvGrpSpPr/>
            <p:nvPr/>
          </p:nvGrpSpPr>
          <p:grpSpPr>
            <a:xfrm>
              <a:off x="5344585" y="3367716"/>
              <a:ext cx="131233" cy="71967"/>
              <a:chOff x="1147233" y="1616172"/>
              <a:chExt cx="131233" cy="71967"/>
            </a:xfrm>
          </p:grpSpPr>
          <p:sp>
            <p:nvSpPr>
              <p:cNvPr id="367" name="Rectangle 366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8" name="Straight Connector 367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9" name="Group 368"/>
            <p:cNvGrpSpPr/>
            <p:nvPr/>
          </p:nvGrpSpPr>
          <p:grpSpPr>
            <a:xfrm>
              <a:off x="6400109" y="3367716"/>
              <a:ext cx="131233" cy="71967"/>
              <a:chOff x="1147233" y="1616172"/>
              <a:chExt cx="131233" cy="71967"/>
            </a:xfrm>
          </p:grpSpPr>
          <p:sp>
            <p:nvSpPr>
              <p:cNvPr id="370" name="Rectangle 369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1" name="Straight Connector 370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2" name="Group 371"/>
            <p:cNvGrpSpPr/>
            <p:nvPr/>
          </p:nvGrpSpPr>
          <p:grpSpPr>
            <a:xfrm>
              <a:off x="5759472" y="3367716"/>
              <a:ext cx="131233" cy="71967"/>
              <a:chOff x="1147233" y="1616172"/>
              <a:chExt cx="131233" cy="71967"/>
            </a:xfrm>
          </p:grpSpPr>
          <p:sp>
            <p:nvSpPr>
              <p:cNvPr id="373" name="Rectangle 37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4" name="Straight Connector 373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7" name="Group 616"/>
          <p:cNvGrpSpPr/>
          <p:nvPr/>
        </p:nvGrpSpPr>
        <p:grpSpPr>
          <a:xfrm>
            <a:off x="2849038" y="4298767"/>
            <a:ext cx="3308385" cy="71967"/>
            <a:chOff x="3141138" y="4223910"/>
            <a:chExt cx="3308385" cy="71967"/>
          </a:xfrm>
        </p:grpSpPr>
        <p:grpSp>
          <p:nvGrpSpPr>
            <p:cNvPr id="162" name="Group 161"/>
            <p:cNvGrpSpPr/>
            <p:nvPr/>
          </p:nvGrpSpPr>
          <p:grpSpPr>
            <a:xfrm>
              <a:off x="3141138" y="4223910"/>
              <a:ext cx="131233" cy="71967"/>
              <a:chOff x="1147233" y="1616172"/>
              <a:chExt cx="131233" cy="71967"/>
            </a:xfrm>
          </p:grpSpPr>
          <p:sp>
            <p:nvSpPr>
              <p:cNvPr id="163" name="Rectangle 16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4" name="Straight Connector 163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oup 167"/>
            <p:cNvGrpSpPr/>
            <p:nvPr/>
          </p:nvGrpSpPr>
          <p:grpSpPr>
            <a:xfrm>
              <a:off x="3566605" y="4223910"/>
              <a:ext cx="131233" cy="71967"/>
              <a:chOff x="1147233" y="1616172"/>
              <a:chExt cx="131233" cy="71967"/>
            </a:xfrm>
          </p:grpSpPr>
          <p:sp>
            <p:nvSpPr>
              <p:cNvPr id="169" name="Rectangle 168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0" name="Straight Connector 169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/>
            <p:cNvGrpSpPr/>
            <p:nvPr/>
          </p:nvGrpSpPr>
          <p:grpSpPr>
            <a:xfrm>
              <a:off x="3992073" y="4223910"/>
              <a:ext cx="131233" cy="71967"/>
              <a:chOff x="1147233" y="1616172"/>
              <a:chExt cx="131233" cy="71967"/>
            </a:xfrm>
          </p:grpSpPr>
          <p:sp>
            <p:nvSpPr>
              <p:cNvPr id="172" name="Rectangle 171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3" name="Straight Connector 172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4" name="Group 383"/>
            <p:cNvGrpSpPr/>
            <p:nvPr/>
          </p:nvGrpSpPr>
          <p:grpSpPr>
            <a:xfrm>
              <a:off x="5433488" y="4223910"/>
              <a:ext cx="131233" cy="71967"/>
              <a:chOff x="1147233" y="1616172"/>
              <a:chExt cx="131233" cy="71967"/>
            </a:xfrm>
          </p:grpSpPr>
          <p:sp>
            <p:nvSpPr>
              <p:cNvPr id="385" name="Rectangle 384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6" name="Straight Connector 385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7" name="Group 386"/>
            <p:cNvGrpSpPr/>
            <p:nvPr/>
          </p:nvGrpSpPr>
          <p:grpSpPr>
            <a:xfrm>
              <a:off x="5867421" y="4223910"/>
              <a:ext cx="131233" cy="71967"/>
              <a:chOff x="1147233" y="1616172"/>
              <a:chExt cx="131233" cy="71967"/>
            </a:xfrm>
          </p:grpSpPr>
          <p:sp>
            <p:nvSpPr>
              <p:cNvPr id="388" name="Rectangle 387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9" name="Straight Connector 388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0" name="Group 389"/>
            <p:cNvGrpSpPr/>
            <p:nvPr/>
          </p:nvGrpSpPr>
          <p:grpSpPr>
            <a:xfrm>
              <a:off x="6318290" y="4223910"/>
              <a:ext cx="131233" cy="71967"/>
              <a:chOff x="1147233" y="1616172"/>
              <a:chExt cx="131233" cy="71967"/>
            </a:xfrm>
          </p:grpSpPr>
          <p:sp>
            <p:nvSpPr>
              <p:cNvPr id="391" name="Rectangle 39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2" name="Straight Connector 39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7" name="Group 606"/>
          <p:cNvGrpSpPr/>
          <p:nvPr/>
        </p:nvGrpSpPr>
        <p:grpSpPr>
          <a:xfrm>
            <a:off x="2633135" y="2159097"/>
            <a:ext cx="3710518" cy="71967"/>
            <a:chOff x="2925235" y="2082897"/>
            <a:chExt cx="3710518" cy="71967"/>
          </a:xfrm>
        </p:grpSpPr>
        <p:grpSp>
          <p:nvGrpSpPr>
            <p:cNvPr id="320" name="Group 319"/>
            <p:cNvGrpSpPr/>
            <p:nvPr/>
          </p:nvGrpSpPr>
          <p:grpSpPr>
            <a:xfrm>
              <a:off x="2925235" y="2082897"/>
              <a:ext cx="131233" cy="71967"/>
              <a:chOff x="1147233" y="1616172"/>
              <a:chExt cx="131233" cy="71967"/>
            </a:xfrm>
          </p:grpSpPr>
          <p:sp>
            <p:nvSpPr>
              <p:cNvPr id="321" name="Rectangle 32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2" name="Straight Connector 32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3" name="Group 322"/>
            <p:cNvGrpSpPr/>
            <p:nvPr/>
          </p:nvGrpSpPr>
          <p:grpSpPr>
            <a:xfrm>
              <a:off x="3347158" y="2082897"/>
              <a:ext cx="131233" cy="71967"/>
              <a:chOff x="1147233" y="1616172"/>
              <a:chExt cx="131233" cy="71967"/>
            </a:xfrm>
          </p:grpSpPr>
          <p:sp>
            <p:nvSpPr>
              <p:cNvPr id="324" name="Rectangle 323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6" name="Group 325"/>
            <p:cNvGrpSpPr/>
            <p:nvPr/>
          </p:nvGrpSpPr>
          <p:grpSpPr>
            <a:xfrm>
              <a:off x="3769081" y="2082897"/>
              <a:ext cx="131233" cy="71967"/>
              <a:chOff x="1147233" y="1616172"/>
              <a:chExt cx="131233" cy="71967"/>
            </a:xfrm>
          </p:grpSpPr>
          <p:sp>
            <p:nvSpPr>
              <p:cNvPr id="327" name="Rectangle 326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8" name="Straight Connector 327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9" name="Group 328"/>
            <p:cNvGrpSpPr/>
            <p:nvPr/>
          </p:nvGrpSpPr>
          <p:grpSpPr>
            <a:xfrm>
              <a:off x="4195237" y="2082897"/>
              <a:ext cx="131233" cy="71967"/>
              <a:chOff x="1147233" y="1616172"/>
              <a:chExt cx="131233" cy="71967"/>
            </a:xfrm>
          </p:grpSpPr>
          <p:sp>
            <p:nvSpPr>
              <p:cNvPr id="330" name="Rectangle 329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6" name="Group 545"/>
            <p:cNvGrpSpPr/>
            <p:nvPr/>
          </p:nvGrpSpPr>
          <p:grpSpPr>
            <a:xfrm>
              <a:off x="5238751" y="2082897"/>
              <a:ext cx="131233" cy="71967"/>
              <a:chOff x="1147233" y="1616172"/>
              <a:chExt cx="131233" cy="71967"/>
            </a:xfrm>
          </p:grpSpPr>
          <p:sp>
            <p:nvSpPr>
              <p:cNvPr id="547" name="Rectangle 546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48" name="Straight Connector 547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9" name="Group 548"/>
            <p:cNvGrpSpPr/>
            <p:nvPr/>
          </p:nvGrpSpPr>
          <p:grpSpPr>
            <a:xfrm>
              <a:off x="5652208" y="2082897"/>
              <a:ext cx="131233" cy="71967"/>
              <a:chOff x="1147233" y="1616172"/>
              <a:chExt cx="131233" cy="71967"/>
            </a:xfrm>
          </p:grpSpPr>
          <p:sp>
            <p:nvSpPr>
              <p:cNvPr id="550" name="Rectangle 549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1" name="Straight Connector 550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2" name="Group 551"/>
            <p:cNvGrpSpPr/>
            <p:nvPr/>
          </p:nvGrpSpPr>
          <p:grpSpPr>
            <a:xfrm>
              <a:off x="6069898" y="2082897"/>
              <a:ext cx="131233" cy="71967"/>
              <a:chOff x="1147233" y="1616172"/>
              <a:chExt cx="131233" cy="71967"/>
            </a:xfrm>
          </p:grpSpPr>
          <p:sp>
            <p:nvSpPr>
              <p:cNvPr id="553" name="Rectangle 55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4" name="Straight Connector 553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5" name="Group 554"/>
            <p:cNvGrpSpPr/>
            <p:nvPr/>
          </p:nvGrpSpPr>
          <p:grpSpPr>
            <a:xfrm>
              <a:off x="6504520" y="2082897"/>
              <a:ext cx="131233" cy="71967"/>
              <a:chOff x="1147233" y="1616172"/>
              <a:chExt cx="131233" cy="71967"/>
            </a:xfrm>
          </p:grpSpPr>
          <p:sp>
            <p:nvSpPr>
              <p:cNvPr id="556" name="Rectangle 555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7" name="Straight Connector 556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Oval 38"/>
          <p:cNvSpPr>
            <a:spLocks noChangeAspect="1"/>
          </p:cNvSpPr>
          <p:nvPr/>
        </p:nvSpPr>
        <p:spPr>
          <a:xfrm>
            <a:off x="5795432" y="3412063"/>
            <a:ext cx="119888" cy="1198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736163" y="3289296"/>
            <a:ext cx="292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-</a:t>
            </a:r>
          </a:p>
        </p:txBody>
      </p:sp>
      <p:grpSp>
        <p:nvGrpSpPr>
          <p:cNvPr id="609" name="Group 608"/>
          <p:cNvGrpSpPr/>
          <p:nvPr/>
        </p:nvGrpSpPr>
        <p:grpSpPr>
          <a:xfrm>
            <a:off x="2658533" y="2587031"/>
            <a:ext cx="3682297" cy="71967"/>
            <a:chOff x="2950633" y="2506231"/>
            <a:chExt cx="3682297" cy="71967"/>
          </a:xfrm>
        </p:grpSpPr>
        <p:grpSp>
          <p:nvGrpSpPr>
            <p:cNvPr id="116" name="Group 115"/>
            <p:cNvGrpSpPr/>
            <p:nvPr/>
          </p:nvGrpSpPr>
          <p:grpSpPr>
            <a:xfrm>
              <a:off x="2950633" y="2506231"/>
              <a:ext cx="131233" cy="71967"/>
              <a:chOff x="1147233" y="1616172"/>
              <a:chExt cx="131233" cy="71967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7" name="Group 116"/>
            <p:cNvGrpSpPr/>
            <p:nvPr/>
          </p:nvGrpSpPr>
          <p:grpSpPr>
            <a:xfrm>
              <a:off x="3359857" y="2506231"/>
              <a:ext cx="131233" cy="71967"/>
              <a:chOff x="1147233" y="1616172"/>
              <a:chExt cx="131233" cy="71967"/>
            </a:xfrm>
          </p:grpSpPr>
          <p:sp>
            <p:nvSpPr>
              <p:cNvPr id="118" name="Rectangle 117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Group 119"/>
            <p:cNvGrpSpPr/>
            <p:nvPr/>
          </p:nvGrpSpPr>
          <p:grpSpPr>
            <a:xfrm>
              <a:off x="3769081" y="2506231"/>
              <a:ext cx="131233" cy="71967"/>
              <a:chOff x="1147233" y="1616172"/>
              <a:chExt cx="131233" cy="71967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" name="Group 122"/>
            <p:cNvGrpSpPr/>
            <p:nvPr/>
          </p:nvGrpSpPr>
          <p:grpSpPr>
            <a:xfrm>
              <a:off x="4178305" y="2506231"/>
              <a:ext cx="131233" cy="71967"/>
              <a:chOff x="1147233" y="1616172"/>
              <a:chExt cx="131233" cy="71967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2" name="Group 341"/>
            <p:cNvGrpSpPr/>
            <p:nvPr/>
          </p:nvGrpSpPr>
          <p:grpSpPr>
            <a:xfrm>
              <a:off x="5679017" y="2506231"/>
              <a:ext cx="131233" cy="71967"/>
              <a:chOff x="1147233" y="1616172"/>
              <a:chExt cx="131233" cy="71967"/>
            </a:xfrm>
          </p:grpSpPr>
          <p:sp>
            <p:nvSpPr>
              <p:cNvPr id="343" name="Rectangle 342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4" name="Straight Connector 343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5" name="Group 344"/>
            <p:cNvGrpSpPr/>
            <p:nvPr/>
          </p:nvGrpSpPr>
          <p:grpSpPr>
            <a:xfrm>
              <a:off x="6075540" y="2506231"/>
              <a:ext cx="131233" cy="71967"/>
              <a:chOff x="1147233" y="1616172"/>
              <a:chExt cx="131233" cy="71967"/>
            </a:xfrm>
          </p:grpSpPr>
          <p:sp>
            <p:nvSpPr>
              <p:cNvPr id="346" name="Rectangle 345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47" name="Straight Connector 346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8" name="Group 347"/>
            <p:cNvGrpSpPr/>
            <p:nvPr/>
          </p:nvGrpSpPr>
          <p:grpSpPr>
            <a:xfrm>
              <a:off x="6501697" y="2506231"/>
              <a:ext cx="131233" cy="71967"/>
              <a:chOff x="1147233" y="1616172"/>
              <a:chExt cx="131233" cy="71967"/>
            </a:xfrm>
          </p:grpSpPr>
          <p:sp>
            <p:nvSpPr>
              <p:cNvPr id="349" name="Rectangle 348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0" name="Straight Connector 349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1" name="Group 560"/>
            <p:cNvGrpSpPr/>
            <p:nvPr/>
          </p:nvGrpSpPr>
          <p:grpSpPr>
            <a:xfrm>
              <a:off x="5264155" y="2506231"/>
              <a:ext cx="131233" cy="71967"/>
              <a:chOff x="1147233" y="1616172"/>
              <a:chExt cx="131233" cy="71967"/>
            </a:xfrm>
          </p:grpSpPr>
          <p:sp>
            <p:nvSpPr>
              <p:cNvPr id="562" name="Rectangle 561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63" name="Straight Connector 562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15" name="Group 614"/>
          <p:cNvGrpSpPr/>
          <p:nvPr/>
        </p:nvGrpSpPr>
        <p:grpSpPr>
          <a:xfrm>
            <a:off x="2802470" y="3870833"/>
            <a:ext cx="3397277" cy="71967"/>
            <a:chOff x="3094570" y="3797401"/>
            <a:chExt cx="3397277" cy="71967"/>
          </a:xfrm>
        </p:grpSpPr>
        <p:grpSp>
          <p:nvGrpSpPr>
            <p:cNvPr id="150" name="Group 149"/>
            <p:cNvGrpSpPr/>
            <p:nvPr/>
          </p:nvGrpSpPr>
          <p:grpSpPr>
            <a:xfrm>
              <a:off x="3094570" y="3797401"/>
              <a:ext cx="131233" cy="71967"/>
              <a:chOff x="1147233" y="1616172"/>
              <a:chExt cx="131233" cy="71967"/>
            </a:xfrm>
          </p:grpSpPr>
          <p:sp>
            <p:nvSpPr>
              <p:cNvPr id="151" name="Rectangle 15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2" name="Straight Connector 15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/>
            <p:cNvGrpSpPr/>
            <p:nvPr/>
          </p:nvGrpSpPr>
          <p:grpSpPr>
            <a:xfrm>
              <a:off x="3564484" y="3797401"/>
              <a:ext cx="131233" cy="71967"/>
              <a:chOff x="1147233" y="1616172"/>
              <a:chExt cx="131233" cy="71967"/>
            </a:xfrm>
          </p:grpSpPr>
          <p:sp>
            <p:nvSpPr>
              <p:cNvPr id="157" name="Rectangle 156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8" name="Straight Connector 157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oup 158"/>
            <p:cNvGrpSpPr/>
            <p:nvPr/>
          </p:nvGrpSpPr>
          <p:grpSpPr>
            <a:xfrm>
              <a:off x="4034398" y="3797401"/>
              <a:ext cx="131233" cy="71967"/>
              <a:chOff x="1147233" y="1616172"/>
              <a:chExt cx="131233" cy="71967"/>
            </a:xfrm>
          </p:grpSpPr>
          <p:sp>
            <p:nvSpPr>
              <p:cNvPr id="160" name="Rectangle 159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1" name="Straight Connector 160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Group 374"/>
            <p:cNvGrpSpPr/>
            <p:nvPr/>
          </p:nvGrpSpPr>
          <p:grpSpPr>
            <a:xfrm>
              <a:off x="5386920" y="3797401"/>
              <a:ext cx="131233" cy="71967"/>
              <a:chOff x="1147233" y="1616172"/>
              <a:chExt cx="131233" cy="71967"/>
            </a:xfrm>
          </p:grpSpPr>
          <p:sp>
            <p:nvSpPr>
              <p:cNvPr id="376" name="Rectangle 375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7" name="Straight Connector 376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8" name="Group 377"/>
            <p:cNvGrpSpPr/>
            <p:nvPr/>
          </p:nvGrpSpPr>
          <p:grpSpPr>
            <a:xfrm>
              <a:off x="5818734" y="3797401"/>
              <a:ext cx="131233" cy="71967"/>
              <a:chOff x="1147233" y="1616172"/>
              <a:chExt cx="131233" cy="71967"/>
            </a:xfrm>
          </p:grpSpPr>
          <p:sp>
            <p:nvSpPr>
              <p:cNvPr id="379" name="Rectangle 378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0" name="Straight Connector 379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0" name="Group 569"/>
            <p:cNvGrpSpPr/>
            <p:nvPr/>
          </p:nvGrpSpPr>
          <p:grpSpPr>
            <a:xfrm>
              <a:off x="6360614" y="3797401"/>
              <a:ext cx="131233" cy="71967"/>
              <a:chOff x="1147233" y="1616172"/>
              <a:chExt cx="131233" cy="71967"/>
            </a:xfrm>
          </p:grpSpPr>
          <p:sp>
            <p:nvSpPr>
              <p:cNvPr id="571" name="Rectangle 570"/>
              <p:cNvSpPr/>
              <p:nvPr/>
            </p:nvSpPr>
            <p:spPr>
              <a:xfrm>
                <a:off x="1147233" y="1616172"/>
                <a:ext cx="131233" cy="71967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72" name="Straight Connector 571"/>
              <p:cNvCxnSpPr/>
              <p:nvPr/>
            </p:nvCxnSpPr>
            <p:spPr>
              <a:xfrm>
                <a:off x="1169987" y="1652155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6" name="Freeform 575"/>
          <p:cNvSpPr/>
          <p:nvPr/>
        </p:nvSpPr>
        <p:spPr>
          <a:xfrm>
            <a:off x="4804128" y="2205565"/>
            <a:ext cx="227189" cy="2290234"/>
          </a:xfrm>
          <a:custGeom>
            <a:avLst/>
            <a:gdLst>
              <a:gd name="connsiteX0" fmla="*/ 2822 w 227189"/>
              <a:gd name="connsiteY0" fmla="*/ 0 h 2290234"/>
              <a:gd name="connsiteX1" fmla="*/ 7055 w 227189"/>
              <a:gd name="connsiteY1" fmla="*/ 215900 h 2290234"/>
              <a:gd name="connsiteX2" fmla="*/ 45155 w 227189"/>
              <a:gd name="connsiteY2" fmla="*/ 571500 h 2290234"/>
              <a:gd name="connsiteX3" fmla="*/ 227189 w 227189"/>
              <a:gd name="connsiteY3" fmla="*/ 2290234 h 2290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189" h="2290234">
                <a:moveTo>
                  <a:pt x="2822" y="0"/>
                </a:moveTo>
                <a:cubicBezTo>
                  <a:pt x="1411" y="60325"/>
                  <a:pt x="0" y="120650"/>
                  <a:pt x="7055" y="215900"/>
                </a:cubicBezTo>
                <a:cubicBezTo>
                  <a:pt x="14110" y="311150"/>
                  <a:pt x="8466" y="225778"/>
                  <a:pt x="45155" y="571500"/>
                </a:cubicBezTo>
                <a:cubicBezTo>
                  <a:pt x="81844" y="917222"/>
                  <a:pt x="227189" y="2290234"/>
                  <a:pt x="227189" y="2290234"/>
                </a:cubicBez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8" name="Group 607"/>
          <p:cNvGrpSpPr/>
          <p:nvPr/>
        </p:nvGrpSpPr>
        <p:grpSpPr>
          <a:xfrm>
            <a:off x="2425700" y="2345632"/>
            <a:ext cx="4125379" cy="126831"/>
            <a:chOff x="2717800" y="2255404"/>
            <a:chExt cx="4125379" cy="126831"/>
          </a:xfrm>
        </p:grpSpPr>
        <p:grpSp>
          <p:nvGrpSpPr>
            <p:cNvPr id="115" name="Group 114"/>
            <p:cNvGrpSpPr/>
            <p:nvPr/>
          </p:nvGrpSpPr>
          <p:grpSpPr>
            <a:xfrm>
              <a:off x="2717800" y="2255404"/>
              <a:ext cx="131233" cy="126831"/>
              <a:chOff x="1350433" y="1480705"/>
              <a:chExt cx="131233" cy="12683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5" name="Group 174"/>
            <p:cNvGrpSpPr/>
            <p:nvPr/>
          </p:nvGrpSpPr>
          <p:grpSpPr>
            <a:xfrm>
              <a:off x="3141132" y="2255404"/>
              <a:ext cx="131233" cy="126831"/>
              <a:chOff x="1350433" y="1480705"/>
              <a:chExt cx="131233" cy="126831"/>
            </a:xfrm>
          </p:grpSpPr>
          <p:sp>
            <p:nvSpPr>
              <p:cNvPr id="176" name="Rectangle 17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0" name="Group 179"/>
            <p:cNvGrpSpPr/>
            <p:nvPr/>
          </p:nvGrpSpPr>
          <p:grpSpPr>
            <a:xfrm>
              <a:off x="3560236" y="2255404"/>
              <a:ext cx="131233" cy="126831"/>
              <a:chOff x="1350433" y="1480705"/>
              <a:chExt cx="131233" cy="126831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5" name="Group 184"/>
            <p:cNvGrpSpPr/>
            <p:nvPr/>
          </p:nvGrpSpPr>
          <p:grpSpPr>
            <a:xfrm>
              <a:off x="3983563" y="2255404"/>
              <a:ext cx="131233" cy="126831"/>
              <a:chOff x="1350433" y="1480705"/>
              <a:chExt cx="131233" cy="126831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0" name="Group 189"/>
            <p:cNvGrpSpPr/>
            <p:nvPr/>
          </p:nvGrpSpPr>
          <p:grpSpPr>
            <a:xfrm>
              <a:off x="4398429" y="2255404"/>
              <a:ext cx="131233" cy="126831"/>
              <a:chOff x="1350433" y="1480705"/>
              <a:chExt cx="131233" cy="126831"/>
            </a:xfrm>
          </p:grpSpPr>
          <p:sp>
            <p:nvSpPr>
              <p:cNvPr id="191" name="Rectangle 19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93" name="Straight Connector 19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01" name="Group 400"/>
            <p:cNvGrpSpPr/>
            <p:nvPr/>
          </p:nvGrpSpPr>
          <p:grpSpPr>
            <a:xfrm>
              <a:off x="5454650" y="2255404"/>
              <a:ext cx="131233" cy="126831"/>
              <a:chOff x="1350433" y="1480705"/>
              <a:chExt cx="131233" cy="126831"/>
            </a:xfrm>
          </p:grpSpPr>
          <p:sp>
            <p:nvSpPr>
              <p:cNvPr id="402" name="Rectangle 40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04" name="Straight Connector 40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Straight Connector 40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06" name="Group 405"/>
            <p:cNvGrpSpPr/>
            <p:nvPr/>
          </p:nvGrpSpPr>
          <p:grpSpPr>
            <a:xfrm>
              <a:off x="5873748" y="2255404"/>
              <a:ext cx="131233" cy="126831"/>
              <a:chOff x="1350433" y="1480705"/>
              <a:chExt cx="131233" cy="126831"/>
            </a:xfrm>
          </p:grpSpPr>
          <p:sp>
            <p:nvSpPr>
              <p:cNvPr id="407" name="Rectangle 40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09" name="Straight Connector 40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0" name="Straight Connector 40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1" name="Group 410"/>
            <p:cNvGrpSpPr/>
            <p:nvPr/>
          </p:nvGrpSpPr>
          <p:grpSpPr>
            <a:xfrm>
              <a:off x="6284386" y="2255404"/>
              <a:ext cx="131233" cy="126831"/>
              <a:chOff x="1350433" y="1480705"/>
              <a:chExt cx="131233" cy="126831"/>
            </a:xfrm>
          </p:grpSpPr>
          <p:sp>
            <p:nvSpPr>
              <p:cNvPr id="412" name="Rectangle 41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14" name="Straight Connector 41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5" name="Straight Connector 41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6" name="Group 415"/>
            <p:cNvGrpSpPr/>
            <p:nvPr/>
          </p:nvGrpSpPr>
          <p:grpSpPr>
            <a:xfrm>
              <a:off x="6711946" y="2255404"/>
              <a:ext cx="131233" cy="126831"/>
              <a:chOff x="1350433" y="1480705"/>
              <a:chExt cx="131233" cy="126831"/>
            </a:xfrm>
          </p:grpSpPr>
          <p:sp>
            <p:nvSpPr>
              <p:cNvPr id="417" name="Rectangle 41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19" name="Straight Connector 41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0" name="Straight Connector 41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77" name="Group 576"/>
            <p:cNvGrpSpPr/>
            <p:nvPr/>
          </p:nvGrpSpPr>
          <p:grpSpPr>
            <a:xfrm>
              <a:off x="5035550" y="2255404"/>
              <a:ext cx="131233" cy="126831"/>
              <a:chOff x="1350433" y="1480705"/>
              <a:chExt cx="131233" cy="126831"/>
            </a:xfrm>
          </p:grpSpPr>
          <p:sp>
            <p:nvSpPr>
              <p:cNvPr id="578" name="Rectangle 577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79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80" name="Straight Connector 57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1" name="Straight Connector 58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10" name="Group 609"/>
          <p:cNvGrpSpPr/>
          <p:nvPr/>
        </p:nvGrpSpPr>
        <p:grpSpPr>
          <a:xfrm>
            <a:off x="2468032" y="2773566"/>
            <a:ext cx="4044951" cy="126831"/>
            <a:chOff x="2760132" y="2688262"/>
            <a:chExt cx="4044951" cy="126831"/>
          </a:xfrm>
        </p:grpSpPr>
        <p:grpSp>
          <p:nvGrpSpPr>
            <p:cNvPr id="195" name="Group 194"/>
            <p:cNvGrpSpPr/>
            <p:nvPr/>
          </p:nvGrpSpPr>
          <p:grpSpPr>
            <a:xfrm>
              <a:off x="2760132" y="2688262"/>
              <a:ext cx="131233" cy="126831"/>
              <a:chOff x="1350433" y="1480705"/>
              <a:chExt cx="131233" cy="126831"/>
            </a:xfrm>
          </p:grpSpPr>
          <p:sp>
            <p:nvSpPr>
              <p:cNvPr id="196" name="Rectangle 19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0" name="Group 199"/>
            <p:cNvGrpSpPr/>
            <p:nvPr/>
          </p:nvGrpSpPr>
          <p:grpSpPr>
            <a:xfrm>
              <a:off x="3183464" y="2688262"/>
              <a:ext cx="131233" cy="126831"/>
              <a:chOff x="1350433" y="1480705"/>
              <a:chExt cx="131233" cy="126831"/>
            </a:xfrm>
          </p:grpSpPr>
          <p:sp>
            <p:nvSpPr>
              <p:cNvPr id="201" name="Rectangle 20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03" name="Straight Connector 20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Connector 20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" name="Group 204"/>
            <p:cNvGrpSpPr/>
            <p:nvPr/>
          </p:nvGrpSpPr>
          <p:grpSpPr>
            <a:xfrm>
              <a:off x="3560236" y="2688262"/>
              <a:ext cx="131233" cy="126831"/>
              <a:chOff x="1350433" y="1480705"/>
              <a:chExt cx="131233" cy="126831"/>
            </a:xfrm>
          </p:grpSpPr>
          <p:sp>
            <p:nvSpPr>
              <p:cNvPr id="206" name="Rectangle 20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0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08" name="Straight Connector 20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0" name="Group 209"/>
            <p:cNvGrpSpPr/>
            <p:nvPr/>
          </p:nvGrpSpPr>
          <p:grpSpPr>
            <a:xfrm>
              <a:off x="3945468" y="2688262"/>
              <a:ext cx="131233" cy="126831"/>
              <a:chOff x="1350433" y="1480705"/>
              <a:chExt cx="131233" cy="126831"/>
            </a:xfrm>
          </p:grpSpPr>
          <p:sp>
            <p:nvSpPr>
              <p:cNvPr id="211" name="Rectangle 21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5" name="Group 214"/>
            <p:cNvGrpSpPr/>
            <p:nvPr/>
          </p:nvGrpSpPr>
          <p:grpSpPr>
            <a:xfrm>
              <a:off x="4360334" y="2688262"/>
              <a:ext cx="131233" cy="126831"/>
              <a:chOff x="1350433" y="1480705"/>
              <a:chExt cx="131233" cy="126831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26" name="Group 425"/>
            <p:cNvGrpSpPr/>
            <p:nvPr/>
          </p:nvGrpSpPr>
          <p:grpSpPr>
            <a:xfrm>
              <a:off x="5496982" y="2688262"/>
              <a:ext cx="131233" cy="126831"/>
              <a:chOff x="1350433" y="1480705"/>
              <a:chExt cx="131233" cy="126831"/>
            </a:xfrm>
          </p:grpSpPr>
          <p:sp>
            <p:nvSpPr>
              <p:cNvPr id="427" name="Rectangle 42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29" name="Straight Connector 42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0" name="Straight Connector 42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1" name="Group 430"/>
            <p:cNvGrpSpPr/>
            <p:nvPr/>
          </p:nvGrpSpPr>
          <p:grpSpPr>
            <a:xfrm>
              <a:off x="5894914" y="2688262"/>
              <a:ext cx="131233" cy="126831"/>
              <a:chOff x="1350433" y="1480705"/>
              <a:chExt cx="131233" cy="126831"/>
            </a:xfrm>
          </p:grpSpPr>
          <p:sp>
            <p:nvSpPr>
              <p:cNvPr id="432" name="Rectangle 43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34" name="Straight Connector 43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Straight Connector 43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6" name="Group 435"/>
            <p:cNvGrpSpPr/>
            <p:nvPr/>
          </p:nvGrpSpPr>
          <p:grpSpPr>
            <a:xfrm>
              <a:off x="6267453" y="2688262"/>
              <a:ext cx="131233" cy="126831"/>
              <a:chOff x="1350433" y="1480705"/>
              <a:chExt cx="131233" cy="126831"/>
            </a:xfrm>
          </p:grpSpPr>
          <p:sp>
            <p:nvSpPr>
              <p:cNvPr id="437" name="Rectangle 43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39" name="Straight Connector 43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Straight Connector 43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1" name="Group 440"/>
            <p:cNvGrpSpPr/>
            <p:nvPr/>
          </p:nvGrpSpPr>
          <p:grpSpPr>
            <a:xfrm>
              <a:off x="6673850" y="2688262"/>
              <a:ext cx="131233" cy="126831"/>
              <a:chOff x="1350433" y="1480705"/>
              <a:chExt cx="131233" cy="126831"/>
            </a:xfrm>
          </p:grpSpPr>
          <p:sp>
            <p:nvSpPr>
              <p:cNvPr id="442" name="Rectangle 44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44" name="Straight Connector 44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5" name="Straight Connector 44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2" name="Group 581"/>
            <p:cNvGrpSpPr/>
            <p:nvPr/>
          </p:nvGrpSpPr>
          <p:grpSpPr>
            <a:xfrm>
              <a:off x="5077882" y="2688262"/>
              <a:ext cx="131233" cy="126831"/>
              <a:chOff x="1350433" y="1480705"/>
              <a:chExt cx="131233" cy="126831"/>
            </a:xfrm>
          </p:grpSpPr>
          <p:sp>
            <p:nvSpPr>
              <p:cNvPr id="583" name="Rectangle 582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4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85" name="Straight Connector 58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6" name="Straight Connector 58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12" name="Group 611"/>
          <p:cNvGrpSpPr/>
          <p:nvPr/>
        </p:nvGrpSpPr>
        <p:grpSpPr>
          <a:xfrm>
            <a:off x="2514597" y="3201500"/>
            <a:ext cx="3960292" cy="126831"/>
            <a:chOff x="2806697" y="3124292"/>
            <a:chExt cx="3960292" cy="126831"/>
          </a:xfrm>
        </p:grpSpPr>
        <p:grpSp>
          <p:nvGrpSpPr>
            <p:cNvPr id="220" name="Group 219"/>
            <p:cNvGrpSpPr/>
            <p:nvPr/>
          </p:nvGrpSpPr>
          <p:grpSpPr>
            <a:xfrm>
              <a:off x="2806697" y="3124292"/>
              <a:ext cx="131233" cy="126831"/>
              <a:chOff x="1350433" y="1480705"/>
              <a:chExt cx="131233" cy="126831"/>
            </a:xfrm>
          </p:grpSpPr>
          <p:sp>
            <p:nvSpPr>
              <p:cNvPr id="221" name="Rectangle 22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23" name="Straight Connector 22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25" name="Group 224"/>
            <p:cNvGrpSpPr/>
            <p:nvPr/>
          </p:nvGrpSpPr>
          <p:grpSpPr>
            <a:xfrm>
              <a:off x="3230029" y="3124292"/>
              <a:ext cx="131233" cy="126831"/>
              <a:chOff x="1350433" y="1480705"/>
              <a:chExt cx="131233" cy="126831"/>
            </a:xfrm>
          </p:grpSpPr>
          <p:sp>
            <p:nvSpPr>
              <p:cNvPr id="226" name="Rectangle 22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28" name="Straight Connector 22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9" name="Straight Connector 22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5" name="Group 234"/>
            <p:cNvGrpSpPr/>
            <p:nvPr/>
          </p:nvGrpSpPr>
          <p:grpSpPr>
            <a:xfrm>
              <a:off x="3898907" y="3124292"/>
              <a:ext cx="131233" cy="126831"/>
              <a:chOff x="1350433" y="1480705"/>
              <a:chExt cx="131233" cy="126831"/>
            </a:xfrm>
          </p:grpSpPr>
          <p:sp>
            <p:nvSpPr>
              <p:cNvPr id="236" name="Rectangle 23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38" name="Straight Connector 23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0" name="Group 239"/>
            <p:cNvGrpSpPr/>
            <p:nvPr/>
          </p:nvGrpSpPr>
          <p:grpSpPr>
            <a:xfrm>
              <a:off x="4313773" y="3124292"/>
              <a:ext cx="131233" cy="126831"/>
              <a:chOff x="1350433" y="1480705"/>
              <a:chExt cx="131233" cy="126831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43" name="Straight Connector 24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Straight Connector 24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51" name="Group 450"/>
            <p:cNvGrpSpPr/>
            <p:nvPr/>
          </p:nvGrpSpPr>
          <p:grpSpPr>
            <a:xfrm>
              <a:off x="5535081" y="3124292"/>
              <a:ext cx="131233" cy="126831"/>
              <a:chOff x="1350433" y="1480705"/>
              <a:chExt cx="131233" cy="126831"/>
            </a:xfrm>
          </p:grpSpPr>
          <p:sp>
            <p:nvSpPr>
              <p:cNvPr id="452" name="Rectangle 45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54" name="Straight Connector 45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5" name="Straight Connector 45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56" name="Group 455"/>
            <p:cNvGrpSpPr/>
            <p:nvPr/>
          </p:nvGrpSpPr>
          <p:grpSpPr>
            <a:xfrm>
              <a:off x="5920313" y="3124292"/>
              <a:ext cx="131233" cy="126831"/>
              <a:chOff x="1350433" y="1480705"/>
              <a:chExt cx="131233" cy="126831"/>
            </a:xfrm>
          </p:grpSpPr>
          <p:sp>
            <p:nvSpPr>
              <p:cNvPr id="457" name="Rectangle 45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59" name="Straight Connector 45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0" name="Straight Connector 45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1" name="Group 460"/>
            <p:cNvGrpSpPr/>
            <p:nvPr/>
          </p:nvGrpSpPr>
          <p:grpSpPr>
            <a:xfrm>
              <a:off x="6246291" y="3124292"/>
              <a:ext cx="131233" cy="126831"/>
              <a:chOff x="1350433" y="1480705"/>
              <a:chExt cx="131233" cy="126831"/>
            </a:xfrm>
          </p:grpSpPr>
          <p:sp>
            <p:nvSpPr>
              <p:cNvPr id="462" name="Rectangle 46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6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64" name="Straight Connector 46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Straight Connector 46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6" name="Group 465"/>
            <p:cNvGrpSpPr/>
            <p:nvPr/>
          </p:nvGrpSpPr>
          <p:grpSpPr>
            <a:xfrm>
              <a:off x="6635756" y="3124292"/>
              <a:ext cx="131233" cy="126831"/>
              <a:chOff x="1350433" y="1480705"/>
              <a:chExt cx="131233" cy="126831"/>
            </a:xfrm>
          </p:grpSpPr>
          <p:sp>
            <p:nvSpPr>
              <p:cNvPr id="467" name="Rectangle 46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6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69" name="Straight Connector 46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Straight Connector 46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7" name="Group 586"/>
            <p:cNvGrpSpPr/>
            <p:nvPr/>
          </p:nvGrpSpPr>
          <p:grpSpPr>
            <a:xfrm>
              <a:off x="5124447" y="3124292"/>
              <a:ext cx="131233" cy="126831"/>
              <a:chOff x="1350433" y="1480705"/>
              <a:chExt cx="131233" cy="126831"/>
            </a:xfrm>
          </p:grpSpPr>
          <p:sp>
            <p:nvSpPr>
              <p:cNvPr id="588" name="Rectangle 587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89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90" name="Straight Connector 58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1" name="Straight Connector 59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14" name="Group 613"/>
          <p:cNvGrpSpPr/>
          <p:nvPr/>
        </p:nvGrpSpPr>
        <p:grpSpPr>
          <a:xfrm>
            <a:off x="2565395" y="3629434"/>
            <a:ext cx="3850233" cy="126831"/>
            <a:chOff x="2857495" y="3553975"/>
            <a:chExt cx="3850233" cy="126831"/>
          </a:xfrm>
        </p:grpSpPr>
        <p:grpSp>
          <p:nvGrpSpPr>
            <p:cNvPr id="245" name="Group 244"/>
            <p:cNvGrpSpPr/>
            <p:nvPr/>
          </p:nvGrpSpPr>
          <p:grpSpPr>
            <a:xfrm>
              <a:off x="2857495" y="3553975"/>
              <a:ext cx="131233" cy="126831"/>
              <a:chOff x="1350433" y="1480705"/>
              <a:chExt cx="131233" cy="126831"/>
            </a:xfrm>
          </p:grpSpPr>
          <p:sp>
            <p:nvSpPr>
              <p:cNvPr id="246" name="Rectangle 24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48" name="Straight Connector 24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Straight Connector 24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0" name="Group 249"/>
            <p:cNvGrpSpPr/>
            <p:nvPr/>
          </p:nvGrpSpPr>
          <p:grpSpPr>
            <a:xfrm>
              <a:off x="3280827" y="3553975"/>
              <a:ext cx="131233" cy="126831"/>
              <a:chOff x="1350433" y="1480705"/>
              <a:chExt cx="131233" cy="126831"/>
            </a:xfrm>
          </p:grpSpPr>
          <p:sp>
            <p:nvSpPr>
              <p:cNvPr id="251" name="Rectangle 25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53" name="Straight Connector 25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55" name="Group 254"/>
            <p:cNvGrpSpPr/>
            <p:nvPr/>
          </p:nvGrpSpPr>
          <p:grpSpPr>
            <a:xfrm>
              <a:off x="3560236" y="3553975"/>
              <a:ext cx="131233" cy="126831"/>
              <a:chOff x="1350433" y="1480705"/>
              <a:chExt cx="131233" cy="126831"/>
            </a:xfrm>
          </p:grpSpPr>
          <p:sp>
            <p:nvSpPr>
              <p:cNvPr id="256" name="Rectangle 25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58" name="Straight Connector 25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Straight Connector 25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0" name="Group 259"/>
            <p:cNvGrpSpPr/>
            <p:nvPr/>
          </p:nvGrpSpPr>
          <p:grpSpPr>
            <a:xfrm>
              <a:off x="3852346" y="3553975"/>
              <a:ext cx="131233" cy="126831"/>
              <a:chOff x="1350433" y="1480705"/>
              <a:chExt cx="131233" cy="126831"/>
            </a:xfrm>
          </p:grpSpPr>
          <p:sp>
            <p:nvSpPr>
              <p:cNvPr id="261" name="Rectangle 26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63" name="Straight Connector 26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5" name="Group 264"/>
            <p:cNvGrpSpPr/>
            <p:nvPr/>
          </p:nvGrpSpPr>
          <p:grpSpPr>
            <a:xfrm>
              <a:off x="4267212" y="3553975"/>
              <a:ext cx="131233" cy="126831"/>
              <a:chOff x="1350433" y="1480705"/>
              <a:chExt cx="131233" cy="126831"/>
            </a:xfrm>
          </p:grpSpPr>
          <p:sp>
            <p:nvSpPr>
              <p:cNvPr id="266" name="Rectangle 26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68" name="Straight Connector 26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6" name="Group 475"/>
            <p:cNvGrpSpPr/>
            <p:nvPr/>
          </p:nvGrpSpPr>
          <p:grpSpPr>
            <a:xfrm>
              <a:off x="5581644" y="3553975"/>
              <a:ext cx="131233" cy="126831"/>
              <a:chOff x="1350433" y="1480705"/>
              <a:chExt cx="131233" cy="126831"/>
            </a:xfrm>
          </p:grpSpPr>
          <p:sp>
            <p:nvSpPr>
              <p:cNvPr id="477" name="Rectangle 47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79" name="Straight Connector 47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1" name="Group 480"/>
            <p:cNvGrpSpPr/>
            <p:nvPr/>
          </p:nvGrpSpPr>
          <p:grpSpPr>
            <a:xfrm>
              <a:off x="6072719" y="3553975"/>
              <a:ext cx="131233" cy="126831"/>
              <a:chOff x="1350433" y="1480705"/>
              <a:chExt cx="131233" cy="126831"/>
            </a:xfrm>
          </p:grpSpPr>
          <p:sp>
            <p:nvSpPr>
              <p:cNvPr id="482" name="Rectangle 48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84" name="Straight Connector 48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5" name="Straight Connector 48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1" name="Group 490"/>
            <p:cNvGrpSpPr/>
            <p:nvPr/>
          </p:nvGrpSpPr>
          <p:grpSpPr>
            <a:xfrm>
              <a:off x="6576495" y="3553975"/>
              <a:ext cx="131233" cy="126831"/>
              <a:chOff x="1350433" y="1480705"/>
              <a:chExt cx="131233" cy="126831"/>
            </a:xfrm>
          </p:grpSpPr>
          <p:sp>
            <p:nvSpPr>
              <p:cNvPr id="492" name="Rectangle 49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94" name="Straight Connector 49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2" name="Group 591"/>
            <p:cNvGrpSpPr/>
            <p:nvPr/>
          </p:nvGrpSpPr>
          <p:grpSpPr>
            <a:xfrm>
              <a:off x="5175245" y="3553975"/>
              <a:ext cx="131233" cy="126831"/>
              <a:chOff x="1350433" y="1480705"/>
              <a:chExt cx="131233" cy="126831"/>
            </a:xfrm>
          </p:grpSpPr>
          <p:sp>
            <p:nvSpPr>
              <p:cNvPr id="593" name="Rectangle 592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4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95" name="Straight Connector 59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6" name="Straight Connector 59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16" name="Group 615"/>
          <p:cNvGrpSpPr/>
          <p:nvPr/>
        </p:nvGrpSpPr>
        <p:grpSpPr>
          <a:xfrm>
            <a:off x="2607727" y="4057368"/>
            <a:ext cx="3778273" cy="126831"/>
            <a:chOff x="2899827" y="3983657"/>
            <a:chExt cx="3778273" cy="126831"/>
          </a:xfrm>
        </p:grpSpPr>
        <p:grpSp>
          <p:nvGrpSpPr>
            <p:cNvPr id="270" name="Group 269"/>
            <p:cNvGrpSpPr/>
            <p:nvPr/>
          </p:nvGrpSpPr>
          <p:grpSpPr>
            <a:xfrm>
              <a:off x="2899827" y="3983657"/>
              <a:ext cx="131233" cy="126831"/>
              <a:chOff x="1350433" y="1480705"/>
              <a:chExt cx="131233" cy="126831"/>
            </a:xfrm>
          </p:grpSpPr>
          <p:sp>
            <p:nvSpPr>
              <p:cNvPr id="271" name="Rectangle 27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73" name="Straight Connector 27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Straight Connector 27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5" name="Group 274"/>
            <p:cNvGrpSpPr/>
            <p:nvPr/>
          </p:nvGrpSpPr>
          <p:grpSpPr>
            <a:xfrm>
              <a:off x="3323159" y="3983657"/>
              <a:ext cx="131233" cy="126831"/>
              <a:chOff x="1350433" y="1480705"/>
              <a:chExt cx="131233" cy="126831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78" name="Straight Connector 27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9" name="Straight Connector 27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0" name="Group 279"/>
            <p:cNvGrpSpPr/>
            <p:nvPr/>
          </p:nvGrpSpPr>
          <p:grpSpPr>
            <a:xfrm>
              <a:off x="3560236" y="3983657"/>
              <a:ext cx="131233" cy="126831"/>
              <a:chOff x="1350433" y="1480705"/>
              <a:chExt cx="131233" cy="126831"/>
            </a:xfrm>
          </p:grpSpPr>
          <p:sp>
            <p:nvSpPr>
              <p:cNvPr id="281" name="Rectangle 28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83" name="Straight Connector 28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Straight Connector 28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5" name="Group 284"/>
            <p:cNvGrpSpPr/>
            <p:nvPr/>
          </p:nvGrpSpPr>
          <p:grpSpPr>
            <a:xfrm>
              <a:off x="3810018" y="3983657"/>
              <a:ext cx="131233" cy="126831"/>
              <a:chOff x="1350433" y="1480705"/>
              <a:chExt cx="131233" cy="126831"/>
            </a:xfrm>
          </p:grpSpPr>
          <p:sp>
            <p:nvSpPr>
              <p:cNvPr id="286" name="Rectangle 28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88" name="Straight Connector 28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0" name="Group 289"/>
            <p:cNvGrpSpPr/>
            <p:nvPr/>
          </p:nvGrpSpPr>
          <p:grpSpPr>
            <a:xfrm>
              <a:off x="4224884" y="3983657"/>
              <a:ext cx="131233" cy="126831"/>
              <a:chOff x="1350433" y="1480705"/>
              <a:chExt cx="131233" cy="126831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93" name="Straight Connector 29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6" name="Group 495"/>
            <p:cNvGrpSpPr/>
            <p:nvPr/>
          </p:nvGrpSpPr>
          <p:grpSpPr>
            <a:xfrm>
              <a:off x="5623977" y="3983657"/>
              <a:ext cx="131233" cy="126831"/>
              <a:chOff x="1350433" y="1480705"/>
              <a:chExt cx="131233" cy="126831"/>
            </a:xfrm>
          </p:grpSpPr>
          <p:sp>
            <p:nvSpPr>
              <p:cNvPr id="497" name="Rectangle 49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99" name="Straight Connector 49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0" name="Straight Connector 49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6" name="Group 505"/>
            <p:cNvGrpSpPr/>
            <p:nvPr/>
          </p:nvGrpSpPr>
          <p:grpSpPr>
            <a:xfrm>
              <a:off x="6089653" y="3983657"/>
              <a:ext cx="131233" cy="126831"/>
              <a:chOff x="1350433" y="1480705"/>
              <a:chExt cx="131233" cy="126831"/>
            </a:xfrm>
          </p:grpSpPr>
          <p:sp>
            <p:nvSpPr>
              <p:cNvPr id="507" name="Rectangle 50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0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09" name="Straight Connector 50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0" name="Straight Connector 50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16" name="Group 515"/>
            <p:cNvGrpSpPr/>
            <p:nvPr/>
          </p:nvGrpSpPr>
          <p:grpSpPr>
            <a:xfrm>
              <a:off x="6546867" y="3983657"/>
              <a:ext cx="131233" cy="126831"/>
              <a:chOff x="1350433" y="1480705"/>
              <a:chExt cx="131233" cy="126831"/>
            </a:xfrm>
          </p:grpSpPr>
          <p:sp>
            <p:nvSpPr>
              <p:cNvPr id="517" name="Rectangle 516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8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0" name="Straight Connector 51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97" name="Group 596"/>
            <p:cNvGrpSpPr/>
            <p:nvPr/>
          </p:nvGrpSpPr>
          <p:grpSpPr>
            <a:xfrm>
              <a:off x="5217577" y="3983657"/>
              <a:ext cx="131233" cy="126831"/>
              <a:chOff x="1350433" y="1480705"/>
              <a:chExt cx="131233" cy="126831"/>
            </a:xfrm>
          </p:grpSpPr>
          <p:sp>
            <p:nvSpPr>
              <p:cNvPr id="598" name="Rectangle 597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9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600" name="Straight Connector 59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1" name="Straight Connector 60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618" name="Group 617"/>
          <p:cNvGrpSpPr/>
          <p:nvPr/>
        </p:nvGrpSpPr>
        <p:grpSpPr>
          <a:xfrm>
            <a:off x="2650059" y="4485307"/>
            <a:ext cx="3689380" cy="126831"/>
            <a:chOff x="2942159" y="4409107"/>
            <a:chExt cx="3689380" cy="126831"/>
          </a:xfrm>
        </p:grpSpPr>
        <p:grpSp>
          <p:nvGrpSpPr>
            <p:cNvPr id="295" name="Group 294"/>
            <p:cNvGrpSpPr/>
            <p:nvPr/>
          </p:nvGrpSpPr>
          <p:grpSpPr>
            <a:xfrm>
              <a:off x="2942159" y="4409107"/>
              <a:ext cx="131233" cy="126831"/>
              <a:chOff x="1350433" y="1480705"/>
              <a:chExt cx="131233" cy="126831"/>
            </a:xfrm>
          </p:grpSpPr>
          <p:sp>
            <p:nvSpPr>
              <p:cNvPr id="296" name="Rectangle 29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9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98" name="Straight Connector 29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0" name="Group 299"/>
            <p:cNvGrpSpPr/>
            <p:nvPr/>
          </p:nvGrpSpPr>
          <p:grpSpPr>
            <a:xfrm>
              <a:off x="3365491" y="4409107"/>
              <a:ext cx="131233" cy="126831"/>
              <a:chOff x="1350433" y="1480705"/>
              <a:chExt cx="131233" cy="126831"/>
            </a:xfrm>
          </p:grpSpPr>
          <p:sp>
            <p:nvSpPr>
              <p:cNvPr id="301" name="Rectangle 30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03" name="Straight Connector 30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5" name="Group 304"/>
            <p:cNvGrpSpPr/>
            <p:nvPr/>
          </p:nvGrpSpPr>
          <p:grpSpPr>
            <a:xfrm>
              <a:off x="3560236" y="4409107"/>
              <a:ext cx="131233" cy="126831"/>
              <a:chOff x="1350433" y="1480705"/>
              <a:chExt cx="131233" cy="126831"/>
            </a:xfrm>
          </p:grpSpPr>
          <p:sp>
            <p:nvSpPr>
              <p:cNvPr id="306" name="Rectangle 30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08" name="Straight Connector 30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0" name="Group 309"/>
            <p:cNvGrpSpPr/>
            <p:nvPr/>
          </p:nvGrpSpPr>
          <p:grpSpPr>
            <a:xfrm>
              <a:off x="3763457" y="4409107"/>
              <a:ext cx="131233" cy="126831"/>
              <a:chOff x="1350433" y="1480705"/>
              <a:chExt cx="131233" cy="126831"/>
            </a:xfrm>
          </p:grpSpPr>
          <p:sp>
            <p:nvSpPr>
              <p:cNvPr id="311" name="Rectangle 310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2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13" name="Straight Connector 31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5" name="Group 314"/>
            <p:cNvGrpSpPr/>
            <p:nvPr/>
          </p:nvGrpSpPr>
          <p:grpSpPr>
            <a:xfrm>
              <a:off x="4178323" y="4409107"/>
              <a:ext cx="131233" cy="126831"/>
              <a:chOff x="1350433" y="1480705"/>
              <a:chExt cx="131233" cy="126831"/>
            </a:xfrm>
          </p:grpSpPr>
          <p:sp>
            <p:nvSpPr>
              <p:cNvPr id="316" name="Rectangle 315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7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18" name="Straight Connector 31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21" name="Group 520"/>
            <p:cNvGrpSpPr/>
            <p:nvPr/>
          </p:nvGrpSpPr>
          <p:grpSpPr>
            <a:xfrm>
              <a:off x="5662075" y="4409107"/>
              <a:ext cx="131233" cy="126831"/>
              <a:chOff x="1350433" y="1480705"/>
              <a:chExt cx="131233" cy="126831"/>
            </a:xfrm>
          </p:grpSpPr>
          <p:sp>
            <p:nvSpPr>
              <p:cNvPr id="522" name="Rectangle 52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24" name="Straight Connector 52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5" name="Straight Connector 52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1" name="Group 530"/>
            <p:cNvGrpSpPr/>
            <p:nvPr/>
          </p:nvGrpSpPr>
          <p:grpSpPr>
            <a:xfrm>
              <a:off x="6085419" y="4409107"/>
              <a:ext cx="131233" cy="126831"/>
              <a:chOff x="1350433" y="1480705"/>
              <a:chExt cx="131233" cy="126831"/>
            </a:xfrm>
          </p:grpSpPr>
          <p:sp>
            <p:nvSpPr>
              <p:cNvPr id="532" name="Rectangle 53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34" name="Straight Connector 53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5" name="Straight Connector 53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1" name="Group 540"/>
            <p:cNvGrpSpPr/>
            <p:nvPr/>
          </p:nvGrpSpPr>
          <p:grpSpPr>
            <a:xfrm>
              <a:off x="6500306" y="4409107"/>
              <a:ext cx="131233" cy="126831"/>
              <a:chOff x="1350433" y="1480705"/>
              <a:chExt cx="131233" cy="126831"/>
            </a:xfrm>
          </p:grpSpPr>
          <p:sp>
            <p:nvSpPr>
              <p:cNvPr id="542" name="Rectangle 541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3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44" name="Straight Connector 54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5" name="Straight Connector 54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02" name="Group 601"/>
            <p:cNvGrpSpPr/>
            <p:nvPr/>
          </p:nvGrpSpPr>
          <p:grpSpPr>
            <a:xfrm>
              <a:off x="5259909" y="4409107"/>
              <a:ext cx="131233" cy="126831"/>
              <a:chOff x="1350433" y="1480705"/>
              <a:chExt cx="131233" cy="126831"/>
            </a:xfrm>
          </p:grpSpPr>
          <p:sp>
            <p:nvSpPr>
              <p:cNvPr id="603" name="Rectangle 602"/>
              <p:cNvSpPr/>
              <p:nvPr/>
            </p:nvSpPr>
            <p:spPr>
              <a:xfrm>
                <a:off x="1350433" y="1480705"/>
                <a:ext cx="131233" cy="126831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04" name="Group 40"/>
              <p:cNvGrpSpPr/>
              <p:nvPr/>
            </p:nvGrpSpPr>
            <p:grpSpPr>
              <a:xfrm>
                <a:off x="1373187" y="1501258"/>
                <a:ext cx="85725" cy="85725"/>
                <a:chOff x="2007394" y="2870993"/>
                <a:chExt cx="85725" cy="85725"/>
              </a:xfrm>
            </p:grpSpPr>
            <p:cxnSp>
              <p:nvCxnSpPr>
                <p:cNvPr id="605" name="Straight Connector 60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6" name="Straight Connector 60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71" name="Slide Number Placeholder 4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>
          <a:xfrm rot="10800000">
            <a:off x="4076980" y="2939858"/>
            <a:ext cx="216025" cy="192021"/>
            <a:chOff x="4199890" y="4611579"/>
            <a:chExt cx="246888" cy="219455"/>
          </a:xfrm>
        </p:grpSpPr>
        <p:cxnSp>
          <p:nvCxnSpPr>
            <p:cNvPr id="4" name="Straight Connector 3"/>
            <p:cNvCxnSpPr>
              <a:cxnSpLocks/>
            </p:cNvCxnSpPr>
            <p:nvPr/>
          </p:nvCxnSpPr>
          <p:spPr>
            <a:xfrm rot="10800000">
              <a:off x="4199890" y="4611579"/>
              <a:ext cx="246888" cy="0"/>
            </a:xfrm>
            <a:prstGeom prst="line">
              <a:avLst/>
            </a:prstGeom>
            <a:ln w="571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cxnSpLocks/>
            </p:cNvCxnSpPr>
            <p:nvPr/>
          </p:nvCxnSpPr>
          <p:spPr>
            <a:xfrm rot="5400000">
              <a:off x="4213606" y="4721307"/>
              <a:ext cx="219455" cy="0"/>
            </a:xfrm>
            <a:prstGeom prst="line">
              <a:avLst/>
            </a:prstGeom>
            <a:ln w="5715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Diamond 5"/>
          <p:cNvSpPr>
            <a:spLocks noChangeAspect="1"/>
          </p:cNvSpPr>
          <p:nvPr/>
        </p:nvSpPr>
        <p:spPr>
          <a:xfrm>
            <a:off x="3797304" y="2717800"/>
            <a:ext cx="775377" cy="775377"/>
          </a:xfrm>
          <a:prstGeom prst="diamond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7951" y="2446866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-</a:t>
            </a:r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21202" y="2927349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-</a:t>
            </a:r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86670" y="2927349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-</a:t>
            </a:r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79900" y="2912533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98721" y="3431115"/>
            <a:ext cx="505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+</a:t>
            </a:r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/8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171950" y="3970872"/>
            <a:ext cx="111125" cy="8927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99516" y="3970872"/>
            <a:ext cx="111125" cy="8927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027082" y="3970872"/>
            <a:ext cx="111125" cy="8927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454648" y="3970872"/>
            <a:ext cx="111125" cy="89277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668431" y="3965282"/>
            <a:ext cx="111125" cy="10045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240865" y="3965282"/>
            <a:ext cx="111125" cy="10045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13299" y="3965282"/>
            <a:ext cx="111125" cy="10045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385733" y="3965282"/>
            <a:ext cx="111125" cy="10045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516842" y="452668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3388080" y="2546015"/>
            <a:ext cx="214135" cy="995362"/>
            <a:chOff x="3388080" y="2546015"/>
            <a:chExt cx="214135" cy="995362"/>
          </a:xfrm>
        </p:grpSpPr>
        <p:grpSp>
          <p:nvGrpSpPr>
            <p:cNvPr id="7" name="Group 40"/>
            <p:cNvGrpSpPr/>
            <p:nvPr/>
          </p:nvGrpSpPr>
          <p:grpSpPr>
            <a:xfrm>
              <a:off x="3388080" y="2546015"/>
              <a:ext cx="85725" cy="85725"/>
              <a:chOff x="2007394" y="2870993"/>
              <a:chExt cx="85725" cy="85725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40"/>
            <p:cNvGrpSpPr/>
            <p:nvPr/>
          </p:nvGrpSpPr>
          <p:grpSpPr>
            <a:xfrm>
              <a:off x="3388080" y="2927014"/>
              <a:ext cx="85725" cy="85725"/>
              <a:chOff x="2007394" y="2870993"/>
              <a:chExt cx="85725" cy="8572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40"/>
            <p:cNvGrpSpPr/>
            <p:nvPr/>
          </p:nvGrpSpPr>
          <p:grpSpPr>
            <a:xfrm>
              <a:off x="3388080" y="3308013"/>
              <a:ext cx="85725" cy="85725"/>
              <a:chOff x="2007394" y="2870993"/>
              <a:chExt cx="85725" cy="8572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3516490" y="277937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3516490" y="316037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516490" y="354137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40"/>
          <p:cNvGrpSpPr/>
          <p:nvPr/>
        </p:nvGrpSpPr>
        <p:grpSpPr>
          <a:xfrm>
            <a:off x="3790600" y="4483823"/>
            <a:ext cx="85725" cy="85725"/>
            <a:chOff x="2007394" y="2870993"/>
            <a:chExt cx="85725" cy="8572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/>
          <p:cNvCxnSpPr/>
          <p:nvPr/>
        </p:nvCxnSpPr>
        <p:spPr>
          <a:xfrm>
            <a:off x="4064358" y="452668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Group 40"/>
          <p:cNvGrpSpPr/>
          <p:nvPr/>
        </p:nvGrpSpPr>
        <p:grpSpPr>
          <a:xfrm>
            <a:off x="4338116" y="4483823"/>
            <a:ext cx="85725" cy="85725"/>
            <a:chOff x="2007394" y="2870993"/>
            <a:chExt cx="85725" cy="85725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4611874" y="452668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4885634" y="4483823"/>
            <a:ext cx="85725" cy="85725"/>
            <a:chOff x="2007394" y="2870993"/>
            <a:chExt cx="85725" cy="85725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/>
          <p:nvPr/>
        </p:nvCxnSpPr>
        <p:spPr>
          <a:xfrm>
            <a:off x="5129742" y="4525891"/>
            <a:ext cx="33655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 noChangeAspect="1"/>
          </p:cNvCxnSpPr>
          <p:nvPr/>
        </p:nvCxnSpPr>
        <p:spPr>
          <a:xfrm rot="5400000">
            <a:off x="3103394" y="4517972"/>
            <a:ext cx="68802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16200000">
            <a:off x="2937933" y="4364566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581880" y="2541782"/>
            <a:ext cx="214135" cy="847723"/>
            <a:chOff x="4581880" y="2546015"/>
            <a:chExt cx="214135" cy="847723"/>
          </a:xfrm>
        </p:grpSpPr>
        <p:grpSp>
          <p:nvGrpSpPr>
            <p:cNvPr id="51" name="Group 40"/>
            <p:cNvGrpSpPr/>
            <p:nvPr/>
          </p:nvGrpSpPr>
          <p:grpSpPr>
            <a:xfrm>
              <a:off x="4581880" y="2546015"/>
              <a:ext cx="85725" cy="85725"/>
              <a:chOff x="2007394" y="2870993"/>
              <a:chExt cx="85725" cy="85725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40"/>
            <p:cNvGrpSpPr/>
            <p:nvPr/>
          </p:nvGrpSpPr>
          <p:grpSpPr>
            <a:xfrm>
              <a:off x="4581880" y="2927014"/>
              <a:ext cx="85725" cy="85725"/>
              <a:chOff x="2007394" y="2870993"/>
              <a:chExt cx="85725" cy="8572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40"/>
            <p:cNvGrpSpPr/>
            <p:nvPr/>
          </p:nvGrpSpPr>
          <p:grpSpPr>
            <a:xfrm>
              <a:off x="4581880" y="3308013"/>
              <a:ext cx="85725" cy="85725"/>
              <a:chOff x="2007394" y="2870993"/>
              <a:chExt cx="85725" cy="85725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/>
            <p:cNvCxnSpPr/>
            <p:nvPr/>
          </p:nvCxnSpPr>
          <p:spPr>
            <a:xfrm>
              <a:off x="4710290" y="277937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710290" y="316037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Freeform 68"/>
          <p:cNvSpPr/>
          <p:nvPr/>
        </p:nvSpPr>
        <p:spPr>
          <a:xfrm>
            <a:off x="4550834" y="2362199"/>
            <a:ext cx="275167" cy="1075267"/>
          </a:xfrm>
          <a:custGeom>
            <a:avLst/>
            <a:gdLst>
              <a:gd name="connsiteX0" fmla="*/ 0 w 275167"/>
              <a:gd name="connsiteY0" fmla="*/ 8467 h 1075267"/>
              <a:gd name="connsiteX1" fmla="*/ 4233 w 275167"/>
              <a:gd name="connsiteY1" fmla="*/ 1075267 h 1075267"/>
              <a:gd name="connsiteX2" fmla="*/ 275167 w 275167"/>
              <a:gd name="connsiteY2" fmla="*/ 1071033 h 1075267"/>
              <a:gd name="connsiteX3" fmla="*/ 266700 w 275167"/>
              <a:gd name="connsiteY3" fmla="*/ 0 h 107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1075267">
                <a:moveTo>
                  <a:pt x="0" y="8467"/>
                </a:moveTo>
                <a:lnTo>
                  <a:pt x="4233" y="1075267"/>
                </a:lnTo>
                <a:lnTo>
                  <a:pt x="275167" y="1071033"/>
                </a:lnTo>
                <a:cubicBezTo>
                  <a:pt x="272345" y="714022"/>
                  <a:pt x="266700" y="0"/>
                  <a:pt x="266700" y="0"/>
                </a:cubicBez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3363381" y="2379144"/>
            <a:ext cx="275166" cy="1212427"/>
          </a:xfrm>
          <a:custGeom>
            <a:avLst/>
            <a:gdLst>
              <a:gd name="connsiteX0" fmla="*/ 0 w 275167"/>
              <a:gd name="connsiteY0" fmla="*/ 8467 h 1075267"/>
              <a:gd name="connsiteX1" fmla="*/ 4233 w 275167"/>
              <a:gd name="connsiteY1" fmla="*/ 1075267 h 1075267"/>
              <a:gd name="connsiteX2" fmla="*/ 275167 w 275167"/>
              <a:gd name="connsiteY2" fmla="*/ 1071033 h 1075267"/>
              <a:gd name="connsiteX3" fmla="*/ 266700 w 275167"/>
              <a:gd name="connsiteY3" fmla="*/ 0 h 107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1075267">
                <a:moveTo>
                  <a:pt x="0" y="8467"/>
                </a:moveTo>
                <a:lnTo>
                  <a:pt x="4233" y="1075267"/>
                </a:lnTo>
                <a:lnTo>
                  <a:pt x="275167" y="1071033"/>
                </a:lnTo>
                <a:cubicBezTo>
                  <a:pt x="272345" y="714022"/>
                  <a:pt x="266700" y="0"/>
                  <a:pt x="266700" y="0"/>
                </a:cubicBez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Arrow Connector 70"/>
          <p:cNvCxnSpPr>
            <a:cxnSpLocks/>
          </p:cNvCxnSpPr>
          <p:nvPr/>
        </p:nvCxnSpPr>
        <p:spPr>
          <a:xfrm>
            <a:off x="3872754" y="2963369"/>
            <a:ext cx="400293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cxnSpLocks/>
          </p:cNvCxnSpPr>
          <p:nvPr/>
        </p:nvCxnSpPr>
        <p:spPr>
          <a:xfrm rot="5400000">
            <a:off x="3452410" y="3791917"/>
            <a:ext cx="253988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3776134" y="2662762"/>
            <a:ext cx="593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climb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602569" y="3687229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projection</a:t>
            </a:r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3458633" y="3428999"/>
            <a:ext cx="229954" cy="229954"/>
          </a:xfrm>
          <a:prstGeom prst="ellips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5400000">
            <a:off x="3297069" y="3447994"/>
            <a:ext cx="68802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3143250" y="3279775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3865563" y="3500438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3805238" y="3503614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3744913" y="3506790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684588" y="3509966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3624263" y="3513142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563938" y="3516318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3925888" y="3500441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986213" y="3500442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046538" y="3500443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4106863" y="3500444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167188" y="3500445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4227513" y="3500446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4287838" y="3500447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4348163" y="3500448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408488" y="3500449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4468813" y="3500451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4529138" y="3500453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4589463" y="3500454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4649788" y="3500455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4710113" y="3500456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4770438" y="3500457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4830763" y="3500458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4891088" y="3500459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4951413" y="3500460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5011738" y="3500463"/>
            <a:ext cx="146050" cy="79375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3667125" y="3495382"/>
            <a:ext cx="2035175" cy="100456"/>
            <a:chOff x="3784600" y="3215982"/>
            <a:chExt cx="2035175" cy="100456"/>
          </a:xfrm>
        </p:grpSpPr>
        <p:grpSp>
          <p:nvGrpSpPr>
            <p:cNvPr id="84" name="Group 83"/>
            <p:cNvGrpSpPr/>
            <p:nvPr/>
          </p:nvGrpSpPr>
          <p:grpSpPr>
            <a:xfrm>
              <a:off x="3784600" y="3215982"/>
              <a:ext cx="2035175" cy="100456"/>
              <a:chOff x="3784600" y="3219158"/>
              <a:chExt cx="2035175" cy="82169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3784600" y="3223730"/>
                <a:ext cx="111125" cy="73025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212166" y="3223730"/>
                <a:ext cx="111125" cy="73025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639732" y="3223730"/>
                <a:ext cx="111125" cy="73025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5067298" y="3223730"/>
                <a:ext cx="111125" cy="73025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5494864" y="3223730"/>
                <a:ext cx="111125" cy="73025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708650" y="3219158"/>
                <a:ext cx="111125" cy="82169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5281081" y="3219158"/>
                <a:ext cx="111125" cy="82169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4853515" y="3219158"/>
                <a:ext cx="111125" cy="82169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4425949" y="3219158"/>
                <a:ext cx="111125" cy="82169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998383" y="3219158"/>
                <a:ext cx="111125" cy="82169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3799417" y="3223348"/>
              <a:ext cx="2003425" cy="85725"/>
              <a:chOff x="3694642" y="3488740"/>
              <a:chExt cx="2003425" cy="8572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3694642" y="3531602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" name="Group 40"/>
              <p:cNvGrpSpPr/>
              <p:nvPr/>
            </p:nvGrpSpPr>
            <p:grpSpPr>
              <a:xfrm>
                <a:off x="4333876" y="3488740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Group 40"/>
              <p:cNvGrpSpPr/>
              <p:nvPr/>
            </p:nvGrpSpPr>
            <p:grpSpPr>
              <a:xfrm>
                <a:off x="4760032" y="3488740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Group 40"/>
              <p:cNvGrpSpPr/>
              <p:nvPr/>
            </p:nvGrpSpPr>
            <p:grpSpPr>
              <a:xfrm>
                <a:off x="5186188" y="3488740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40"/>
              <p:cNvGrpSpPr/>
              <p:nvPr/>
            </p:nvGrpSpPr>
            <p:grpSpPr>
              <a:xfrm>
                <a:off x="5612342" y="3488740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4120798" y="3531602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546954" y="3531602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973110" y="3531602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5399266" y="3531602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40"/>
              <p:cNvGrpSpPr/>
              <p:nvPr/>
            </p:nvGrpSpPr>
            <p:grpSpPr>
              <a:xfrm>
                <a:off x="3907720" y="3488740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87" name="Straight Connector 86"/>
          <p:cNvCxnSpPr/>
          <p:nvPr/>
        </p:nvCxnSpPr>
        <p:spPr>
          <a:xfrm flipV="1">
            <a:off x="3641725" y="3619500"/>
            <a:ext cx="2203450" cy="9144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5099050" y="3429000"/>
            <a:ext cx="45719" cy="88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584575" y="3552825"/>
            <a:ext cx="45719" cy="88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641725" y="3473450"/>
            <a:ext cx="2225675" cy="149225"/>
          </a:xfrm>
          <a:custGeom>
            <a:avLst/>
            <a:gdLst>
              <a:gd name="connsiteX0" fmla="*/ 0 w 2200275"/>
              <a:gd name="connsiteY0" fmla="*/ 3175 h 136525"/>
              <a:gd name="connsiteX1" fmla="*/ 1444625 w 2200275"/>
              <a:gd name="connsiteY1" fmla="*/ 0 h 136525"/>
              <a:gd name="connsiteX2" fmla="*/ 1447800 w 2200275"/>
              <a:gd name="connsiteY2" fmla="*/ 136525 h 136525"/>
              <a:gd name="connsiteX3" fmla="*/ 2200275 w 2200275"/>
              <a:gd name="connsiteY3" fmla="*/ 130175 h 13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136525">
                <a:moveTo>
                  <a:pt x="0" y="3175"/>
                </a:moveTo>
                <a:lnTo>
                  <a:pt x="1444625" y="0"/>
                </a:lnTo>
                <a:cubicBezTo>
                  <a:pt x="1445683" y="45508"/>
                  <a:pt x="1447800" y="136525"/>
                  <a:pt x="1447800" y="136525"/>
                </a:cubicBezTo>
                <a:lnTo>
                  <a:pt x="2200275" y="130175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927597" y="3166532"/>
            <a:ext cx="43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jog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Aspect="1"/>
          </p:cNvCxnSpPr>
          <p:nvPr/>
        </p:nvCxnSpPr>
        <p:spPr>
          <a:xfrm rot="5400000">
            <a:off x="2770019" y="3228919"/>
            <a:ext cx="688025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rot="10800000">
            <a:off x="3121387" y="3384496"/>
            <a:ext cx="2381947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04366" y="3035299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0738" y="3115733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rot="16200000">
            <a:off x="3786004" y="3480185"/>
            <a:ext cx="18288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 rot="5400000">
            <a:off x="3785499" y="3119851"/>
            <a:ext cx="182880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2616200" y="3060700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sp>
        <p:nvSpPr>
          <p:cNvPr id="14" name="Freeform 13"/>
          <p:cNvSpPr/>
          <p:nvPr/>
        </p:nvSpPr>
        <p:spPr>
          <a:xfrm>
            <a:off x="3124200" y="3215746"/>
            <a:ext cx="2384425" cy="165629"/>
          </a:xfrm>
          <a:custGeom>
            <a:avLst/>
            <a:gdLst>
              <a:gd name="connsiteX0" fmla="*/ 0 w 2384425"/>
              <a:gd name="connsiteY0" fmla="*/ 3704 h 165629"/>
              <a:gd name="connsiteX1" fmla="*/ 749300 w 2384425"/>
              <a:gd name="connsiteY1" fmla="*/ 3704 h 165629"/>
              <a:gd name="connsiteX2" fmla="*/ 1152525 w 2384425"/>
              <a:gd name="connsiteY2" fmla="*/ 529 h 165629"/>
              <a:gd name="connsiteX3" fmla="*/ 1320800 w 2384425"/>
              <a:gd name="connsiteY3" fmla="*/ 529 h 165629"/>
              <a:gd name="connsiteX4" fmla="*/ 1377950 w 2384425"/>
              <a:gd name="connsiteY4" fmla="*/ 3704 h 165629"/>
              <a:gd name="connsiteX5" fmla="*/ 1431925 w 2384425"/>
              <a:gd name="connsiteY5" fmla="*/ 22754 h 165629"/>
              <a:gd name="connsiteX6" fmla="*/ 1482725 w 2384425"/>
              <a:gd name="connsiteY6" fmla="*/ 64029 h 165629"/>
              <a:gd name="connsiteX7" fmla="*/ 1536700 w 2384425"/>
              <a:gd name="connsiteY7" fmla="*/ 124354 h 165629"/>
              <a:gd name="connsiteX8" fmla="*/ 1581150 w 2384425"/>
              <a:gd name="connsiteY8" fmla="*/ 149754 h 165629"/>
              <a:gd name="connsiteX9" fmla="*/ 1654175 w 2384425"/>
              <a:gd name="connsiteY9" fmla="*/ 162454 h 165629"/>
              <a:gd name="connsiteX10" fmla="*/ 1781175 w 2384425"/>
              <a:gd name="connsiteY10" fmla="*/ 165629 h 165629"/>
              <a:gd name="connsiteX11" fmla="*/ 2384425 w 2384425"/>
              <a:gd name="connsiteY11" fmla="*/ 162454 h 165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84425" h="165629">
                <a:moveTo>
                  <a:pt x="0" y="3704"/>
                </a:moveTo>
                <a:lnTo>
                  <a:pt x="749300" y="3704"/>
                </a:lnTo>
                <a:lnTo>
                  <a:pt x="1152525" y="529"/>
                </a:lnTo>
                <a:lnTo>
                  <a:pt x="1320800" y="529"/>
                </a:lnTo>
                <a:cubicBezTo>
                  <a:pt x="1358371" y="1058"/>
                  <a:pt x="1359429" y="0"/>
                  <a:pt x="1377950" y="3704"/>
                </a:cubicBezTo>
                <a:cubicBezTo>
                  <a:pt x="1396471" y="7408"/>
                  <a:pt x="1414463" y="12700"/>
                  <a:pt x="1431925" y="22754"/>
                </a:cubicBezTo>
                <a:cubicBezTo>
                  <a:pt x="1449387" y="32808"/>
                  <a:pt x="1465263" y="47096"/>
                  <a:pt x="1482725" y="64029"/>
                </a:cubicBezTo>
                <a:cubicBezTo>
                  <a:pt x="1500187" y="80962"/>
                  <a:pt x="1520296" y="110066"/>
                  <a:pt x="1536700" y="124354"/>
                </a:cubicBezTo>
                <a:cubicBezTo>
                  <a:pt x="1553104" y="138642"/>
                  <a:pt x="1561571" y="143404"/>
                  <a:pt x="1581150" y="149754"/>
                </a:cubicBezTo>
                <a:cubicBezTo>
                  <a:pt x="1600729" y="156104"/>
                  <a:pt x="1620838" y="159808"/>
                  <a:pt x="1654175" y="162454"/>
                </a:cubicBezTo>
                <a:cubicBezTo>
                  <a:pt x="1687513" y="165100"/>
                  <a:pt x="1781175" y="165629"/>
                  <a:pt x="1781175" y="165629"/>
                </a:cubicBezTo>
                <a:lnTo>
                  <a:pt x="2384425" y="162454"/>
                </a:ln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 rot="16200000">
            <a:off x="5166576" y="3362152"/>
            <a:ext cx="308858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3187700" y="4030362"/>
            <a:ext cx="539792" cy="59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6200000">
            <a:off x="3132659" y="4030659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>
            <a:off x="3681942" y="4030658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81377" y="3960808"/>
            <a:ext cx="17462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29971" y="3867146"/>
            <a:ext cx="302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"/>
                <a:cs typeface="Times"/>
              </a:rPr>
              <a:t>a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rot="16200000">
            <a:off x="2766074" y="3663762"/>
            <a:ext cx="393488" cy="592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914136" y="3862927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914135" y="3470276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16200000">
            <a:off x="2875506" y="3590389"/>
            <a:ext cx="17462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796139" y="3543303"/>
          <a:ext cx="4445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Equation" r:id="rId4" imgW="444500" imgH="203200" progId="Equation.3">
                  <p:embed/>
                </p:oleObj>
              </mc:Choice>
              <mc:Fallback>
                <p:oleObj name="Equation" r:id="rId4" imgW="444500" imgH="20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6139" y="3543303"/>
                        <a:ext cx="4445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9" name="Group 118"/>
          <p:cNvGrpSpPr/>
          <p:nvPr/>
        </p:nvGrpSpPr>
        <p:grpSpPr>
          <a:xfrm>
            <a:off x="5011963" y="2868082"/>
            <a:ext cx="738932" cy="525795"/>
            <a:chOff x="4275372" y="2046816"/>
            <a:chExt cx="738932" cy="525795"/>
          </a:xfrm>
        </p:grpSpPr>
        <p:cxnSp>
          <p:nvCxnSpPr>
            <p:cNvPr id="3" name="Straight Arrow Connector 2"/>
            <p:cNvCxnSpPr>
              <a:cxnSpLocks/>
            </p:cNvCxnSpPr>
            <p:nvPr/>
          </p:nvCxnSpPr>
          <p:spPr>
            <a:xfrm>
              <a:off x="4285186" y="2442669"/>
              <a:ext cx="217421" cy="0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cxnSpLocks/>
            </p:cNvCxnSpPr>
            <p:nvPr/>
          </p:nvCxnSpPr>
          <p:spPr>
            <a:xfrm rot="16200000">
              <a:off x="4166661" y="2319904"/>
              <a:ext cx="217421" cy="0"/>
            </a:xfrm>
            <a:prstGeom prst="straightConnector1">
              <a:avLst/>
            </a:prstGeom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440760" y="2264834"/>
              <a:ext cx="57354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>
                  <a:latin typeface="Times"/>
                  <a:cs typeface="Times"/>
                </a:rPr>
                <a:t>[001]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4292598" y="2046816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662" name="Equation" r:id="rId6" imgW="431800" imgH="215900" progId="Equation.3">
                    <p:embed/>
                  </p:oleObj>
                </mc:Choice>
                <mc:Fallback>
                  <p:oleObj name="Equation" r:id="rId6" imgW="431800" imgH="2159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2598" y="2046816"/>
                          <a:ext cx="431800" cy="215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4999564" y="3860800"/>
            <a:ext cx="56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(110)</a:t>
            </a:r>
          </a:p>
        </p:txBody>
      </p:sp>
      <p:cxnSp>
        <p:nvCxnSpPr>
          <p:cNvPr id="22" name="Straight Arrow Connector 21"/>
          <p:cNvCxnSpPr>
            <a:cxnSpLocks/>
          </p:cNvCxnSpPr>
          <p:nvPr/>
        </p:nvCxnSpPr>
        <p:spPr>
          <a:xfrm rot="10800000">
            <a:off x="4034076" y="3263223"/>
            <a:ext cx="464301" cy="0"/>
          </a:xfrm>
          <a:prstGeom prst="straightConnector1">
            <a:avLst/>
          </a:prstGeom>
          <a:ln w="28575" cap="flat" cmpd="sng" algn="ctr">
            <a:solidFill>
              <a:srgbClr val="4F6228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>
            <a:off x="4039846" y="3680206"/>
            <a:ext cx="464301" cy="0"/>
          </a:xfrm>
          <a:prstGeom prst="straightConnector1">
            <a:avLst/>
          </a:prstGeom>
          <a:ln w="28575" cap="flat" cmpd="sng" algn="ctr">
            <a:solidFill>
              <a:srgbClr val="4F6228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</p:cNvCxnSpPr>
          <p:nvPr/>
        </p:nvCxnSpPr>
        <p:spPr>
          <a:xfrm rot="16200000">
            <a:off x="4360508" y="3467642"/>
            <a:ext cx="345429" cy="0"/>
          </a:xfrm>
          <a:prstGeom prst="straightConnector1">
            <a:avLst/>
          </a:prstGeom>
          <a:ln w="28575" cap="flat" cmpd="sng" algn="ctr">
            <a:solidFill>
              <a:srgbClr val="4F6228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 rot="5400000">
            <a:off x="3829225" y="3472554"/>
            <a:ext cx="345429" cy="0"/>
          </a:xfrm>
          <a:prstGeom prst="straightConnector1">
            <a:avLst/>
          </a:prstGeom>
          <a:ln w="28575" cap="flat" cmpd="sng" algn="ctr">
            <a:solidFill>
              <a:srgbClr val="4F6228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>
            <a:spLocks noChangeAspect="1"/>
          </p:cNvSpPr>
          <p:nvPr/>
        </p:nvSpPr>
        <p:spPr>
          <a:xfrm>
            <a:off x="3979333" y="324061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979333" y="365760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4510616" y="365760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4510616" y="3240617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/>
          <p:cNvGrpSpPr/>
          <p:nvPr/>
        </p:nvGrpSpPr>
        <p:grpSpPr>
          <a:xfrm>
            <a:off x="3132667" y="2625140"/>
            <a:ext cx="85725" cy="1235316"/>
            <a:chOff x="3132667" y="2619110"/>
            <a:chExt cx="85725" cy="1235316"/>
          </a:xfrm>
        </p:grpSpPr>
        <p:grpSp>
          <p:nvGrpSpPr>
            <p:cNvPr id="43" name="Group 40"/>
            <p:cNvGrpSpPr/>
            <p:nvPr/>
          </p:nvGrpSpPr>
          <p:grpSpPr>
            <a:xfrm>
              <a:off x="3132667" y="2619110"/>
              <a:ext cx="85725" cy="85725"/>
              <a:chOff x="2007394" y="2870993"/>
              <a:chExt cx="85725" cy="85725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53"/>
            <p:cNvGrpSpPr/>
            <p:nvPr/>
          </p:nvGrpSpPr>
          <p:grpSpPr>
            <a:xfrm>
              <a:off x="3132667" y="3414079"/>
              <a:ext cx="85725" cy="85725"/>
              <a:chOff x="2007394" y="2870993"/>
              <a:chExt cx="85725" cy="85725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/>
            <p:cNvCxnSpPr/>
            <p:nvPr/>
          </p:nvCxnSpPr>
          <p:spPr>
            <a:xfrm>
              <a:off x="3132667" y="385442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132667" y="305945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4233334" y="2625140"/>
            <a:ext cx="85725" cy="1235316"/>
            <a:chOff x="3132667" y="2619110"/>
            <a:chExt cx="85725" cy="1235316"/>
          </a:xfrm>
        </p:grpSpPr>
        <p:grpSp>
          <p:nvGrpSpPr>
            <p:cNvPr id="88" name="Group 40"/>
            <p:cNvGrpSpPr/>
            <p:nvPr/>
          </p:nvGrpSpPr>
          <p:grpSpPr>
            <a:xfrm>
              <a:off x="3132667" y="2619110"/>
              <a:ext cx="85725" cy="85725"/>
              <a:chOff x="2007394" y="2870993"/>
              <a:chExt cx="85725" cy="85725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53"/>
            <p:cNvGrpSpPr/>
            <p:nvPr/>
          </p:nvGrpSpPr>
          <p:grpSpPr>
            <a:xfrm>
              <a:off x="3132667" y="3414079"/>
              <a:ext cx="85725" cy="85725"/>
              <a:chOff x="2007394" y="2870993"/>
              <a:chExt cx="85725" cy="85725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>
              <a:off x="3132667" y="385442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3132667" y="305945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3678767" y="2661440"/>
            <a:ext cx="94192" cy="1241346"/>
            <a:chOff x="3683000" y="2661525"/>
            <a:chExt cx="94192" cy="1241346"/>
          </a:xfrm>
        </p:grpSpPr>
        <p:grpSp>
          <p:nvGrpSpPr>
            <p:cNvPr id="97" name="Group 40"/>
            <p:cNvGrpSpPr/>
            <p:nvPr/>
          </p:nvGrpSpPr>
          <p:grpSpPr>
            <a:xfrm>
              <a:off x="3691467" y="3817146"/>
              <a:ext cx="85725" cy="85725"/>
              <a:chOff x="2007394" y="2870993"/>
              <a:chExt cx="85725" cy="85725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53"/>
            <p:cNvGrpSpPr/>
            <p:nvPr/>
          </p:nvGrpSpPr>
          <p:grpSpPr>
            <a:xfrm>
              <a:off x="3683000" y="3018157"/>
              <a:ext cx="85725" cy="85725"/>
              <a:chOff x="2007394" y="2870993"/>
              <a:chExt cx="85725" cy="85725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>
              <a:off x="3683000" y="346051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3683000" y="266152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4779433" y="2665673"/>
            <a:ext cx="94192" cy="1241346"/>
            <a:chOff x="3683000" y="2661525"/>
            <a:chExt cx="94192" cy="1241346"/>
          </a:xfrm>
        </p:grpSpPr>
        <p:grpSp>
          <p:nvGrpSpPr>
            <p:cNvPr id="107" name="Group 40"/>
            <p:cNvGrpSpPr/>
            <p:nvPr/>
          </p:nvGrpSpPr>
          <p:grpSpPr>
            <a:xfrm>
              <a:off x="3691467" y="3817146"/>
              <a:ext cx="85725" cy="85725"/>
              <a:chOff x="2007394" y="2870993"/>
              <a:chExt cx="85725" cy="85725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53"/>
            <p:cNvGrpSpPr/>
            <p:nvPr/>
          </p:nvGrpSpPr>
          <p:grpSpPr>
            <a:xfrm>
              <a:off x="3683000" y="3018157"/>
              <a:ext cx="85725" cy="85725"/>
              <a:chOff x="2007394" y="2870993"/>
              <a:chExt cx="85725" cy="85725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9" name="Straight Connector 108"/>
            <p:cNvCxnSpPr/>
            <p:nvPr/>
          </p:nvCxnSpPr>
          <p:spPr>
            <a:xfrm>
              <a:off x="3683000" y="346051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3683000" y="266152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TextBox 114"/>
          <p:cNvSpPr txBox="1"/>
          <p:nvPr/>
        </p:nvSpPr>
        <p:spPr>
          <a:xfrm>
            <a:off x="3725334" y="3509433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725334" y="3073400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4495800" y="30734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4495800" y="3509433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4298950" y="2635250"/>
            <a:ext cx="685800" cy="434975"/>
          </a:xfrm>
          <a:custGeom>
            <a:avLst/>
            <a:gdLst>
              <a:gd name="connsiteX0" fmla="*/ 685800 w 685800"/>
              <a:gd name="connsiteY0" fmla="*/ 0 h 434975"/>
              <a:gd name="connsiteX1" fmla="*/ 0 w 685800"/>
              <a:gd name="connsiteY1" fmla="*/ 415925 h 434975"/>
              <a:gd name="connsiteX2" fmla="*/ 82550 w 685800"/>
              <a:gd name="connsiteY2" fmla="*/ 434975 h 434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434975">
                <a:moveTo>
                  <a:pt x="685800" y="0"/>
                </a:moveTo>
                <a:lnTo>
                  <a:pt x="0" y="415925"/>
                </a:lnTo>
                <a:lnTo>
                  <a:pt x="82550" y="434975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4048125" y="2933700"/>
            <a:ext cx="609600" cy="365125"/>
          </a:xfrm>
          <a:custGeom>
            <a:avLst/>
            <a:gdLst>
              <a:gd name="connsiteX0" fmla="*/ 400050 w 609600"/>
              <a:gd name="connsiteY0" fmla="*/ 158750 h 365125"/>
              <a:gd name="connsiteX1" fmla="*/ 609600 w 609600"/>
              <a:gd name="connsiteY1" fmla="*/ 215900 h 365125"/>
              <a:gd name="connsiteX2" fmla="*/ 603250 w 609600"/>
              <a:gd name="connsiteY2" fmla="*/ 0 h 365125"/>
              <a:gd name="connsiteX3" fmla="*/ 0 w 609600"/>
              <a:gd name="connsiteY3" fmla="*/ 365125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" h="365125">
                <a:moveTo>
                  <a:pt x="400050" y="158750"/>
                </a:moveTo>
                <a:lnTo>
                  <a:pt x="609600" y="215900"/>
                </a:lnTo>
                <a:lnTo>
                  <a:pt x="603250" y="0"/>
                </a:lnTo>
                <a:lnTo>
                  <a:pt x="0" y="365125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651250" y="3349625"/>
            <a:ext cx="304800" cy="17780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5365750" y="3006725"/>
            <a:ext cx="171450" cy="101600"/>
          </a:xfrm>
          <a:custGeom>
            <a:avLst/>
            <a:gdLst>
              <a:gd name="connsiteX0" fmla="*/ 171450 w 171450"/>
              <a:gd name="connsiteY0" fmla="*/ 0 h 101600"/>
              <a:gd name="connsiteX1" fmla="*/ 0 w 171450"/>
              <a:gd name="connsiteY1" fmla="*/ 101600 h 10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450" h="101600">
                <a:moveTo>
                  <a:pt x="171450" y="0"/>
                </a:moveTo>
                <a:lnTo>
                  <a:pt x="0" y="10160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981575" y="3048000"/>
            <a:ext cx="457200" cy="368300"/>
          </a:xfrm>
          <a:custGeom>
            <a:avLst/>
            <a:gdLst>
              <a:gd name="connsiteX0" fmla="*/ 301625 w 457200"/>
              <a:gd name="connsiteY0" fmla="*/ 104775 h 368300"/>
              <a:gd name="connsiteX1" fmla="*/ 57150 w 457200"/>
              <a:gd name="connsiteY1" fmla="*/ 241300 h 368300"/>
              <a:gd name="connsiteX2" fmla="*/ 50800 w 457200"/>
              <a:gd name="connsiteY2" fmla="*/ 0 h 368300"/>
              <a:gd name="connsiteX3" fmla="*/ 457200 w 457200"/>
              <a:gd name="connsiteY3" fmla="*/ 111125 h 368300"/>
              <a:gd name="connsiteX4" fmla="*/ 0 w 457200"/>
              <a:gd name="connsiteY4" fmla="*/ 368300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" h="368300">
                <a:moveTo>
                  <a:pt x="301625" y="104775"/>
                </a:moveTo>
                <a:lnTo>
                  <a:pt x="57150" y="241300"/>
                </a:lnTo>
                <a:lnTo>
                  <a:pt x="50800" y="0"/>
                </a:lnTo>
                <a:lnTo>
                  <a:pt x="457200" y="111125"/>
                </a:lnTo>
                <a:lnTo>
                  <a:pt x="0" y="36830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cxnSpLocks noChangeAspect="1"/>
          </p:cNvCxnSpPr>
          <p:nvPr/>
        </p:nvCxnSpPr>
        <p:spPr>
          <a:xfrm rot="10800000" flipV="1">
            <a:off x="4552569" y="2654333"/>
            <a:ext cx="279784" cy="16189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257550" y="2835274"/>
            <a:ext cx="501650" cy="29806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V="1">
            <a:off x="4162425" y="3168652"/>
            <a:ext cx="327006" cy="19748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flipV="1">
            <a:off x="4168775" y="3994152"/>
            <a:ext cx="327006" cy="19748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3270250" y="3756027"/>
            <a:ext cx="327006" cy="19748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60725" y="3127375"/>
            <a:ext cx="908050" cy="231775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63900" y="3962400"/>
            <a:ext cx="908050" cy="231775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3749675" y="3775074"/>
            <a:ext cx="82550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2854325" y="3546474"/>
            <a:ext cx="82550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26000" y="2774950"/>
            <a:ext cx="841375" cy="84137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4695825" y="3050117"/>
            <a:ext cx="149225" cy="26458"/>
          </a:xfrm>
          <a:custGeom>
            <a:avLst/>
            <a:gdLst>
              <a:gd name="connsiteX0" fmla="*/ 149225 w 149225"/>
              <a:gd name="connsiteY0" fmla="*/ 26458 h 26458"/>
              <a:gd name="connsiteX1" fmla="*/ 82550 w 149225"/>
              <a:gd name="connsiteY1" fmla="*/ 4233 h 26458"/>
              <a:gd name="connsiteX2" fmla="*/ 34925 w 149225"/>
              <a:gd name="connsiteY2" fmla="*/ 1058 h 26458"/>
              <a:gd name="connsiteX3" fmla="*/ 0 w 149225"/>
              <a:gd name="connsiteY3" fmla="*/ 1058 h 2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25" h="26458">
                <a:moveTo>
                  <a:pt x="149225" y="26458"/>
                </a:moveTo>
                <a:cubicBezTo>
                  <a:pt x="125412" y="17462"/>
                  <a:pt x="101600" y="8466"/>
                  <a:pt x="82550" y="4233"/>
                </a:cubicBezTo>
                <a:cubicBezTo>
                  <a:pt x="63500" y="0"/>
                  <a:pt x="48683" y="1587"/>
                  <a:pt x="34925" y="1058"/>
                </a:cubicBezTo>
                <a:cubicBezTo>
                  <a:pt x="21167" y="529"/>
                  <a:pt x="0" y="1058"/>
                  <a:pt x="0" y="1058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384550" y="3533775"/>
            <a:ext cx="263525" cy="116946"/>
          </a:xfrm>
          <a:custGeom>
            <a:avLst/>
            <a:gdLst>
              <a:gd name="connsiteX0" fmla="*/ 263525 w 263525"/>
              <a:gd name="connsiteY0" fmla="*/ 0 h 116946"/>
              <a:gd name="connsiteX1" fmla="*/ 257175 w 263525"/>
              <a:gd name="connsiteY1" fmla="*/ 63500 h 116946"/>
              <a:gd name="connsiteX2" fmla="*/ 254000 w 263525"/>
              <a:gd name="connsiteY2" fmla="*/ 95250 h 116946"/>
              <a:gd name="connsiteX3" fmla="*/ 234950 w 263525"/>
              <a:gd name="connsiteY3" fmla="*/ 114300 h 116946"/>
              <a:gd name="connsiteX4" fmla="*/ 196850 w 263525"/>
              <a:gd name="connsiteY4" fmla="*/ 111125 h 116946"/>
              <a:gd name="connsiteX5" fmla="*/ 149225 w 263525"/>
              <a:gd name="connsiteY5" fmla="*/ 98425 h 116946"/>
              <a:gd name="connsiteX6" fmla="*/ 0 w 263525"/>
              <a:gd name="connsiteY6" fmla="*/ 50800 h 11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525" h="116946">
                <a:moveTo>
                  <a:pt x="263525" y="0"/>
                </a:moveTo>
                <a:lnTo>
                  <a:pt x="257175" y="63500"/>
                </a:lnTo>
                <a:cubicBezTo>
                  <a:pt x="255588" y="79375"/>
                  <a:pt x="257704" y="86783"/>
                  <a:pt x="254000" y="95250"/>
                </a:cubicBezTo>
                <a:cubicBezTo>
                  <a:pt x="250296" y="103717"/>
                  <a:pt x="244475" y="111654"/>
                  <a:pt x="234950" y="114300"/>
                </a:cubicBezTo>
                <a:cubicBezTo>
                  <a:pt x="225425" y="116946"/>
                  <a:pt x="211137" y="113771"/>
                  <a:pt x="196850" y="111125"/>
                </a:cubicBezTo>
                <a:cubicBezTo>
                  <a:pt x="182563" y="108479"/>
                  <a:pt x="182033" y="108479"/>
                  <a:pt x="149225" y="98425"/>
                </a:cubicBezTo>
                <a:cubicBezTo>
                  <a:pt x="116417" y="88371"/>
                  <a:pt x="0" y="50800"/>
                  <a:pt x="0" y="508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cxnSpLocks noChangeAspect="1"/>
          </p:cNvCxnSpPr>
          <p:nvPr/>
        </p:nvCxnSpPr>
        <p:spPr>
          <a:xfrm flipV="1">
            <a:off x="3394070" y="3079750"/>
            <a:ext cx="844538" cy="510025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79925" y="2457450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03625" y="34417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22625" y="354647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11725" y="2466975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91050" y="2733675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95750" y="28035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78450" y="2997200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06950" y="315277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P</a:t>
            </a:r>
          </a:p>
        </p:txBody>
      </p:sp>
      <p:cxnSp>
        <p:nvCxnSpPr>
          <p:cNvPr id="29" name="Straight Arrow Connector 28"/>
          <p:cNvCxnSpPr>
            <a:cxnSpLocks noChangeAspect="1"/>
          </p:cNvCxnSpPr>
          <p:nvPr/>
        </p:nvCxnSpPr>
        <p:spPr>
          <a:xfrm rot="10800000" flipV="1">
            <a:off x="4117343" y="3175009"/>
            <a:ext cx="137160" cy="79364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 noChangeAspect="1"/>
          </p:cNvCxnSpPr>
          <p:nvPr/>
        </p:nvCxnSpPr>
        <p:spPr>
          <a:xfrm rot="10800000" flipV="1">
            <a:off x="5114293" y="3263909"/>
            <a:ext cx="137160" cy="79364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3968750" y="4972050"/>
            <a:ext cx="349250" cy="28575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772833" y="3754967"/>
            <a:ext cx="673100" cy="1058333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3750733" y="3606800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322233" y="3606801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72567" y="3937001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3903133" y="4093635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898899" y="4432301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148666" y="4445001"/>
            <a:ext cx="207434" cy="2159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094567" y="3166533"/>
            <a:ext cx="436033" cy="220134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101167" y="3162301"/>
            <a:ext cx="436033" cy="220134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020733" y="2387601"/>
            <a:ext cx="182033" cy="22436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4936068" y="2379133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K</a:t>
            </a:r>
          </a:p>
        </p:txBody>
      </p:sp>
      <p:sp>
        <p:nvSpPr>
          <p:cNvPr id="66" name="Rectangle 65"/>
          <p:cNvSpPr/>
          <p:nvPr/>
        </p:nvSpPr>
        <p:spPr>
          <a:xfrm>
            <a:off x="4821767" y="1270000"/>
            <a:ext cx="279400" cy="296333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435600" y="2053167"/>
            <a:ext cx="279400" cy="296333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566835" y="2827868"/>
            <a:ext cx="186267" cy="241299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76800" y="2112434"/>
            <a:ext cx="182033" cy="22436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76800" y="1888068"/>
            <a:ext cx="182033" cy="224366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52233" y="1943101"/>
            <a:ext cx="232833" cy="228599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3852332" y="1604435"/>
            <a:ext cx="232833" cy="228599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3255431" y="2616201"/>
            <a:ext cx="232833" cy="228599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18831" y="2645834"/>
            <a:ext cx="232833" cy="228599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2772834" y="1964267"/>
            <a:ext cx="186266" cy="54610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90332" y="3073399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63065" y="3073399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81739" y="4919130"/>
            <a:ext cx="383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c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6" name="Freeform 5"/>
          <p:cNvSpPr/>
          <p:nvPr/>
        </p:nvSpPr>
        <p:spPr>
          <a:xfrm>
            <a:off x="3276600" y="1710973"/>
            <a:ext cx="584200" cy="353483"/>
          </a:xfrm>
          <a:custGeom>
            <a:avLst/>
            <a:gdLst>
              <a:gd name="connsiteX0" fmla="*/ 0 w 584200"/>
              <a:gd name="connsiteY0" fmla="*/ 342194 h 353483"/>
              <a:gd name="connsiteX1" fmla="*/ 101600 w 584200"/>
              <a:gd name="connsiteY1" fmla="*/ 346427 h 353483"/>
              <a:gd name="connsiteX2" fmla="*/ 241300 w 584200"/>
              <a:gd name="connsiteY2" fmla="*/ 299860 h 353483"/>
              <a:gd name="connsiteX3" fmla="*/ 309033 w 584200"/>
              <a:gd name="connsiteY3" fmla="*/ 198260 h 353483"/>
              <a:gd name="connsiteX4" fmla="*/ 334433 w 584200"/>
              <a:gd name="connsiteY4" fmla="*/ 88194 h 353483"/>
              <a:gd name="connsiteX5" fmla="*/ 444500 w 584200"/>
              <a:gd name="connsiteY5" fmla="*/ 11994 h 353483"/>
              <a:gd name="connsiteX6" fmla="*/ 584200 w 584200"/>
              <a:gd name="connsiteY6" fmla="*/ 16227 h 35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4200" h="353483">
                <a:moveTo>
                  <a:pt x="0" y="342194"/>
                </a:moveTo>
                <a:cubicBezTo>
                  <a:pt x="30691" y="347838"/>
                  <a:pt x="61383" y="353483"/>
                  <a:pt x="101600" y="346427"/>
                </a:cubicBezTo>
                <a:cubicBezTo>
                  <a:pt x="141817" y="339371"/>
                  <a:pt x="206728" y="324554"/>
                  <a:pt x="241300" y="299860"/>
                </a:cubicBezTo>
                <a:cubicBezTo>
                  <a:pt x="275872" y="275166"/>
                  <a:pt x="293511" y="233538"/>
                  <a:pt x="309033" y="198260"/>
                </a:cubicBezTo>
                <a:cubicBezTo>
                  <a:pt x="324555" y="162982"/>
                  <a:pt x="311855" y="119238"/>
                  <a:pt x="334433" y="88194"/>
                </a:cubicBezTo>
                <a:cubicBezTo>
                  <a:pt x="357011" y="57150"/>
                  <a:pt x="402872" y="23988"/>
                  <a:pt x="444500" y="11994"/>
                </a:cubicBezTo>
                <a:cubicBezTo>
                  <a:pt x="486128" y="0"/>
                  <a:pt x="584200" y="16227"/>
                  <a:pt x="584200" y="16227"/>
                </a:cubicBez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623256" y="2027767"/>
            <a:ext cx="86077" cy="351366"/>
          </a:xfrm>
          <a:custGeom>
            <a:avLst/>
            <a:gdLst>
              <a:gd name="connsiteX0" fmla="*/ 81844 w 86077"/>
              <a:gd name="connsiteY0" fmla="*/ 0 h 351366"/>
              <a:gd name="connsiteX1" fmla="*/ 22577 w 86077"/>
              <a:gd name="connsiteY1" fmla="*/ 84666 h 351366"/>
              <a:gd name="connsiteX2" fmla="*/ 1411 w 86077"/>
              <a:gd name="connsiteY2" fmla="*/ 182033 h 351366"/>
              <a:gd name="connsiteX3" fmla="*/ 14111 w 86077"/>
              <a:gd name="connsiteY3" fmla="*/ 279400 h 351366"/>
              <a:gd name="connsiteX4" fmla="*/ 86077 w 86077"/>
              <a:gd name="connsiteY4" fmla="*/ 351366 h 351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077" h="351366">
                <a:moveTo>
                  <a:pt x="81844" y="0"/>
                </a:moveTo>
                <a:cubicBezTo>
                  <a:pt x="58913" y="27163"/>
                  <a:pt x="35982" y="54327"/>
                  <a:pt x="22577" y="84666"/>
                </a:cubicBezTo>
                <a:cubicBezTo>
                  <a:pt x="9172" y="115005"/>
                  <a:pt x="2822" y="149577"/>
                  <a:pt x="1411" y="182033"/>
                </a:cubicBezTo>
                <a:cubicBezTo>
                  <a:pt x="0" y="214489"/>
                  <a:pt x="0" y="251178"/>
                  <a:pt x="14111" y="279400"/>
                </a:cubicBezTo>
                <a:cubicBezTo>
                  <a:pt x="28222" y="307622"/>
                  <a:pt x="86077" y="351366"/>
                  <a:pt x="86077" y="351366"/>
                </a:cubicBez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705100" y="2738967"/>
            <a:ext cx="575733" cy="4233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816211" y="1717410"/>
            <a:ext cx="325967" cy="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5054600" y="2137127"/>
            <a:ext cx="397933" cy="85373"/>
          </a:xfrm>
          <a:custGeom>
            <a:avLst/>
            <a:gdLst>
              <a:gd name="connsiteX0" fmla="*/ 0 w 397933"/>
              <a:gd name="connsiteY0" fmla="*/ 85373 h 85373"/>
              <a:gd name="connsiteX1" fmla="*/ 46567 w 397933"/>
              <a:gd name="connsiteY1" fmla="*/ 30340 h 85373"/>
              <a:gd name="connsiteX2" fmla="*/ 139700 w 397933"/>
              <a:gd name="connsiteY2" fmla="*/ 706 h 85373"/>
              <a:gd name="connsiteX3" fmla="*/ 279400 w 397933"/>
              <a:gd name="connsiteY3" fmla="*/ 26106 h 85373"/>
              <a:gd name="connsiteX4" fmla="*/ 397933 w 397933"/>
              <a:gd name="connsiteY4" fmla="*/ 76906 h 85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7933" h="85373">
                <a:moveTo>
                  <a:pt x="0" y="85373"/>
                </a:moveTo>
                <a:cubicBezTo>
                  <a:pt x="11642" y="64912"/>
                  <a:pt x="23284" y="44451"/>
                  <a:pt x="46567" y="30340"/>
                </a:cubicBezTo>
                <a:cubicBezTo>
                  <a:pt x="69850" y="16229"/>
                  <a:pt x="100895" y="1412"/>
                  <a:pt x="139700" y="706"/>
                </a:cubicBezTo>
                <a:cubicBezTo>
                  <a:pt x="178505" y="0"/>
                  <a:pt x="236361" y="13406"/>
                  <a:pt x="279400" y="26106"/>
                </a:cubicBezTo>
                <a:cubicBezTo>
                  <a:pt x="322439" y="38806"/>
                  <a:pt x="378883" y="68439"/>
                  <a:pt x="397933" y="76906"/>
                </a:cubicBez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961467" y="2556933"/>
            <a:ext cx="584200" cy="342900"/>
          </a:xfrm>
          <a:custGeom>
            <a:avLst/>
            <a:gdLst>
              <a:gd name="connsiteX0" fmla="*/ 0 w 584200"/>
              <a:gd name="connsiteY0" fmla="*/ 0 h 342900"/>
              <a:gd name="connsiteX1" fmla="*/ 29633 w 584200"/>
              <a:gd name="connsiteY1" fmla="*/ 80434 h 342900"/>
              <a:gd name="connsiteX2" fmla="*/ 71966 w 584200"/>
              <a:gd name="connsiteY2" fmla="*/ 135467 h 342900"/>
              <a:gd name="connsiteX3" fmla="*/ 118533 w 584200"/>
              <a:gd name="connsiteY3" fmla="*/ 169334 h 342900"/>
              <a:gd name="connsiteX4" fmla="*/ 165100 w 584200"/>
              <a:gd name="connsiteY4" fmla="*/ 182034 h 342900"/>
              <a:gd name="connsiteX5" fmla="*/ 389466 w 584200"/>
              <a:gd name="connsiteY5" fmla="*/ 173567 h 342900"/>
              <a:gd name="connsiteX6" fmla="*/ 461433 w 584200"/>
              <a:gd name="connsiteY6" fmla="*/ 190500 h 342900"/>
              <a:gd name="connsiteX7" fmla="*/ 533400 w 584200"/>
              <a:gd name="connsiteY7" fmla="*/ 245534 h 342900"/>
              <a:gd name="connsiteX8" fmla="*/ 584200 w 584200"/>
              <a:gd name="connsiteY8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4200" h="342900">
                <a:moveTo>
                  <a:pt x="0" y="0"/>
                </a:moveTo>
                <a:cubicBezTo>
                  <a:pt x="8819" y="28928"/>
                  <a:pt x="17639" y="57856"/>
                  <a:pt x="29633" y="80434"/>
                </a:cubicBezTo>
                <a:cubicBezTo>
                  <a:pt x="41627" y="103012"/>
                  <a:pt x="57149" y="120650"/>
                  <a:pt x="71966" y="135467"/>
                </a:cubicBezTo>
                <a:cubicBezTo>
                  <a:pt x="86783" y="150284"/>
                  <a:pt x="103011" y="161573"/>
                  <a:pt x="118533" y="169334"/>
                </a:cubicBezTo>
                <a:cubicBezTo>
                  <a:pt x="134055" y="177095"/>
                  <a:pt x="119945" y="181329"/>
                  <a:pt x="165100" y="182034"/>
                </a:cubicBezTo>
                <a:cubicBezTo>
                  <a:pt x="210255" y="182739"/>
                  <a:pt x="340077" y="172156"/>
                  <a:pt x="389466" y="173567"/>
                </a:cubicBezTo>
                <a:cubicBezTo>
                  <a:pt x="438855" y="174978"/>
                  <a:pt x="437444" y="178506"/>
                  <a:pt x="461433" y="190500"/>
                </a:cubicBezTo>
                <a:cubicBezTo>
                  <a:pt x="485422" y="202494"/>
                  <a:pt x="512939" y="220134"/>
                  <a:pt x="533400" y="245534"/>
                </a:cubicBezTo>
                <a:cubicBezTo>
                  <a:pt x="553861" y="270934"/>
                  <a:pt x="584200" y="342900"/>
                  <a:pt x="584200" y="342900"/>
                </a:cubicBez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856567" y="3856566"/>
            <a:ext cx="558800" cy="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673858" y="4388644"/>
            <a:ext cx="351366" cy="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4406900" y="4212167"/>
            <a:ext cx="584200" cy="351366"/>
          </a:xfrm>
          <a:custGeom>
            <a:avLst/>
            <a:gdLst>
              <a:gd name="connsiteX0" fmla="*/ 4233 w 584200"/>
              <a:gd name="connsiteY0" fmla="*/ 351366 h 351366"/>
              <a:gd name="connsiteX1" fmla="*/ 0 w 584200"/>
              <a:gd name="connsiteY1" fmla="*/ 0 h 351366"/>
              <a:gd name="connsiteX2" fmla="*/ 584200 w 584200"/>
              <a:gd name="connsiteY2" fmla="*/ 0 h 351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4200" h="351366">
                <a:moveTo>
                  <a:pt x="4233" y="351366"/>
                </a:moveTo>
                <a:lnTo>
                  <a:pt x="0" y="0"/>
                </a:lnTo>
                <a:lnTo>
                  <a:pt x="584200" y="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411133" y="4224867"/>
            <a:ext cx="575734" cy="347133"/>
          </a:xfrm>
          <a:custGeom>
            <a:avLst/>
            <a:gdLst>
              <a:gd name="connsiteX0" fmla="*/ 0 w 575734"/>
              <a:gd name="connsiteY0" fmla="*/ 347133 h 347133"/>
              <a:gd name="connsiteX1" fmla="*/ 575734 w 575734"/>
              <a:gd name="connsiteY1" fmla="*/ 338666 h 347133"/>
              <a:gd name="connsiteX2" fmla="*/ 571500 w 575734"/>
              <a:gd name="connsiteY2" fmla="*/ 0 h 347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5734" h="347133">
                <a:moveTo>
                  <a:pt x="0" y="347133"/>
                </a:moveTo>
                <a:lnTo>
                  <a:pt x="575734" y="338666"/>
                </a:lnTo>
                <a:cubicBezTo>
                  <a:pt x="574323" y="225777"/>
                  <a:pt x="571500" y="0"/>
                  <a:pt x="571500" y="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3019427" y="3966669"/>
            <a:ext cx="29057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 rot="5400000">
            <a:off x="2941026" y="4443004"/>
            <a:ext cx="23570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>
            <a:spLocks noChangeAspect="1"/>
          </p:cNvSpPr>
          <p:nvPr/>
        </p:nvSpPr>
        <p:spPr>
          <a:xfrm>
            <a:off x="3831167" y="38290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398434" y="3833284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3826935" y="4184651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826935" y="4540250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4389968" y="45487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4961468" y="41931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691465" y="3568701"/>
            <a:ext cx="3848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75662" y="3568701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110563" y="4402669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47160" y="3920069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22699" y="4385737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22699" y="4055537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O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14599" y="3801536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[001]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2834747" y="4564061"/>
          <a:ext cx="431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name="Equation" r:id="rId4" imgW="431800" imgH="215900" progId="Equation.3">
                  <p:embed/>
                </p:oleObj>
              </mc:Choice>
              <mc:Fallback>
                <p:oleObj name="Equation" r:id="rId4" imgW="4318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747" y="4564061"/>
                        <a:ext cx="4318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438396" y="25696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263901" y="256963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2696635" y="27199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3251202" y="2724151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2679702" y="2360085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2683935" y="20087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3242735" y="2029885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>
            <a:off x="3839635" y="1708152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4957235" y="1526119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4957235" y="1856319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5033435" y="2203452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5431369" y="2203452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/>
        </p:nvSpPr>
        <p:spPr>
          <a:xfrm>
            <a:off x="4940302" y="25421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5528735" y="2885018"/>
            <a:ext cx="45212" cy="45212"/>
          </a:xfrm>
          <a:prstGeom prst="ellipse">
            <a:avLst/>
          </a:prstGeom>
          <a:solidFill>
            <a:schemeClr val="tx1"/>
          </a:solidFill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2688169" y="2226734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88169" y="1862669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92966" y="18796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848103" y="1557868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F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30232" y="1261534"/>
            <a:ext cx="36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H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30232" y="1824568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G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42931" y="2044701"/>
            <a:ext cx="292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I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439837" y="2044701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J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520268" y="2743203"/>
            <a:ext cx="33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L</a:t>
            </a:r>
          </a:p>
        </p:txBody>
      </p:sp>
      <p:grpSp>
        <p:nvGrpSpPr>
          <p:cNvPr id="126" name="Group 125"/>
          <p:cNvGrpSpPr/>
          <p:nvPr/>
        </p:nvGrpSpPr>
        <p:grpSpPr>
          <a:xfrm>
            <a:off x="3238103" y="1557072"/>
            <a:ext cx="85725" cy="1347246"/>
            <a:chOff x="3225601" y="1557072"/>
            <a:chExt cx="85725" cy="1347246"/>
          </a:xfrm>
        </p:grpSpPr>
        <p:cxnSp>
          <p:nvCxnSpPr>
            <p:cNvPr id="95" name="Straight Connector 94"/>
            <p:cNvCxnSpPr/>
            <p:nvPr/>
          </p:nvCxnSpPr>
          <p:spPr>
            <a:xfrm>
              <a:off x="3225601" y="155707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225601" y="223069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3225601" y="2904318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8" name="Group 79"/>
            <p:cNvGrpSpPr/>
            <p:nvPr/>
          </p:nvGrpSpPr>
          <p:grpSpPr>
            <a:xfrm>
              <a:off x="3225601" y="2524644"/>
              <a:ext cx="85725" cy="85725"/>
              <a:chOff x="2007394" y="2870993"/>
              <a:chExt cx="85725" cy="85725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90"/>
            <p:cNvGrpSpPr/>
            <p:nvPr/>
          </p:nvGrpSpPr>
          <p:grpSpPr>
            <a:xfrm>
              <a:off x="3225601" y="1851021"/>
              <a:ext cx="85725" cy="85725"/>
              <a:chOff x="2007394" y="2870993"/>
              <a:chExt cx="85725" cy="85725"/>
            </a:xfrm>
          </p:grpSpPr>
          <p:cxnSp>
            <p:nvCxnSpPr>
              <p:cNvPr id="100" name="Straight Connector 9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7" name="Group 126"/>
          <p:cNvGrpSpPr/>
          <p:nvPr/>
        </p:nvGrpSpPr>
        <p:grpSpPr>
          <a:xfrm>
            <a:off x="2666603" y="1514208"/>
            <a:ext cx="85725" cy="1431912"/>
            <a:chOff x="2666603" y="1514208"/>
            <a:chExt cx="85725" cy="1431912"/>
          </a:xfrm>
        </p:grpSpPr>
        <p:grpSp>
          <p:nvGrpSpPr>
            <p:cNvPr id="105" name="Group 44"/>
            <p:cNvGrpSpPr/>
            <p:nvPr/>
          </p:nvGrpSpPr>
          <p:grpSpPr>
            <a:xfrm>
              <a:off x="2666603" y="1514208"/>
              <a:ext cx="85725" cy="85725"/>
              <a:chOff x="2007394" y="2870993"/>
              <a:chExt cx="85725" cy="8572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6" name="Group 57"/>
            <p:cNvGrpSpPr/>
            <p:nvPr/>
          </p:nvGrpSpPr>
          <p:grpSpPr>
            <a:xfrm>
              <a:off x="2666603" y="2187301"/>
              <a:ext cx="85725" cy="85725"/>
              <a:chOff x="2007394" y="2870993"/>
              <a:chExt cx="85725" cy="85725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68"/>
            <p:cNvGrpSpPr/>
            <p:nvPr/>
          </p:nvGrpSpPr>
          <p:grpSpPr>
            <a:xfrm>
              <a:off x="2666603" y="2860395"/>
              <a:ext cx="85725" cy="85725"/>
              <a:chOff x="2007394" y="2870993"/>
              <a:chExt cx="85725" cy="8572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8" name="Straight Connector 107"/>
            <p:cNvCxnSpPr/>
            <p:nvPr/>
          </p:nvCxnSpPr>
          <p:spPr>
            <a:xfrm>
              <a:off x="2666603" y="256671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2666603" y="18936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8" name="Group 127"/>
          <p:cNvGrpSpPr/>
          <p:nvPr/>
        </p:nvGrpSpPr>
        <p:grpSpPr>
          <a:xfrm>
            <a:off x="3809603" y="1514208"/>
            <a:ext cx="85725" cy="1431912"/>
            <a:chOff x="2666603" y="1514208"/>
            <a:chExt cx="85725" cy="1431912"/>
          </a:xfrm>
        </p:grpSpPr>
        <p:grpSp>
          <p:nvGrpSpPr>
            <p:cNvPr id="129" name="Group 44"/>
            <p:cNvGrpSpPr/>
            <p:nvPr/>
          </p:nvGrpSpPr>
          <p:grpSpPr>
            <a:xfrm>
              <a:off x="2666603" y="1514208"/>
              <a:ext cx="85725" cy="85725"/>
              <a:chOff x="2007394" y="2870993"/>
              <a:chExt cx="85725" cy="85725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57"/>
            <p:cNvGrpSpPr/>
            <p:nvPr/>
          </p:nvGrpSpPr>
          <p:grpSpPr>
            <a:xfrm>
              <a:off x="2666603" y="2187301"/>
              <a:ext cx="85725" cy="85725"/>
              <a:chOff x="2007394" y="2870993"/>
              <a:chExt cx="85725" cy="85725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68"/>
            <p:cNvGrpSpPr/>
            <p:nvPr/>
          </p:nvGrpSpPr>
          <p:grpSpPr>
            <a:xfrm>
              <a:off x="2666603" y="2860395"/>
              <a:ext cx="85725" cy="85725"/>
              <a:chOff x="2007394" y="2870993"/>
              <a:chExt cx="85725" cy="85725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2" name="Straight Connector 131"/>
            <p:cNvCxnSpPr/>
            <p:nvPr/>
          </p:nvCxnSpPr>
          <p:spPr>
            <a:xfrm>
              <a:off x="2666603" y="256671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2666603" y="18936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5215071" y="1552839"/>
            <a:ext cx="85725" cy="1347246"/>
            <a:chOff x="3225601" y="1557072"/>
            <a:chExt cx="85725" cy="1347246"/>
          </a:xfrm>
        </p:grpSpPr>
        <p:cxnSp>
          <p:nvCxnSpPr>
            <p:cNvPr id="141" name="Straight Connector 140"/>
            <p:cNvCxnSpPr/>
            <p:nvPr/>
          </p:nvCxnSpPr>
          <p:spPr>
            <a:xfrm>
              <a:off x="3225601" y="155707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3225601" y="223069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3225601" y="2904318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4" name="Group 79"/>
            <p:cNvGrpSpPr/>
            <p:nvPr/>
          </p:nvGrpSpPr>
          <p:grpSpPr>
            <a:xfrm>
              <a:off x="3225601" y="2524644"/>
              <a:ext cx="85725" cy="85725"/>
              <a:chOff x="2007394" y="2870993"/>
              <a:chExt cx="85725" cy="85725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90"/>
            <p:cNvGrpSpPr/>
            <p:nvPr/>
          </p:nvGrpSpPr>
          <p:grpSpPr>
            <a:xfrm>
              <a:off x="3225601" y="1851021"/>
              <a:ext cx="85725" cy="85725"/>
              <a:chOff x="2007394" y="2870993"/>
              <a:chExt cx="85725" cy="85725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0" name="Group 149"/>
          <p:cNvGrpSpPr/>
          <p:nvPr/>
        </p:nvGrpSpPr>
        <p:grpSpPr>
          <a:xfrm>
            <a:off x="4643571" y="1509975"/>
            <a:ext cx="85725" cy="1431912"/>
            <a:chOff x="2666603" y="1514208"/>
            <a:chExt cx="85725" cy="1431912"/>
          </a:xfrm>
        </p:grpSpPr>
        <p:grpSp>
          <p:nvGrpSpPr>
            <p:cNvPr id="151" name="Group 44"/>
            <p:cNvGrpSpPr/>
            <p:nvPr/>
          </p:nvGrpSpPr>
          <p:grpSpPr>
            <a:xfrm>
              <a:off x="2666603" y="1514208"/>
              <a:ext cx="85725" cy="85725"/>
              <a:chOff x="2007394" y="2870993"/>
              <a:chExt cx="85725" cy="85725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57"/>
            <p:cNvGrpSpPr/>
            <p:nvPr/>
          </p:nvGrpSpPr>
          <p:grpSpPr>
            <a:xfrm>
              <a:off x="2666603" y="2187301"/>
              <a:ext cx="85725" cy="85725"/>
              <a:chOff x="2007394" y="2870993"/>
              <a:chExt cx="85725" cy="85725"/>
            </a:xfrm>
          </p:grpSpPr>
          <p:cxnSp>
            <p:nvCxnSpPr>
              <p:cNvPr id="158" name="Straight Connector 15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oup 68"/>
            <p:cNvGrpSpPr/>
            <p:nvPr/>
          </p:nvGrpSpPr>
          <p:grpSpPr>
            <a:xfrm>
              <a:off x="2666603" y="2860395"/>
              <a:ext cx="85725" cy="85725"/>
              <a:chOff x="2007394" y="2870993"/>
              <a:chExt cx="85725" cy="85725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4" name="Straight Connector 153"/>
            <p:cNvCxnSpPr/>
            <p:nvPr/>
          </p:nvCxnSpPr>
          <p:spPr>
            <a:xfrm>
              <a:off x="2666603" y="256671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666603" y="18936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5786571" y="1509975"/>
            <a:ext cx="85725" cy="1431912"/>
            <a:chOff x="2666603" y="1514208"/>
            <a:chExt cx="85725" cy="1431912"/>
          </a:xfrm>
        </p:grpSpPr>
        <p:grpSp>
          <p:nvGrpSpPr>
            <p:cNvPr id="163" name="Group 44"/>
            <p:cNvGrpSpPr/>
            <p:nvPr/>
          </p:nvGrpSpPr>
          <p:grpSpPr>
            <a:xfrm>
              <a:off x="2666603" y="1514208"/>
              <a:ext cx="85725" cy="85725"/>
              <a:chOff x="2007394" y="2870993"/>
              <a:chExt cx="85725" cy="85725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" name="Group 57"/>
            <p:cNvGrpSpPr/>
            <p:nvPr/>
          </p:nvGrpSpPr>
          <p:grpSpPr>
            <a:xfrm>
              <a:off x="2666603" y="2187301"/>
              <a:ext cx="85725" cy="85725"/>
              <a:chOff x="2007394" y="2870993"/>
              <a:chExt cx="85725" cy="85725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oup 68"/>
            <p:cNvGrpSpPr/>
            <p:nvPr/>
          </p:nvGrpSpPr>
          <p:grpSpPr>
            <a:xfrm>
              <a:off x="2666603" y="2860395"/>
              <a:ext cx="85725" cy="85725"/>
              <a:chOff x="2007394" y="2870993"/>
              <a:chExt cx="85725" cy="85725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6" name="Straight Connector 165"/>
            <p:cNvCxnSpPr/>
            <p:nvPr/>
          </p:nvCxnSpPr>
          <p:spPr>
            <a:xfrm>
              <a:off x="2666603" y="256671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2666603" y="18936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/>
          <p:cNvGrpSpPr/>
          <p:nvPr/>
        </p:nvGrpSpPr>
        <p:grpSpPr>
          <a:xfrm>
            <a:off x="3500570" y="3673739"/>
            <a:ext cx="85725" cy="1082928"/>
            <a:chOff x="3500570" y="3673739"/>
            <a:chExt cx="85725" cy="1082928"/>
          </a:xfrm>
        </p:grpSpPr>
        <p:cxnSp>
          <p:nvCxnSpPr>
            <p:cNvPr id="175" name="Straight Connector 174"/>
            <p:cNvCxnSpPr/>
            <p:nvPr/>
          </p:nvCxnSpPr>
          <p:spPr>
            <a:xfrm>
              <a:off x="3500570" y="3673739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500570" y="436711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79"/>
            <p:cNvGrpSpPr/>
            <p:nvPr/>
          </p:nvGrpSpPr>
          <p:grpSpPr>
            <a:xfrm>
              <a:off x="3500570" y="4670942"/>
              <a:ext cx="85725" cy="85725"/>
              <a:chOff x="2007394" y="2870993"/>
              <a:chExt cx="85725" cy="85725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90"/>
            <p:cNvGrpSpPr/>
            <p:nvPr/>
          </p:nvGrpSpPr>
          <p:grpSpPr>
            <a:xfrm>
              <a:off x="3500570" y="3977565"/>
              <a:ext cx="85725" cy="85725"/>
              <a:chOff x="2007394" y="2870993"/>
              <a:chExt cx="85725" cy="85725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7" name="Group 196"/>
          <p:cNvGrpSpPr/>
          <p:nvPr/>
        </p:nvGrpSpPr>
        <p:grpSpPr>
          <a:xfrm>
            <a:off x="4089002" y="3630875"/>
            <a:ext cx="85725" cy="1082133"/>
            <a:chOff x="4089002" y="3630875"/>
            <a:chExt cx="85725" cy="1082133"/>
          </a:xfrm>
        </p:grpSpPr>
        <p:grpSp>
          <p:nvGrpSpPr>
            <p:cNvPr id="185" name="Group 44"/>
            <p:cNvGrpSpPr/>
            <p:nvPr/>
          </p:nvGrpSpPr>
          <p:grpSpPr>
            <a:xfrm>
              <a:off x="4089002" y="3630875"/>
              <a:ext cx="85725" cy="85725"/>
              <a:chOff x="2007394" y="2870993"/>
              <a:chExt cx="85725" cy="85725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6" name="Group 57"/>
            <p:cNvGrpSpPr/>
            <p:nvPr/>
          </p:nvGrpSpPr>
          <p:grpSpPr>
            <a:xfrm>
              <a:off x="4089002" y="4323722"/>
              <a:ext cx="85725" cy="85725"/>
              <a:chOff x="2007394" y="2870993"/>
              <a:chExt cx="85725" cy="85725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8" name="Straight Connector 187"/>
            <p:cNvCxnSpPr/>
            <p:nvPr/>
          </p:nvCxnSpPr>
          <p:spPr>
            <a:xfrm>
              <a:off x="4089002" y="4713008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4089002" y="402016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8" name="Group 197"/>
          <p:cNvGrpSpPr/>
          <p:nvPr/>
        </p:nvGrpSpPr>
        <p:grpSpPr>
          <a:xfrm>
            <a:off x="4664735" y="3673739"/>
            <a:ext cx="85725" cy="1082928"/>
            <a:chOff x="3500570" y="3673739"/>
            <a:chExt cx="85725" cy="1082928"/>
          </a:xfrm>
        </p:grpSpPr>
        <p:cxnSp>
          <p:nvCxnSpPr>
            <p:cNvPr id="199" name="Straight Connector 198"/>
            <p:cNvCxnSpPr/>
            <p:nvPr/>
          </p:nvCxnSpPr>
          <p:spPr>
            <a:xfrm>
              <a:off x="3500570" y="3673739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3500570" y="436711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1" name="Group 79"/>
            <p:cNvGrpSpPr/>
            <p:nvPr/>
          </p:nvGrpSpPr>
          <p:grpSpPr>
            <a:xfrm>
              <a:off x="3500570" y="4670942"/>
              <a:ext cx="85725" cy="85725"/>
              <a:chOff x="2007394" y="2870993"/>
              <a:chExt cx="85725" cy="85725"/>
            </a:xfrm>
          </p:grpSpPr>
          <p:cxnSp>
            <p:nvCxnSpPr>
              <p:cNvPr id="205" name="Straight Connector 20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2" name="Group 90"/>
            <p:cNvGrpSpPr/>
            <p:nvPr/>
          </p:nvGrpSpPr>
          <p:grpSpPr>
            <a:xfrm>
              <a:off x="3500570" y="3977565"/>
              <a:ext cx="85725" cy="85725"/>
              <a:chOff x="2007394" y="2870993"/>
              <a:chExt cx="85725" cy="85725"/>
            </a:xfrm>
          </p:grpSpPr>
          <p:cxnSp>
            <p:nvCxnSpPr>
              <p:cNvPr id="203" name="Straight Connector 20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6" name="Group 215"/>
          <p:cNvGrpSpPr/>
          <p:nvPr/>
        </p:nvGrpSpPr>
        <p:grpSpPr>
          <a:xfrm>
            <a:off x="5223533" y="4011516"/>
            <a:ext cx="85725" cy="389551"/>
            <a:chOff x="5223533" y="4011516"/>
            <a:chExt cx="85725" cy="389551"/>
          </a:xfrm>
        </p:grpSpPr>
        <p:cxnSp>
          <p:nvCxnSpPr>
            <p:cNvPr id="209" name="Straight Connector 208"/>
            <p:cNvCxnSpPr/>
            <p:nvPr/>
          </p:nvCxnSpPr>
          <p:spPr>
            <a:xfrm>
              <a:off x="5223533" y="401151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0" name="Group 79"/>
            <p:cNvGrpSpPr/>
            <p:nvPr/>
          </p:nvGrpSpPr>
          <p:grpSpPr>
            <a:xfrm>
              <a:off x="5223533" y="4315342"/>
              <a:ext cx="85725" cy="85725"/>
              <a:chOff x="2007394" y="2870993"/>
              <a:chExt cx="85725" cy="85725"/>
            </a:xfrm>
          </p:grpSpPr>
          <p:cxnSp>
            <p:nvCxnSpPr>
              <p:cNvPr id="214" name="Straight Connector 21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7" name="Slide Number Placeholder 1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Freeform 449"/>
          <p:cNvSpPr/>
          <p:nvPr/>
        </p:nvSpPr>
        <p:spPr>
          <a:xfrm flipV="1">
            <a:off x="3395127" y="2326217"/>
            <a:ext cx="2074333" cy="237067"/>
          </a:xfrm>
          <a:custGeom>
            <a:avLst/>
            <a:gdLst>
              <a:gd name="connsiteX0" fmla="*/ 0 w 2074333"/>
              <a:gd name="connsiteY0" fmla="*/ 0 h 237067"/>
              <a:gd name="connsiteX1" fmla="*/ 1185333 w 2074333"/>
              <a:gd name="connsiteY1" fmla="*/ 4233 h 237067"/>
              <a:gd name="connsiteX2" fmla="*/ 1778000 w 2074333"/>
              <a:gd name="connsiteY2" fmla="*/ 237067 h 237067"/>
              <a:gd name="connsiteX3" fmla="*/ 2074333 w 2074333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4333" h="237067">
                <a:moveTo>
                  <a:pt x="0" y="0"/>
                </a:moveTo>
                <a:lnTo>
                  <a:pt x="1185333" y="4233"/>
                </a:lnTo>
                <a:lnTo>
                  <a:pt x="1778000" y="237067"/>
                </a:lnTo>
                <a:lnTo>
                  <a:pt x="2074333" y="237067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Freeform 456"/>
          <p:cNvSpPr/>
          <p:nvPr/>
        </p:nvSpPr>
        <p:spPr>
          <a:xfrm flipV="1">
            <a:off x="3376077" y="4108458"/>
            <a:ext cx="2065866" cy="223011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/>
          <p:cNvSpPr>
            <a:spLocks noChangeAspect="1"/>
          </p:cNvSpPr>
          <p:nvPr/>
        </p:nvSpPr>
        <p:spPr>
          <a:xfrm>
            <a:off x="4483094" y="410632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Freeform 454"/>
          <p:cNvSpPr/>
          <p:nvPr/>
        </p:nvSpPr>
        <p:spPr>
          <a:xfrm flipV="1">
            <a:off x="3382427" y="3666071"/>
            <a:ext cx="2065866" cy="223011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Freeform 451"/>
          <p:cNvSpPr/>
          <p:nvPr/>
        </p:nvSpPr>
        <p:spPr>
          <a:xfrm flipV="1">
            <a:off x="3395127" y="2768601"/>
            <a:ext cx="2074333" cy="237067"/>
          </a:xfrm>
          <a:custGeom>
            <a:avLst/>
            <a:gdLst>
              <a:gd name="connsiteX0" fmla="*/ 0 w 2074333"/>
              <a:gd name="connsiteY0" fmla="*/ 0 h 237067"/>
              <a:gd name="connsiteX1" fmla="*/ 1185333 w 2074333"/>
              <a:gd name="connsiteY1" fmla="*/ 4233 h 237067"/>
              <a:gd name="connsiteX2" fmla="*/ 1778000 w 2074333"/>
              <a:gd name="connsiteY2" fmla="*/ 237067 h 237067"/>
              <a:gd name="connsiteX3" fmla="*/ 2074333 w 2074333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4333" h="237067">
                <a:moveTo>
                  <a:pt x="0" y="0"/>
                </a:moveTo>
                <a:lnTo>
                  <a:pt x="1185333" y="4233"/>
                </a:lnTo>
                <a:lnTo>
                  <a:pt x="1778000" y="237067"/>
                </a:lnTo>
                <a:lnTo>
                  <a:pt x="2074333" y="237067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Freeform 452"/>
          <p:cNvSpPr/>
          <p:nvPr/>
        </p:nvSpPr>
        <p:spPr>
          <a:xfrm flipV="1">
            <a:off x="3385602" y="3219454"/>
            <a:ext cx="2065866" cy="232156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Oval 657"/>
          <p:cNvSpPr>
            <a:spLocks noChangeAspect="1"/>
          </p:cNvSpPr>
          <p:nvPr/>
        </p:nvSpPr>
        <p:spPr>
          <a:xfrm>
            <a:off x="4483094" y="366182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83101" y="4305300"/>
            <a:ext cx="228600" cy="338666"/>
          </a:xfrm>
          <a:prstGeom prst="rect">
            <a:avLst/>
          </a:prstGeom>
          <a:solidFill>
            <a:srgbClr val="FFFFFF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55068" y="3090332"/>
            <a:ext cx="228600" cy="127001"/>
          </a:xfrm>
          <a:prstGeom prst="rect">
            <a:avLst/>
          </a:prstGeom>
          <a:solidFill>
            <a:srgbClr val="FFFFFF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4652433" y="3089274"/>
            <a:ext cx="980017" cy="73026"/>
          </a:xfrm>
          <a:custGeom>
            <a:avLst/>
            <a:gdLst>
              <a:gd name="connsiteX0" fmla="*/ 0 w 923925"/>
              <a:gd name="connsiteY0" fmla="*/ 41275 h 41275"/>
              <a:gd name="connsiteX1" fmla="*/ 158750 w 923925"/>
              <a:gd name="connsiteY1" fmla="*/ 19050 h 41275"/>
              <a:gd name="connsiteX2" fmla="*/ 428625 w 923925"/>
              <a:gd name="connsiteY2" fmla="*/ 6350 h 41275"/>
              <a:gd name="connsiteX3" fmla="*/ 923925 w 923925"/>
              <a:gd name="connsiteY3" fmla="*/ 0 h 4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41275">
                <a:moveTo>
                  <a:pt x="0" y="41275"/>
                </a:moveTo>
                <a:cubicBezTo>
                  <a:pt x="43656" y="33073"/>
                  <a:pt x="87313" y="24871"/>
                  <a:pt x="158750" y="19050"/>
                </a:cubicBezTo>
                <a:cubicBezTo>
                  <a:pt x="230188" y="13229"/>
                  <a:pt x="301096" y="9525"/>
                  <a:pt x="428625" y="6350"/>
                </a:cubicBezTo>
                <a:cubicBezTo>
                  <a:pt x="556154" y="3175"/>
                  <a:pt x="923925" y="0"/>
                  <a:pt x="923925" y="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11285" y="2942166"/>
            <a:ext cx="787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neutral kink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9434" y="4415367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(101)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679695" y="3242733"/>
          <a:ext cx="419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Equation" r:id="rId4" imgW="419100" imgH="215900" progId="Equation.3">
                  <p:embed/>
                </p:oleObj>
              </mc:Choice>
              <mc:Fallback>
                <p:oleObj name="Equation" r:id="rId4" imgW="4191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695" y="3242733"/>
                        <a:ext cx="4191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>
            <a:cxnSpLocks/>
          </p:cNvCxnSpPr>
          <p:nvPr/>
        </p:nvCxnSpPr>
        <p:spPr>
          <a:xfrm rot="16200000">
            <a:off x="3051935" y="3317615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rot="16200000">
            <a:off x="4538899" y="4560099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740529" y="2151853"/>
            <a:ext cx="247142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4446695" y="4510490"/>
            <a:ext cx="228854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rot="16200000">
            <a:off x="4329349" y="4560099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71484" y="4412192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85712" y="441219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190" name="Oval 189"/>
          <p:cNvSpPr>
            <a:spLocks noChangeAspect="1"/>
          </p:cNvSpPr>
          <p:nvPr/>
        </p:nvSpPr>
        <p:spPr>
          <a:xfrm>
            <a:off x="4788956" y="24294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/>
          <p:cNvCxnSpPr/>
          <p:nvPr/>
        </p:nvCxnSpPr>
        <p:spPr>
          <a:xfrm>
            <a:off x="4821193" y="25045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Oval 158"/>
          <p:cNvSpPr>
            <a:spLocks noChangeAspect="1"/>
          </p:cNvSpPr>
          <p:nvPr/>
        </p:nvSpPr>
        <p:spPr>
          <a:xfrm>
            <a:off x="4491032" y="248449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1" name="Group 40"/>
          <p:cNvGrpSpPr/>
          <p:nvPr/>
        </p:nvGrpSpPr>
        <p:grpSpPr>
          <a:xfrm>
            <a:off x="4523269" y="2516736"/>
            <a:ext cx="85725" cy="85725"/>
            <a:chOff x="2007394" y="2870993"/>
            <a:chExt cx="85725" cy="85725"/>
          </a:xfrm>
        </p:grpSpPr>
        <p:cxnSp>
          <p:nvCxnSpPr>
            <p:cNvPr id="202" name="Straight Connector 160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161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Oval 170"/>
          <p:cNvSpPr>
            <a:spLocks noChangeAspect="1"/>
          </p:cNvSpPr>
          <p:nvPr/>
        </p:nvSpPr>
        <p:spPr>
          <a:xfrm>
            <a:off x="3303584" y="248449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3" name="Group 40"/>
          <p:cNvGrpSpPr/>
          <p:nvPr/>
        </p:nvGrpSpPr>
        <p:grpSpPr>
          <a:xfrm>
            <a:off x="3335821" y="2516736"/>
            <a:ext cx="85725" cy="85725"/>
            <a:chOff x="2007394" y="2870993"/>
            <a:chExt cx="85725" cy="85725"/>
          </a:xfrm>
        </p:grpSpPr>
        <p:cxnSp>
          <p:nvCxnSpPr>
            <p:cNvPr id="194" name="Straight Connector 19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6" name="Oval 164"/>
          <p:cNvSpPr>
            <a:spLocks noChangeAspect="1"/>
          </p:cNvSpPr>
          <p:nvPr/>
        </p:nvSpPr>
        <p:spPr>
          <a:xfrm>
            <a:off x="3897308" y="248449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7" name="Group 40"/>
          <p:cNvGrpSpPr/>
          <p:nvPr/>
        </p:nvGrpSpPr>
        <p:grpSpPr>
          <a:xfrm>
            <a:off x="3929545" y="2516736"/>
            <a:ext cx="85725" cy="85725"/>
            <a:chOff x="2007394" y="2870993"/>
            <a:chExt cx="85725" cy="85725"/>
          </a:xfrm>
        </p:grpSpPr>
        <p:cxnSp>
          <p:nvCxnSpPr>
            <p:cNvPr id="188" name="Straight Connector 18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" name="Oval 162"/>
          <p:cNvSpPr>
            <a:spLocks noChangeAspect="1"/>
          </p:cNvSpPr>
          <p:nvPr/>
        </p:nvSpPr>
        <p:spPr>
          <a:xfrm>
            <a:off x="3600446" y="248449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Straight Connector 163"/>
          <p:cNvCxnSpPr/>
          <p:nvPr/>
        </p:nvCxnSpPr>
        <p:spPr>
          <a:xfrm>
            <a:off x="3632683" y="255959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>
            <a:spLocks noChangeAspect="1"/>
          </p:cNvSpPr>
          <p:nvPr/>
        </p:nvSpPr>
        <p:spPr>
          <a:xfrm>
            <a:off x="4194170" y="248449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3" name="Straight Connector 182"/>
          <p:cNvCxnSpPr/>
          <p:nvPr/>
        </p:nvCxnSpPr>
        <p:spPr>
          <a:xfrm>
            <a:off x="4226407" y="255959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8" name="Freeform 447"/>
          <p:cNvSpPr/>
          <p:nvPr/>
        </p:nvSpPr>
        <p:spPr>
          <a:xfrm>
            <a:off x="3395127" y="2311400"/>
            <a:ext cx="2074333" cy="237067"/>
          </a:xfrm>
          <a:custGeom>
            <a:avLst/>
            <a:gdLst>
              <a:gd name="connsiteX0" fmla="*/ 0 w 2074333"/>
              <a:gd name="connsiteY0" fmla="*/ 0 h 237067"/>
              <a:gd name="connsiteX1" fmla="*/ 1185333 w 2074333"/>
              <a:gd name="connsiteY1" fmla="*/ 4233 h 237067"/>
              <a:gd name="connsiteX2" fmla="*/ 1778000 w 2074333"/>
              <a:gd name="connsiteY2" fmla="*/ 237067 h 237067"/>
              <a:gd name="connsiteX3" fmla="*/ 2074333 w 2074333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4333" h="237067">
                <a:moveTo>
                  <a:pt x="0" y="0"/>
                </a:moveTo>
                <a:lnTo>
                  <a:pt x="1185333" y="4233"/>
                </a:lnTo>
                <a:lnTo>
                  <a:pt x="1778000" y="237067"/>
                </a:lnTo>
                <a:lnTo>
                  <a:pt x="2074333" y="237067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Freeform 448"/>
          <p:cNvSpPr/>
          <p:nvPr/>
        </p:nvSpPr>
        <p:spPr>
          <a:xfrm>
            <a:off x="3395127" y="3217333"/>
            <a:ext cx="2065866" cy="232156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Freeform 450"/>
          <p:cNvSpPr/>
          <p:nvPr/>
        </p:nvSpPr>
        <p:spPr>
          <a:xfrm>
            <a:off x="3395127" y="2772834"/>
            <a:ext cx="2074333" cy="237067"/>
          </a:xfrm>
          <a:custGeom>
            <a:avLst/>
            <a:gdLst>
              <a:gd name="connsiteX0" fmla="*/ 0 w 2074333"/>
              <a:gd name="connsiteY0" fmla="*/ 0 h 237067"/>
              <a:gd name="connsiteX1" fmla="*/ 1185333 w 2074333"/>
              <a:gd name="connsiteY1" fmla="*/ 4233 h 237067"/>
              <a:gd name="connsiteX2" fmla="*/ 1778000 w 2074333"/>
              <a:gd name="connsiteY2" fmla="*/ 237067 h 237067"/>
              <a:gd name="connsiteX3" fmla="*/ 2074333 w 2074333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4333" h="237067">
                <a:moveTo>
                  <a:pt x="0" y="0"/>
                </a:moveTo>
                <a:lnTo>
                  <a:pt x="1185333" y="4233"/>
                </a:lnTo>
                <a:lnTo>
                  <a:pt x="1778000" y="237067"/>
                </a:lnTo>
                <a:lnTo>
                  <a:pt x="2074333" y="237067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Freeform 453"/>
          <p:cNvSpPr/>
          <p:nvPr/>
        </p:nvSpPr>
        <p:spPr>
          <a:xfrm>
            <a:off x="3395127" y="3668183"/>
            <a:ext cx="2065866" cy="232156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Freeform 455"/>
          <p:cNvSpPr/>
          <p:nvPr/>
        </p:nvSpPr>
        <p:spPr>
          <a:xfrm>
            <a:off x="3379252" y="4110570"/>
            <a:ext cx="2065866" cy="232156"/>
          </a:xfrm>
          <a:custGeom>
            <a:avLst/>
            <a:gdLst>
              <a:gd name="connsiteX0" fmla="*/ 0 w 2065866"/>
              <a:gd name="connsiteY0" fmla="*/ 0 h 241300"/>
              <a:gd name="connsiteX1" fmla="*/ 884766 w 2065866"/>
              <a:gd name="connsiteY1" fmla="*/ 4234 h 241300"/>
              <a:gd name="connsiteX2" fmla="*/ 1481666 w 2065866"/>
              <a:gd name="connsiteY2" fmla="*/ 241300 h 241300"/>
              <a:gd name="connsiteX3" fmla="*/ 2065866 w 2065866"/>
              <a:gd name="connsiteY3" fmla="*/ 241300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5866" h="241300">
                <a:moveTo>
                  <a:pt x="0" y="0"/>
                </a:moveTo>
                <a:lnTo>
                  <a:pt x="884766" y="4234"/>
                </a:lnTo>
                <a:lnTo>
                  <a:pt x="1481666" y="241300"/>
                </a:lnTo>
                <a:lnTo>
                  <a:pt x="2065866" y="241300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8" name="Group 497"/>
          <p:cNvGrpSpPr/>
          <p:nvPr/>
        </p:nvGrpSpPr>
        <p:grpSpPr>
          <a:xfrm>
            <a:off x="3303584" y="2235203"/>
            <a:ext cx="1634509" cy="230626"/>
            <a:chOff x="3307827" y="2235203"/>
            <a:chExt cx="1634509" cy="230626"/>
          </a:xfrm>
        </p:grpSpPr>
        <p:grpSp>
          <p:nvGrpSpPr>
            <p:cNvPr id="469" name="Group 468"/>
            <p:cNvGrpSpPr/>
            <p:nvPr/>
          </p:nvGrpSpPr>
          <p:grpSpPr>
            <a:xfrm>
              <a:off x="3307827" y="2235203"/>
              <a:ext cx="1337647" cy="150199"/>
              <a:chOff x="3307827" y="2235203"/>
              <a:chExt cx="1337647" cy="150199"/>
            </a:xfrm>
          </p:grpSpPr>
          <p:grpSp>
            <p:nvGrpSpPr>
              <p:cNvPr id="65" name="Group 21"/>
              <p:cNvGrpSpPr/>
              <p:nvPr/>
            </p:nvGrpSpPr>
            <p:grpSpPr>
              <a:xfrm>
                <a:off x="3604689" y="2235203"/>
                <a:ext cx="150199" cy="150199"/>
                <a:chOff x="3001433" y="2870200"/>
                <a:chExt cx="150199" cy="150199"/>
              </a:xfrm>
            </p:grpSpPr>
            <p:sp>
              <p:nvSpPr>
                <p:cNvPr id="85" name="Oval 84"/>
                <p:cNvSpPr>
                  <a:spLocks noChangeAspect="1"/>
                </p:cNvSpPr>
                <p:nvPr/>
              </p:nvSpPr>
              <p:spPr>
                <a:xfrm>
                  <a:off x="3001433" y="2870200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6" name="Group 40"/>
                <p:cNvGrpSpPr/>
                <p:nvPr/>
              </p:nvGrpSpPr>
              <p:grpSpPr>
                <a:xfrm>
                  <a:off x="3033670" y="2902437"/>
                  <a:ext cx="85725" cy="85725"/>
                  <a:chOff x="2007394" y="2870993"/>
                  <a:chExt cx="85725" cy="85725"/>
                </a:xfrm>
              </p:grpSpPr>
              <p:cxnSp>
                <p:nvCxnSpPr>
                  <p:cNvPr id="87" name="Straight Connector 24"/>
                  <p:cNvCxnSpPr/>
                  <p:nvPr/>
                </p:nvCxnSpPr>
                <p:spPr>
                  <a:xfrm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 rot="16200000"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6" name="Group 26"/>
              <p:cNvGrpSpPr/>
              <p:nvPr/>
            </p:nvGrpSpPr>
            <p:grpSpPr>
              <a:xfrm>
                <a:off x="3307827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83" name="Oval 82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28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29"/>
              <p:cNvGrpSpPr/>
              <p:nvPr/>
            </p:nvGrpSpPr>
            <p:grpSpPr>
              <a:xfrm>
                <a:off x="4198413" y="2235203"/>
                <a:ext cx="150199" cy="150199"/>
                <a:chOff x="3001433" y="2870200"/>
                <a:chExt cx="150199" cy="150199"/>
              </a:xfrm>
            </p:grpSpPr>
            <p:sp>
              <p:nvSpPr>
                <p:cNvPr id="79" name="Oval 78"/>
                <p:cNvSpPr>
                  <a:spLocks noChangeAspect="1"/>
                </p:cNvSpPr>
                <p:nvPr/>
              </p:nvSpPr>
              <p:spPr>
                <a:xfrm>
                  <a:off x="3001433" y="2870200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0" name="Group 40"/>
                <p:cNvGrpSpPr/>
                <p:nvPr/>
              </p:nvGrpSpPr>
              <p:grpSpPr>
                <a:xfrm>
                  <a:off x="3033670" y="2902437"/>
                  <a:ext cx="85725" cy="85725"/>
                  <a:chOff x="2007394" y="2870993"/>
                  <a:chExt cx="85725" cy="85725"/>
                </a:xfrm>
              </p:grpSpPr>
              <p:cxnSp>
                <p:nvCxnSpPr>
                  <p:cNvPr id="81" name="Straight Connector 80"/>
                  <p:cNvCxnSpPr/>
                  <p:nvPr/>
                </p:nvCxnSpPr>
                <p:spPr>
                  <a:xfrm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 rot="16200000"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8" name="Group 34"/>
              <p:cNvGrpSpPr/>
              <p:nvPr/>
            </p:nvGrpSpPr>
            <p:grpSpPr>
              <a:xfrm>
                <a:off x="3901551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77" name="Oval 76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0" name="Group 42"/>
              <p:cNvGrpSpPr/>
              <p:nvPr/>
            </p:nvGrpSpPr>
            <p:grpSpPr>
              <a:xfrm>
                <a:off x="4495275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71" name="Oval 70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9" name="Group 37"/>
            <p:cNvGrpSpPr/>
            <p:nvPr/>
          </p:nvGrpSpPr>
          <p:grpSpPr>
            <a:xfrm>
              <a:off x="4792137" y="2315630"/>
              <a:ext cx="150199" cy="150199"/>
              <a:chOff x="3001433" y="2870200"/>
              <a:chExt cx="150199" cy="150199"/>
            </a:xfrm>
          </p:grpSpPr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76" name="Oval 575"/>
          <p:cNvSpPr>
            <a:spLocks noChangeAspect="1"/>
          </p:cNvSpPr>
          <p:nvPr/>
        </p:nvSpPr>
        <p:spPr>
          <a:xfrm>
            <a:off x="4788956" y="288243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7" name="Straight Connector 576"/>
          <p:cNvCxnSpPr/>
          <p:nvPr/>
        </p:nvCxnSpPr>
        <p:spPr>
          <a:xfrm>
            <a:off x="4821193" y="295753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5" name="Group 154"/>
          <p:cNvGrpSpPr/>
          <p:nvPr/>
        </p:nvGrpSpPr>
        <p:grpSpPr>
          <a:xfrm>
            <a:off x="4491032" y="2937464"/>
            <a:ext cx="150199" cy="150199"/>
            <a:chOff x="3001433" y="2870200"/>
            <a:chExt cx="150199" cy="150199"/>
          </a:xfrm>
        </p:grpSpPr>
        <p:sp>
          <p:nvSpPr>
            <p:cNvPr id="572" name="Oval 158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73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574" name="Straight Connector 16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Straight Connector 16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6" name="Group 150"/>
          <p:cNvGrpSpPr/>
          <p:nvPr/>
        </p:nvGrpSpPr>
        <p:grpSpPr>
          <a:xfrm>
            <a:off x="3303584" y="2937464"/>
            <a:ext cx="150199" cy="150199"/>
            <a:chOff x="3001433" y="2870200"/>
            <a:chExt cx="150199" cy="150199"/>
          </a:xfrm>
        </p:grpSpPr>
        <p:sp>
          <p:nvSpPr>
            <p:cNvPr id="568" name="Oval 170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9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570" name="Straight Connector 56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Straight Connector 57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7" name="Group 152"/>
          <p:cNvGrpSpPr/>
          <p:nvPr/>
        </p:nvGrpSpPr>
        <p:grpSpPr>
          <a:xfrm>
            <a:off x="3897308" y="2937464"/>
            <a:ext cx="150199" cy="150199"/>
            <a:chOff x="3001433" y="2870200"/>
            <a:chExt cx="150199" cy="150199"/>
          </a:xfrm>
        </p:grpSpPr>
        <p:sp>
          <p:nvSpPr>
            <p:cNvPr id="564" name="Oval 164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65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566" name="Straight Connector 56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Straight Connector 56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8" name="Group 153"/>
          <p:cNvGrpSpPr/>
          <p:nvPr/>
        </p:nvGrpSpPr>
        <p:grpSpPr>
          <a:xfrm>
            <a:off x="3600446" y="2937464"/>
            <a:ext cx="150199" cy="150199"/>
            <a:chOff x="5863171" y="2857501"/>
            <a:chExt cx="150199" cy="150199"/>
          </a:xfrm>
        </p:grpSpPr>
        <p:sp>
          <p:nvSpPr>
            <p:cNvPr id="562" name="Oval 162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3" name="Straight Connector 163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9" name="Group 155"/>
          <p:cNvGrpSpPr/>
          <p:nvPr/>
        </p:nvGrpSpPr>
        <p:grpSpPr>
          <a:xfrm>
            <a:off x="4194170" y="2937464"/>
            <a:ext cx="150199" cy="150199"/>
            <a:chOff x="5863171" y="2857501"/>
            <a:chExt cx="150199" cy="150199"/>
          </a:xfrm>
        </p:grpSpPr>
        <p:sp>
          <p:nvSpPr>
            <p:cNvPr id="560" name="Oval 559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1" name="Straight Connector 560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0" name="Group 499"/>
          <p:cNvGrpSpPr/>
          <p:nvPr/>
        </p:nvGrpSpPr>
        <p:grpSpPr>
          <a:xfrm>
            <a:off x="3303584" y="2705103"/>
            <a:ext cx="1634509" cy="230626"/>
            <a:chOff x="3307827" y="2235203"/>
            <a:chExt cx="1634509" cy="230626"/>
          </a:xfrm>
        </p:grpSpPr>
        <p:grpSp>
          <p:nvGrpSpPr>
            <p:cNvPr id="501" name="Group 500"/>
            <p:cNvGrpSpPr/>
            <p:nvPr/>
          </p:nvGrpSpPr>
          <p:grpSpPr>
            <a:xfrm>
              <a:off x="3307827" y="2235203"/>
              <a:ext cx="1337647" cy="150199"/>
              <a:chOff x="3307827" y="2235203"/>
              <a:chExt cx="1337647" cy="150199"/>
            </a:xfrm>
          </p:grpSpPr>
          <p:grpSp>
            <p:nvGrpSpPr>
              <p:cNvPr id="507" name="Group 21"/>
              <p:cNvGrpSpPr/>
              <p:nvPr/>
            </p:nvGrpSpPr>
            <p:grpSpPr>
              <a:xfrm>
                <a:off x="3604689" y="2235203"/>
                <a:ext cx="150199" cy="150199"/>
                <a:chOff x="3001433" y="2870200"/>
                <a:chExt cx="150199" cy="150199"/>
              </a:xfrm>
            </p:grpSpPr>
            <p:sp>
              <p:nvSpPr>
                <p:cNvPr id="522" name="Oval 521"/>
                <p:cNvSpPr>
                  <a:spLocks noChangeAspect="1"/>
                </p:cNvSpPr>
                <p:nvPr/>
              </p:nvSpPr>
              <p:spPr>
                <a:xfrm>
                  <a:off x="3001433" y="2870200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23" name="Group 40"/>
                <p:cNvGrpSpPr/>
                <p:nvPr/>
              </p:nvGrpSpPr>
              <p:grpSpPr>
                <a:xfrm>
                  <a:off x="3033670" y="2902437"/>
                  <a:ext cx="85725" cy="85725"/>
                  <a:chOff x="2007394" y="2870993"/>
                  <a:chExt cx="85725" cy="85725"/>
                </a:xfrm>
              </p:grpSpPr>
              <p:cxnSp>
                <p:nvCxnSpPr>
                  <p:cNvPr id="524" name="Straight Connector 24"/>
                  <p:cNvCxnSpPr/>
                  <p:nvPr/>
                </p:nvCxnSpPr>
                <p:spPr>
                  <a:xfrm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Straight Connector 524"/>
                  <p:cNvCxnSpPr/>
                  <p:nvPr/>
                </p:nvCxnSpPr>
                <p:spPr>
                  <a:xfrm rot="16200000"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08" name="Group 26"/>
              <p:cNvGrpSpPr/>
              <p:nvPr/>
            </p:nvGrpSpPr>
            <p:grpSpPr>
              <a:xfrm>
                <a:off x="3307827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520" name="Oval 519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21" name="Straight Connector 28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9" name="Group 29"/>
              <p:cNvGrpSpPr/>
              <p:nvPr/>
            </p:nvGrpSpPr>
            <p:grpSpPr>
              <a:xfrm>
                <a:off x="4198413" y="2235203"/>
                <a:ext cx="150199" cy="150199"/>
                <a:chOff x="3001433" y="2870200"/>
                <a:chExt cx="150199" cy="150199"/>
              </a:xfrm>
            </p:grpSpPr>
            <p:sp>
              <p:nvSpPr>
                <p:cNvPr id="516" name="Oval 515"/>
                <p:cNvSpPr>
                  <a:spLocks noChangeAspect="1"/>
                </p:cNvSpPr>
                <p:nvPr/>
              </p:nvSpPr>
              <p:spPr>
                <a:xfrm>
                  <a:off x="3001433" y="2870200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17" name="Group 40"/>
                <p:cNvGrpSpPr/>
                <p:nvPr/>
              </p:nvGrpSpPr>
              <p:grpSpPr>
                <a:xfrm>
                  <a:off x="3033670" y="2902437"/>
                  <a:ext cx="85725" cy="85725"/>
                  <a:chOff x="2007394" y="2870993"/>
                  <a:chExt cx="85725" cy="85725"/>
                </a:xfrm>
              </p:grpSpPr>
              <p:cxnSp>
                <p:nvCxnSpPr>
                  <p:cNvPr id="518" name="Straight Connector 517"/>
                  <p:cNvCxnSpPr/>
                  <p:nvPr/>
                </p:nvCxnSpPr>
                <p:spPr>
                  <a:xfrm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Straight Connector 518"/>
                  <p:cNvCxnSpPr/>
                  <p:nvPr/>
                </p:nvCxnSpPr>
                <p:spPr>
                  <a:xfrm rot="16200000">
                    <a:off x="2007394" y="2913856"/>
                    <a:ext cx="85725" cy="0"/>
                  </a:xfrm>
                  <a:prstGeom prst="line">
                    <a:avLst/>
                  </a:prstGeom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10" name="Group 34"/>
              <p:cNvGrpSpPr/>
              <p:nvPr/>
            </p:nvGrpSpPr>
            <p:grpSpPr>
              <a:xfrm>
                <a:off x="3901551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514" name="Oval 513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5" name="Straight Connector 514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1" name="Group 42"/>
              <p:cNvGrpSpPr/>
              <p:nvPr/>
            </p:nvGrpSpPr>
            <p:grpSpPr>
              <a:xfrm>
                <a:off x="4495275" y="2235203"/>
                <a:ext cx="150199" cy="150199"/>
                <a:chOff x="5863171" y="2857501"/>
                <a:chExt cx="150199" cy="150199"/>
              </a:xfrm>
            </p:grpSpPr>
            <p:sp>
              <p:nvSpPr>
                <p:cNvPr id="512" name="Oval 511"/>
                <p:cNvSpPr>
                  <a:spLocks noChangeAspect="1"/>
                </p:cNvSpPr>
                <p:nvPr/>
              </p:nvSpPr>
              <p:spPr>
                <a:xfrm>
                  <a:off x="5863171" y="2857501"/>
                  <a:ext cx="150199" cy="150199"/>
                </a:xfrm>
                <a:prstGeom prst="ellipse">
                  <a:avLst/>
                </a:prstGeom>
                <a:solidFill>
                  <a:schemeClr val="bg1"/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13" name="Straight Connector 512"/>
                <p:cNvCxnSpPr/>
                <p:nvPr/>
              </p:nvCxnSpPr>
              <p:spPr>
                <a:xfrm>
                  <a:off x="5895408" y="2932601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2" name="Group 37"/>
            <p:cNvGrpSpPr/>
            <p:nvPr/>
          </p:nvGrpSpPr>
          <p:grpSpPr>
            <a:xfrm>
              <a:off x="4792137" y="2315630"/>
              <a:ext cx="150199" cy="150199"/>
              <a:chOff x="3001433" y="2870200"/>
              <a:chExt cx="150199" cy="150199"/>
            </a:xfrm>
          </p:grpSpPr>
          <p:sp>
            <p:nvSpPr>
              <p:cNvPr id="503" name="Oval 502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04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505" name="Straight Connector 50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Straight Connector 50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29" name="Oval 628"/>
          <p:cNvSpPr>
            <a:spLocks noChangeAspect="1"/>
          </p:cNvSpPr>
          <p:nvPr/>
        </p:nvSpPr>
        <p:spPr>
          <a:xfrm>
            <a:off x="4485742" y="332693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0" name="Straight Connector 629"/>
          <p:cNvCxnSpPr/>
          <p:nvPr/>
        </p:nvCxnSpPr>
        <p:spPr>
          <a:xfrm>
            <a:off x="4520627" y="340203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1" name="Oval 170"/>
          <p:cNvSpPr>
            <a:spLocks noChangeAspect="1"/>
          </p:cNvSpPr>
          <p:nvPr/>
        </p:nvSpPr>
        <p:spPr>
          <a:xfrm>
            <a:off x="3303584" y="336926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2" name="Group 40"/>
          <p:cNvGrpSpPr/>
          <p:nvPr/>
        </p:nvGrpSpPr>
        <p:grpSpPr>
          <a:xfrm>
            <a:off x="3335821" y="3401501"/>
            <a:ext cx="85725" cy="85725"/>
            <a:chOff x="2007394" y="2870993"/>
            <a:chExt cx="85725" cy="85725"/>
          </a:xfrm>
        </p:grpSpPr>
        <p:cxnSp>
          <p:nvCxnSpPr>
            <p:cNvPr id="623" name="Straight Connector 622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4" name="Straight Connector 623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7" name="Oval 164"/>
          <p:cNvSpPr>
            <a:spLocks noChangeAspect="1"/>
          </p:cNvSpPr>
          <p:nvPr/>
        </p:nvSpPr>
        <p:spPr>
          <a:xfrm>
            <a:off x="3897308" y="336926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8" name="Group 40"/>
          <p:cNvGrpSpPr/>
          <p:nvPr/>
        </p:nvGrpSpPr>
        <p:grpSpPr>
          <a:xfrm>
            <a:off x="3929545" y="3401501"/>
            <a:ext cx="85725" cy="85725"/>
            <a:chOff x="2007394" y="2870993"/>
            <a:chExt cx="85725" cy="85725"/>
          </a:xfrm>
        </p:grpSpPr>
        <p:cxnSp>
          <p:nvCxnSpPr>
            <p:cNvPr id="619" name="Straight Connector 618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0" name="Straight Connector 619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" name="Oval 162"/>
          <p:cNvSpPr>
            <a:spLocks noChangeAspect="1"/>
          </p:cNvSpPr>
          <p:nvPr/>
        </p:nvSpPr>
        <p:spPr>
          <a:xfrm>
            <a:off x="3600446" y="336926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6" name="Straight Connector 163"/>
          <p:cNvCxnSpPr/>
          <p:nvPr/>
        </p:nvCxnSpPr>
        <p:spPr>
          <a:xfrm>
            <a:off x="3632683" y="344436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3" name="Oval 612"/>
          <p:cNvSpPr>
            <a:spLocks noChangeAspect="1"/>
          </p:cNvSpPr>
          <p:nvPr/>
        </p:nvSpPr>
        <p:spPr>
          <a:xfrm>
            <a:off x="4194170" y="336926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4" name="Straight Connector 613"/>
          <p:cNvCxnSpPr/>
          <p:nvPr/>
        </p:nvCxnSpPr>
        <p:spPr>
          <a:xfrm>
            <a:off x="4226407" y="344436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0" name="Oval 599"/>
          <p:cNvSpPr>
            <a:spLocks noChangeAspect="1"/>
          </p:cNvSpPr>
          <p:nvPr/>
        </p:nvSpPr>
        <p:spPr>
          <a:xfrm>
            <a:off x="3600446" y="31369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1" name="Group 40"/>
          <p:cNvGrpSpPr/>
          <p:nvPr/>
        </p:nvGrpSpPr>
        <p:grpSpPr>
          <a:xfrm>
            <a:off x="3632683" y="3169140"/>
            <a:ext cx="85725" cy="85725"/>
            <a:chOff x="2007394" y="2870993"/>
            <a:chExt cx="85725" cy="85725"/>
          </a:xfrm>
        </p:grpSpPr>
        <p:cxnSp>
          <p:nvCxnSpPr>
            <p:cNvPr id="602" name="Straight Connector 2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3" name="Straight Connector 60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8" name="Oval 597"/>
          <p:cNvSpPr>
            <a:spLocks noChangeAspect="1"/>
          </p:cNvSpPr>
          <p:nvPr/>
        </p:nvSpPr>
        <p:spPr>
          <a:xfrm>
            <a:off x="3303584" y="31369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9" name="Straight Connector 28"/>
          <p:cNvCxnSpPr/>
          <p:nvPr/>
        </p:nvCxnSpPr>
        <p:spPr>
          <a:xfrm>
            <a:off x="3335821" y="3212003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4" name="Oval 593"/>
          <p:cNvSpPr>
            <a:spLocks noChangeAspect="1"/>
          </p:cNvSpPr>
          <p:nvPr/>
        </p:nvSpPr>
        <p:spPr>
          <a:xfrm>
            <a:off x="4194170" y="31369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5" name="Group 40"/>
          <p:cNvGrpSpPr/>
          <p:nvPr/>
        </p:nvGrpSpPr>
        <p:grpSpPr>
          <a:xfrm>
            <a:off x="4226407" y="3169140"/>
            <a:ext cx="85725" cy="85725"/>
            <a:chOff x="2007394" y="2870993"/>
            <a:chExt cx="85725" cy="85725"/>
          </a:xfrm>
        </p:grpSpPr>
        <p:cxnSp>
          <p:nvCxnSpPr>
            <p:cNvPr id="596" name="Straight Connector 59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Connector 59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2" name="Oval 591"/>
          <p:cNvSpPr>
            <a:spLocks noChangeAspect="1"/>
          </p:cNvSpPr>
          <p:nvPr/>
        </p:nvSpPr>
        <p:spPr>
          <a:xfrm>
            <a:off x="3897308" y="31369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3" name="Straight Connector 592"/>
          <p:cNvCxnSpPr/>
          <p:nvPr/>
        </p:nvCxnSpPr>
        <p:spPr>
          <a:xfrm>
            <a:off x="3929545" y="3212003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90" name="Group 789"/>
          <p:cNvGrpSpPr/>
          <p:nvPr/>
        </p:nvGrpSpPr>
        <p:grpSpPr>
          <a:xfrm>
            <a:off x="4485742" y="3208863"/>
            <a:ext cx="150199" cy="150199"/>
            <a:chOff x="4483094" y="3208863"/>
            <a:chExt cx="150199" cy="150199"/>
          </a:xfrm>
        </p:grpSpPr>
        <p:sp>
          <p:nvSpPr>
            <p:cNvPr id="581" name="Oval 580"/>
            <p:cNvSpPr>
              <a:spLocks noChangeAspect="1"/>
            </p:cNvSpPr>
            <p:nvPr/>
          </p:nvSpPr>
          <p:spPr>
            <a:xfrm>
              <a:off x="4483094" y="3208863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2" name="Group 40"/>
            <p:cNvGrpSpPr/>
            <p:nvPr/>
          </p:nvGrpSpPr>
          <p:grpSpPr>
            <a:xfrm>
              <a:off x="4515331" y="3241100"/>
              <a:ext cx="85725" cy="85725"/>
              <a:chOff x="2007394" y="2870993"/>
              <a:chExt cx="85725" cy="85725"/>
            </a:xfrm>
          </p:grpSpPr>
          <p:cxnSp>
            <p:nvCxnSpPr>
              <p:cNvPr id="583" name="Straight Connector 58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58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0" name="Oval 649"/>
          <p:cNvSpPr>
            <a:spLocks noChangeAspect="1"/>
          </p:cNvSpPr>
          <p:nvPr/>
        </p:nvSpPr>
        <p:spPr>
          <a:xfrm>
            <a:off x="4488390" y="376720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1" name="Straight Connector 650"/>
          <p:cNvCxnSpPr/>
          <p:nvPr/>
        </p:nvCxnSpPr>
        <p:spPr>
          <a:xfrm>
            <a:off x="4520627" y="384230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6" name="Oval 170"/>
          <p:cNvSpPr>
            <a:spLocks noChangeAspect="1"/>
          </p:cNvSpPr>
          <p:nvPr/>
        </p:nvSpPr>
        <p:spPr>
          <a:xfrm>
            <a:off x="3303584" y="38095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7" name="Group 40"/>
          <p:cNvGrpSpPr/>
          <p:nvPr/>
        </p:nvGrpSpPr>
        <p:grpSpPr>
          <a:xfrm>
            <a:off x="3335821" y="3841768"/>
            <a:ext cx="85725" cy="85725"/>
            <a:chOff x="2007394" y="2870993"/>
            <a:chExt cx="85725" cy="85725"/>
          </a:xfrm>
        </p:grpSpPr>
        <p:cxnSp>
          <p:nvCxnSpPr>
            <p:cNvPr id="648" name="Straight Connector 64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2" name="Oval 164"/>
          <p:cNvSpPr>
            <a:spLocks noChangeAspect="1"/>
          </p:cNvSpPr>
          <p:nvPr/>
        </p:nvSpPr>
        <p:spPr>
          <a:xfrm>
            <a:off x="3897308" y="38095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3" name="Group 40"/>
          <p:cNvGrpSpPr/>
          <p:nvPr/>
        </p:nvGrpSpPr>
        <p:grpSpPr>
          <a:xfrm>
            <a:off x="3929545" y="3841768"/>
            <a:ext cx="85725" cy="85725"/>
            <a:chOff x="2007394" y="2870993"/>
            <a:chExt cx="85725" cy="85725"/>
          </a:xfrm>
        </p:grpSpPr>
        <p:cxnSp>
          <p:nvCxnSpPr>
            <p:cNvPr id="644" name="Straight Connector 64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Straight Connector 64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0" name="Oval 162"/>
          <p:cNvSpPr>
            <a:spLocks noChangeAspect="1"/>
          </p:cNvSpPr>
          <p:nvPr/>
        </p:nvSpPr>
        <p:spPr>
          <a:xfrm>
            <a:off x="3600446" y="38095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1" name="Straight Connector 163"/>
          <p:cNvCxnSpPr/>
          <p:nvPr/>
        </p:nvCxnSpPr>
        <p:spPr>
          <a:xfrm>
            <a:off x="3632683" y="388463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8" name="Oval 637"/>
          <p:cNvSpPr>
            <a:spLocks noChangeAspect="1"/>
          </p:cNvSpPr>
          <p:nvPr/>
        </p:nvSpPr>
        <p:spPr>
          <a:xfrm>
            <a:off x="4194170" y="38095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9" name="Straight Connector 638"/>
          <p:cNvCxnSpPr/>
          <p:nvPr/>
        </p:nvCxnSpPr>
        <p:spPr>
          <a:xfrm>
            <a:off x="4226407" y="388463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0" name="Oval 669"/>
          <p:cNvSpPr>
            <a:spLocks noChangeAspect="1"/>
          </p:cNvSpPr>
          <p:nvPr/>
        </p:nvSpPr>
        <p:spPr>
          <a:xfrm>
            <a:off x="3600446" y="35898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1" name="Group 40"/>
          <p:cNvGrpSpPr/>
          <p:nvPr/>
        </p:nvGrpSpPr>
        <p:grpSpPr>
          <a:xfrm>
            <a:off x="3632683" y="3622106"/>
            <a:ext cx="85725" cy="85725"/>
            <a:chOff x="2007394" y="2870993"/>
            <a:chExt cx="85725" cy="85725"/>
          </a:xfrm>
        </p:grpSpPr>
        <p:cxnSp>
          <p:nvCxnSpPr>
            <p:cNvPr id="672" name="Straight Connector 2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Straight Connector 67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8" name="Oval 667"/>
          <p:cNvSpPr>
            <a:spLocks noChangeAspect="1"/>
          </p:cNvSpPr>
          <p:nvPr/>
        </p:nvSpPr>
        <p:spPr>
          <a:xfrm>
            <a:off x="3303584" y="35898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9" name="Straight Connector 28"/>
          <p:cNvCxnSpPr/>
          <p:nvPr/>
        </p:nvCxnSpPr>
        <p:spPr>
          <a:xfrm>
            <a:off x="3335821" y="36649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4" name="Oval 663"/>
          <p:cNvSpPr>
            <a:spLocks noChangeAspect="1"/>
          </p:cNvSpPr>
          <p:nvPr/>
        </p:nvSpPr>
        <p:spPr>
          <a:xfrm>
            <a:off x="4194170" y="35898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5" name="Group 40"/>
          <p:cNvGrpSpPr/>
          <p:nvPr/>
        </p:nvGrpSpPr>
        <p:grpSpPr>
          <a:xfrm>
            <a:off x="4226407" y="3622106"/>
            <a:ext cx="85725" cy="85725"/>
            <a:chOff x="2007394" y="2870993"/>
            <a:chExt cx="85725" cy="85725"/>
          </a:xfrm>
        </p:grpSpPr>
        <p:cxnSp>
          <p:nvCxnSpPr>
            <p:cNvPr id="666" name="Straight Connector 66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7" name="Straight Connector 66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2" name="Oval 661"/>
          <p:cNvSpPr>
            <a:spLocks noChangeAspect="1"/>
          </p:cNvSpPr>
          <p:nvPr/>
        </p:nvSpPr>
        <p:spPr>
          <a:xfrm>
            <a:off x="3897308" y="35898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3" name="Straight Connector 662"/>
          <p:cNvCxnSpPr/>
          <p:nvPr/>
        </p:nvCxnSpPr>
        <p:spPr>
          <a:xfrm>
            <a:off x="3929545" y="36649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59" name="Group 40"/>
          <p:cNvGrpSpPr/>
          <p:nvPr/>
        </p:nvGrpSpPr>
        <p:grpSpPr>
          <a:xfrm>
            <a:off x="4515331" y="3694066"/>
            <a:ext cx="85725" cy="85725"/>
            <a:chOff x="2007394" y="2870993"/>
            <a:chExt cx="85725" cy="85725"/>
          </a:xfrm>
        </p:grpSpPr>
        <p:cxnSp>
          <p:nvCxnSpPr>
            <p:cNvPr id="660" name="Straight Connector 65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Straight Connector 66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2" name="Oval 691"/>
          <p:cNvSpPr>
            <a:spLocks noChangeAspect="1"/>
          </p:cNvSpPr>
          <p:nvPr/>
        </p:nvSpPr>
        <p:spPr>
          <a:xfrm>
            <a:off x="4488390" y="421170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3" name="Straight Connector 692"/>
          <p:cNvCxnSpPr/>
          <p:nvPr/>
        </p:nvCxnSpPr>
        <p:spPr>
          <a:xfrm>
            <a:off x="4520627" y="428680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8" name="Oval 170"/>
          <p:cNvSpPr>
            <a:spLocks noChangeAspect="1"/>
          </p:cNvSpPr>
          <p:nvPr/>
        </p:nvSpPr>
        <p:spPr>
          <a:xfrm>
            <a:off x="3303584" y="42540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9" name="Group 40"/>
          <p:cNvGrpSpPr/>
          <p:nvPr/>
        </p:nvGrpSpPr>
        <p:grpSpPr>
          <a:xfrm>
            <a:off x="3335821" y="4286268"/>
            <a:ext cx="85725" cy="85725"/>
            <a:chOff x="2007394" y="2870993"/>
            <a:chExt cx="85725" cy="85725"/>
          </a:xfrm>
        </p:grpSpPr>
        <p:cxnSp>
          <p:nvCxnSpPr>
            <p:cNvPr id="690" name="Straight Connector 68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1" name="Straight Connector 69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4" name="Oval 164"/>
          <p:cNvSpPr>
            <a:spLocks noChangeAspect="1"/>
          </p:cNvSpPr>
          <p:nvPr/>
        </p:nvSpPr>
        <p:spPr>
          <a:xfrm>
            <a:off x="3897308" y="42540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5" name="Group 40"/>
          <p:cNvGrpSpPr/>
          <p:nvPr/>
        </p:nvGrpSpPr>
        <p:grpSpPr>
          <a:xfrm>
            <a:off x="3929545" y="4286268"/>
            <a:ext cx="85725" cy="85725"/>
            <a:chOff x="2007394" y="2870993"/>
            <a:chExt cx="85725" cy="85725"/>
          </a:xfrm>
        </p:grpSpPr>
        <p:cxnSp>
          <p:nvCxnSpPr>
            <p:cNvPr id="686" name="Straight Connector 68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7" name="Straight Connector 68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2" name="Oval 162"/>
          <p:cNvSpPr>
            <a:spLocks noChangeAspect="1"/>
          </p:cNvSpPr>
          <p:nvPr/>
        </p:nvSpPr>
        <p:spPr>
          <a:xfrm>
            <a:off x="3600446" y="42540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3" name="Straight Connector 163"/>
          <p:cNvCxnSpPr/>
          <p:nvPr/>
        </p:nvCxnSpPr>
        <p:spPr>
          <a:xfrm>
            <a:off x="3632683" y="432913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0" name="Oval 679"/>
          <p:cNvSpPr>
            <a:spLocks noChangeAspect="1"/>
          </p:cNvSpPr>
          <p:nvPr/>
        </p:nvSpPr>
        <p:spPr>
          <a:xfrm>
            <a:off x="4194170" y="425403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1" name="Straight Connector 680"/>
          <p:cNvCxnSpPr/>
          <p:nvPr/>
        </p:nvCxnSpPr>
        <p:spPr>
          <a:xfrm>
            <a:off x="4226407" y="432913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2" name="Oval 711"/>
          <p:cNvSpPr>
            <a:spLocks noChangeAspect="1"/>
          </p:cNvSpPr>
          <p:nvPr/>
        </p:nvSpPr>
        <p:spPr>
          <a:xfrm>
            <a:off x="3600446" y="40343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3" name="Group 40"/>
          <p:cNvGrpSpPr/>
          <p:nvPr/>
        </p:nvGrpSpPr>
        <p:grpSpPr>
          <a:xfrm>
            <a:off x="3632683" y="4066606"/>
            <a:ext cx="85725" cy="85725"/>
            <a:chOff x="2007394" y="2870993"/>
            <a:chExt cx="85725" cy="85725"/>
          </a:xfrm>
        </p:grpSpPr>
        <p:cxnSp>
          <p:nvCxnSpPr>
            <p:cNvPr id="714" name="Straight Connector 2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Straight Connector 71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0" name="Oval 709"/>
          <p:cNvSpPr>
            <a:spLocks noChangeAspect="1"/>
          </p:cNvSpPr>
          <p:nvPr/>
        </p:nvSpPr>
        <p:spPr>
          <a:xfrm>
            <a:off x="3303584" y="40343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1" name="Straight Connector 28"/>
          <p:cNvCxnSpPr/>
          <p:nvPr/>
        </p:nvCxnSpPr>
        <p:spPr>
          <a:xfrm>
            <a:off x="3335821" y="41094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6" name="Oval 705"/>
          <p:cNvSpPr>
            <a:spLocks noChangeAspect="1"/>
          </p:cNvSpPr>
          <p:nvPr/>
        </p:nvSpPr>
        <p:spPr>
          <a:xfrm>
            <a:off x="4194170" y="40343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7" name="Group 40"/>
          <p:cNvGrpSpPr/>
          <p:nvPr/>
        </p:nvGrpSpPr>
        <p:grpSpPr>
          <a:xfrm>
            <a:off x="4226407" y="4066606"/>
            <a:ext cx="85725" cy="85725"/>
            <a:chOff x="2007394" y="2870993"/>
            <a:chExt cx="85725" cy="85725"/>
          </a:xfrm>
        </p:grpSpPr>
        <p:cxnSp>
          <p:nvCxnSpPr>
            <p:cNvPr id="708" name="Straight Connector 70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4" name="Oval 703"/>
          <p:cNvSpPr>
            <a:spLocks noChangeAspect="1"/>
          </p:cNvSpPr>
          <p:nvPr/>
        </p:nvSpPr>
        <p:spPr>
          <a:xfrm>
            <a:off x="3897308" y="403436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5" name="Straight Connector 704"/>
          <p:cNvCxnSpPr/>
          <p:nvPr/>
        </p:nvCxnSpPr>
        <p:spPr>
          <a:xfrm>
            <a:off x="3929545" y="41094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01" name="Group 40"/>
          <p:cNvGrpSpPr/>
          <p:nvPr/>
        </p:nvGrpSpPr>
        <p:grpSpPr>
          <a:xfrm>
            <a:off x="4515331" y="4138566"/>
            <a:ext cx="85725" cy="85725"/>
            <a:chOff x="2007394" y="2870993"/>
            <a:chExt cx="85725" cy="85725"/>
          </a:xfrm>
        </p:grpSpPr>
        <p:cxnSp>
          <p:nvCxnSpPr>
            <p:cNvPr id="702" name="Straight Connector 70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3" name="Straight Connector 70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2" name="Oval 221"/>
          <p:cNvSpPr>
            <a:spLocks noChangeAspect="1"/>
          </p:cNvSpPr>
          <p:nvPr/>
        </p:nvSpPr>
        <p:spPr>
          <a:xfrm>
            <a:off x="5107523" y="22465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3" name="Group 40"/>
          <p:cNvGrpSpPr/>
          <p:nvPr/>
        </p:nvGrpSpPr>
        <p:grpSpPr>
          <a:xfrm>
            <a:off x="5139760" y="2278740"/>
            <a:ext cx="85725" cy="85725"/>
            <a:chOff x="2007394" y="2870993"/>
            <a:chExt cx="85725" cy="85725"/>
          </a:xfrm>
        </p:grpSpPr>
        <p:cxnSp>
          <p:nvCxnSpPr>
            <p:cNvPr id="224" name="Straight Connector 22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4" name="Oval 193"/>
          <p:cNvSpPr>
            <a:spLocks noChangeAspect="1"/>
          </p:cNvSpPr>
          <p:nvPr/>
        </p:nvSpPr>
        <p:spPr>
          <a:xfrm>
            <a:off x="5404385" y="2246503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5" name="Straight Connector 194"/>
          <p:cNvCxnSpPr/>
          <p:nvPr/>
        </p:nvCxnSpPr>
        <p:spPr>
          <a:xfrm>
            <a:off x="5436622" y="2321603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17" name="Group 716"/>
          <p:cNvGrpSpPr/>
          <p:nvPr/>
        </p:nvGrpSpPr>
        <p:grpSpPr>
          <a:xfrm>
            <a:off x="5107523" y="2470921"/>
            <a:ext cx="447061" cy="150199"/>
            <a:chOff x="5091645" y="2475105"/>
            <a:chExt cx="447061" cy="150199"/>
          </a:xfrm>
        </p:grpSpPr>
        <p:grpSp>
          <p:nvGrpSpPr>
            <p:cNvPr id="205" name="Group 184"/>
            <p:cNvGrpSpPr/>
            <p:nvPr/>
          </p:nvGrpSpPr>
          <p:grpSpPr>
            <a:xfrm>
              <a:off x="5388507" y="2475105"/>
              <a:ext cx="150199" cy="150199"/>
              <a:chOff x="3001433" y="2870200"/>
              <a:chExt cx="150199" cy="150199"/>
            </a:xfrm>
          </p:grpSpPr>
          <p:sp>
            <p:nvSpPr>
              <p:cNvPr id="230" name="Oval 229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1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32" name="Straight Connector 231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3" name="Straight Connector 232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1" name="Group 190"/>
            <p:cNvGrpSpPr/>
            <p:nvPr/>
          </p:nvGrpSpPr>
          <p:grpSpPr>
            <a:xfrm>
              <a:off x="5091645" y="2475105"/>
              <a:ext cx="150199" cy="150199"/>
              <a:chOff x="5863171" y="2857501"/>
              <a:chExt cx="150199" cy="150199"/>
            </a:xfrm>
          </p:grpSpPr>
          <p:sp>
            <p:nvSpPr>
              <p:cNvPr id="212" name="Oval 191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3" name="Straight Connector 192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3" name="Oval 722"/>
          <p:cNvSpPr>
            <a:spLocks noChangeAspect="1"/>
          </p:cNvSpPr>
          <p:nvPr/>
        </p:nvSpPr>
        <p:spPr>
          <a:xfrm>
            <a:off x="5107523" y="269533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4" name="Group 40"/>
          <p:cNvGrpSpPr/>
          <p:nvPr/>
        </p:nvGrpSpPr>
        <p:grpSpPr>
          <a:xfrm>
            <a:off x="5139760" y="2727576"/>
            <a:ext cx="85725" cy="85725"/>
            <a:chOff x="2007394" y="2870993"/>
            <a:chExt cx="85725" cy="85725"/>
          </a:xfrm>
        </p:grpSpPr>
        <p:cxnSp>
          <p:nvCxnSpPr>
            <p:cNvPr id="725" name="Straight Connector 72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Connector 725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1" name="Oval 193"/>
          <p:cNvSpPr>
            <a:spLocks noChangeAspect="1"/>
          </p:cNvSpPr>
          <p:nvPr/>
        </p:nvSpPr>
        <p:spPr>
          <a:xfrm>
            <a:off x="5404385" y="2695339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2" name="Straight Connector 194"/>
          <p:cNvCxnSpPr/>
          <p:nvPr/>
        </p:nvCxnSpPr>
        <p:spPr>
          <a:xfrm>
            <a:off x="5436622" y="277043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27" name="Group 726"/>
          <p:cNvGrpSpPr/>
          <p:nvPr/>
        </p:nvGrpSpPr>
        <p:grpSpPr>
          <a:xfrm>
            <a:off x="5107523" y="2919757"/>
            <a:ext cx="447061" cy="150199"/>
            <a:chOff x="5091645" y="2475105"/>
            <a:chExt cx="447061" cy="150199"/>
          </a:xfrm>
        </p:grpSpPr>
        <p:grpSp>
          <p:nvGrpSpPr>
            <p:cNvPr id="728" name="Group 184"/>
            <p:cNvGrpSpPr/>
            <p:nvPr/>
          </p:nvGrpSpPr>
          <p:grpSpPr>
            <a:xfrm>
              <a:off x="5388507" y="2475105"/>
              <a:ext cx="150199" cy="150199"/>
              <a:chOff x="3001433" y="2870200"/>
              <a:chExt cx="150199" cy="150199"/>
            </a:xfrm>
          </p:grpSpPr>
          <p:sp>
            <p:nvSpPr>
              <p:cNvPr id="732" name="Oval 731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3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34" name="Straight Connector 73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5" name="Straight Connector 73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29" name="Group 190"/>
            <p:cNvGrpSpPr/>
            <p:nvPr/>
          </p:nvGrpSpPr>
          <p:grpSpPr>
            <a:xfrm>
              <a:off x="5091645" y="2475105"/>
              <a:ext cx="150199" cy="150199"/>
              <a:chOff x="5863171" y="2857501"/>
              <a:chExt cx="150199" cy="150199"/>
            </a:xfrm>
          </p:grpSpPr>
          <p:sp>
            <p:nvSpPr>
              <p:cNvPr id="730" name="Oval 191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1" name="Straight Connector 192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36" name="Group 735"/>
          <p:cNvGrpSpPr/>
          <p:nvPr/>
        </p:nvGrpSpPr>
        <p:grpSpPr>
          <a:xfrm>
            <a:off x="4810661" y="3368593"/>
            <a:ext cx="743923" cy="150199"/>
            <a:chOff x="4803780" y="3377263"/>
            <a:chExt cx="743923" cy="150199"/>
          </a:xfrm>
        </p:grpSpPr>
        <p:grpSp>
          <p:nvGrpSpPr>
            <p:cNvPr id="92" name="Group 61"/>
            <p:cNvGrpSpPr/>
            <p:nvPr/>
          </p:nvGrpSpPr>
          <p:grpSpPr>
            <a:xfrm>
              <a:off x="4803780" y="3377263"/>
              <a:ext cx="150199" cy="150199"/>
              <a:chOff x="3001433" y="2870200"/>
              <a:chExt cx="150199" cy="150199"/>
            </a:xfrm>
          </p:grpSpPr>
          <p:sp>
            <p:nvSpPr>
              <p:cNvPr id="104" name="Oval 7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06" name="Straight Connector 75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7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4" name="Group 63"/>
            <p:cNvGrpSpPr/>
            <p:nvPr/>
          </p:nvGrpSpPr>
          <p:grpSpPr>
            <a:xfrm>
              <a:off x="5397504" y="3377263"/>
              <a:ext cx="150199" cy="150199"/>
              <a:chOff x="3001433" y="2870200"/>
              <a:chExt cx="150199" cy="150199"/>
            </a:xfrm>
          </p:grpSpPr>
          <p:sp>
            <p:nvSpPr>
              <p:cNvPr id="98" name="Oval 97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00" name="Straight Connector 6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5" name="Group 64"/>
            <p:cNvGrpSpPr/>
            <p:nvPr/>
          </p:nvGrpSpPr>
          <p:grpSpPr>
            <a:xfrm>
              <a:off x="5100642" y="3377263"/>
              <a:ext cx="150199" cy="150199"/>
              <a:chOff x="5863171" y="2857501"/>
              <a:chExt cx="150199" cy="150199"/>
            </a:xfrm>
          </p:grpSpPr>
          <p:sp>
            <p:nvSpPr>
              <p:cNvPr id="96" name="Oval 9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Oval 109"/>
          <p:cNvSpPr>
            <a:spLocks noChangeAspect="1"/>
          </p:cNvSpPr>
          <p:nvPr/>
        </p:nvSpPr>
        <p:spPr>
          <a:xfrm>
            <a:off x="5107523" y="3144175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1" name="Group 40"/>
          <p:cNvGrpSpPr/>
          <p:nvPr/>
        </p:nvGrpSpPr>
        <p:grpSpPr>
          <a:xfrm>
            <a:off x="5139760" y="3176412"/>
            <a:ext cx="85725" cy="85725"/>
            <a:chOff x="2007394" y="2870993"/>
            <a:chExt cx="85725" cy="85725"/>
          </a:xfrm>
        </p:grpSpPr>
        <p:cxnSp>
          <p:nvCxnSpPr>
            <p:cNvPr id="112" name="Straight Connector 11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8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Oval 77"/>
          <p:cNvSpPr>
            <a:spLocks noChangeAspect="1"/>
          </p:cNvSpPr>
          <p:nvPr/>
        </p:nvSpPr>
        <p:spPr>
          <a:xfrm>
            <a:off x="4810661" y="3144175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Connector 78"/>
          <p:cNvCxnSpPr/>
          <p:nvPr/>
        </p:nvCxnSpPr>
        <p:spPr>
          <a:xfrm>
            <a:off x="4842898" y="321927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>
            <a:spLocks noChangeAspect="1"/>
          </p:cNvSpPr>
          <p:nvPr/>
        </p:nvSpPr>
        <p:spPr>
          <a:xfrm>
            <a:off x="5404385" y="3144175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5436622" y="321927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8" name="Group 737"/>
          <p:cNvGrpSpPr/>
          <p:nvPr/>
        </p:nvGrpSpPr>
        <p:grpSpPr>
          <a:xfrm>
            <a:off x="4810661" y="3817429"/>
            <a:ext cx="743923" cy="150199"/>
            <a:chOff x="4803780" y="3377263"/>
            <a:chExt cx="743923" cy="150199"/>
          </a:xfrm>
        </p:grpSpPr>
        <p:grpSp>
          <p:nvGrpSpPr>
            <p:cNvPr id="739" name="Group 61"/>
            <p:cNvGrpSpPr/>
            <p:nvPr/>
          </p:nvGrpSpPr>
          <p:grpSpPr>
            <a:xfrm>
              <a:off x="4803780" y="3377263"/>
              <a:ext cx="150199" cy="150199"/>
              <a:chOff x="3001433" y="2870200"/>
              <a:chExt cx="150199" cy="150199"/>
            </a:xfrm>
          </p:grpSpPr>
          <p:sp>
            <p:nvSpPr>
              <p:cNvPr id="748" name="Oval 7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9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50" name="Straight Connector 75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1" name="Straight Connector 7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40" name="Group 63"/>
            <p:cNvGrpSpPr/>
            <p:nvPr/>
          </p:nvGrpSpPr>
          <p:grpSpPr>
            <a:xfrm>
              <a:off x="5397504" y="3377263"/>
              <a:ext cx="150199" cy="150199"/>
              <a:chOff x="3001433" y="2870200"/>
              <a:chExt cx="150199" cy="150199"/>
            </a:xfrm>
          </p:grpSpPr>
          <p:sp>
            <p:nvSpPr>
              <p:cNvPr id="744" name="Oval 74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45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46" name="Straight Connector 6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7" name="Straight Connector 74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41" name="Group 64"/>
            <p:cNvGrpSpPr/>
            <p:nvPr/>
          </p:nvGrpSpPr>
          <p:grpSpPr>
            <a:xfrm>
              <a:off x="5100642" y="3377263"/>
              <a:ext cx="150199" cy="150199"/>
              <a:chOff x="5863171" y="2857501"/>
              <a:chExt cx="150199" cy="150199"/>
            </a:xfrm>
          </p:grpSpPr>
          <p:sp>
            <p:nvSpPr>
              <p:cNvPr id="742" name="Oval 741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43" name="Straight Connector 742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60" name="Oval 759"/>
          <p:cNvSpPr>
            <a:spLocks noChangeAspect="1"/>
          </p:cNvSpPr>
          <p:nvPr/>
        </p:nvSpPr>
        <p:spPr>
          <a:xfrm>
            <a:off x="5107523" y="359301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1" name="Group 40"/>
          <p:cNvGrpSpPr/>
          <p:nvPr/>
        </p:nvGrpSpPr>
        <p:grpSpPr>
          <a:xfrm>
            <a:off x="5139760" y="3625248"/>
            <a:ext cx="85725" cy="85725"/>
            <a:chOff x="2007394" y="2870993"/>
            <a:chExt cx="85725" cy="85725"/>
          </a:xfrm>
        </p:grpSpPr>
        <p:cxnSp>
          <p:nvCxnSpPr>
            <p:cNvPr id="762" name="Straight Connector 76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3" name="Straight Connector 8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58" name="Oval 77"/>
          <p:cNvSpPr>
            <a:spLocks noChangeAspect="1"/>
          </p:cNvSpPr>
          <p:nvPr/>
        </p:nvSpPr>
        <p:spPr>
          <a:xfrm>
            <a:off x="4810661" y="359301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9" name="Straight Connector 78"/>
          <p:cNvCxnSpPr/>
          <p:nvPr/>
        </p:nvCxnSpPr>
        <p:spPr>
          <a:xfrm>
            <a:off x="4842898" y="366811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6" name="Oval 755"/>
          <p:cNvSpPr>
            <a:spLocks noChangeAspect="1"/>
          </p:cNvSpPr>
          <p:nvPr/>
        </p:nvSpPr>
        <p:spPr>
          <a:xfrm>
            <a:off x="5404385" y="359301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7" name="Straight Connector 756"/>
          <p:cNvCxnSpPr/>
          <p:nvPr/>
        </p:nvCxnSpPr>
        <p:spPr>
          <a:xfrm>
            <a:off x="5436622" y="366811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64" name="Group 763"/>
          <p:cNvGrpSpPr/>
          <p:nvPr/>
        </p:nvGrpSpPr>
        <p:grpSpPr>
          <a:xfrm>
            <a:off x="4810661" y="4266261"/>
            <a:ext cx="743923" cy="150199"/>
            <a:chOff x="4803780" y="3377263"/>
            <a:chExt cx="743923" cy="150199"/>
          </a:xfrm>
        </p:grpSpPr>
        <p:grpSp>
          <p:nvGrpSpPr>
            <p:cNvPr id="765" name="Group 61"/>
            <p:cNvGrpSpPr/>
            <p:nvPr/>
          </p:nvGrpSpPr>
          <p:grpSpPr>
            <a:xfrm>
              <a:off x="4803780" y="3377263"/>
              <a:ext cx="150199" cy="150199"/>
              <a:chOff x="3001433" y="2870200"/>
              <a:chExt cx="150199" cy="150199"/>
            </a:xfrm>
          </p:grpSpPr>
          <p:sp>
            <p:nvSpPr>
              <p:cNvPr id="774" name="Oval 7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5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76" name="Straight Connector 75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7" name="Straight Connector 7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6" name="Group 63"/>
            <p:cNvGrpSpPr/>
            <p:nvPr/>
          </p:nvGrpSpPr>
          <p:grpSpPr>
            <a:xfrm>
              <a:off x="5397504" y="3377263"/>
              <a:ext cx="150199" cy="150199"/>
              <a:chOff x="3001433" y="2870200"/>
              <a:chExt cx="150199" cy="150199"/>
            </a:xfrm>
          </p:grpSpPr>
          <p:sp>
            <p:nvSpPr>
              <p:cNvPr id="770" name="Oval 769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1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72" name="Straight Connector 6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3" name="Straight Connector 772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7" name="Group 64"/>
            <p:cNvGrpSpPr/>
            <p:nvPr/>
          </p:nvGrpSpPr>
          <p:grpSpPr>
            <a:xfrm>
              <a:off x="5100642" y="3377263"/>
              <a:ext cx="150199" cy="150199"/>
              <a:chOff x="5863171" y="2857501"/>
              <a:chExt cx="150199" cy="150199"/>
            </a:xfrm>
          </p:grpSpPr>
          <p:sp>
            <p:nvSpPr>
              <p:cNvPr id="768" name="Oval 76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69" name="Straight Connector 76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6" name="Oval 785"/>
          <p:cNvSpPr>
            <a:spLocks noChangeAspect="1"/>
          </p:cNvSpPr>
          <p:nvPr/>
        </p:nvSpPr>
        <p:spPr>
          <a:xfrm>
            <a:off x="5107523" y="4041847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7" name="Group 40"/>
          <p:cNvGrpSpPr/>
          <p:nvPr/>
        </p:nvGrpSpPr>
        <p:grpSpPr>
          <a:xfrm>
            <a:off x="5139760" y="4074084"/>
            <a:ext cx="85725" cy="85725"/>
            <a:chOff x="2007394" y="2870993"/>
            <a:chExt cx="85725" cy="85725"/>
          </a:xfrm>
        </p:grpSpPr>
        <p:cxnSp>
          <p:nvCxnSpPr>
            <p:cNvPr id="788" name="Straight Connector 78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Straight Connector 8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4" name="Oval 77"/>
          <p:cNvSpPr>
            <a:spLocks noChangeAspect="1"/>
          </p:cNvSpPr>
          <p:nvPr/>
        </p:nvSpPr>
        <p:spPr>
          <a:xfrm>
            <a:off x="4810661" y="4041847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5" name="Straight Connector 78"/>
          <p:cNvCxnSpPr/>
          <p:nvPr/>
        </p:nvCxnSpPr>
        <p:spPr>
          <a:xfrm>
            <a:off x="4842898" y="4116947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2" name="Oval 781"/>
          <p:cNvSpPr>
            <a:spLocks noChangeAspect="1"/>
          </p:cNvSpPr>
          <p:nvPr/>
        </p:nvSpPr>
        <p:spPr>
          <a:xfrm>
            <a:off x="5404385" y="4041847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3" name="Straight Connector 782"/>
          <p:cNvCxnSpPr/>
          <p:nvPr/>
        </p:nvCxnSpPr>
        <p:spPr>
          <a:xfrm>
            <a:off x="5436622" y="4116947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1" name="Oval 790"/>
          <p:cNvSpPr/>
          <p:nvPr/>
        </p:nvSpPr>
        <p:spPr>
          <a:xfrm>
            <a:off x="4440767" y="3107268"/>
            <a:ext cx="244856" cy="458724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Slide Number Placeholder 30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1"/>
          <p:cNvSpPr/>
          <p:nvPr/>
        </p:nvSpPr>
        <p:spPr>
          <a:xfrm>
            <a:off x="3221564" y="2738966"/>
            <a:ext cx="2387600" cy="237067"/>
          </a:xfrm>
          <a:custGeom>
            <a:avLst/>
            <a:gdLst>
              <a:gd name="connsiteX0" fmla="*/ 0 w 2387600"/>
              <a:gd name="connsiteY0" fmla="*/ 4234 h 237067"/>
              <a:gd name="connsiteX1" fmla="*/ 1485900 w 2387600"/>
              <a:gd name="connsiteY1" fmla="*/ 0 h 237067"/>
              <a:gd name="connsiteX2" fmla="*/ 1790700 w 2387600"/>
              <a:gd name="connsiteY2" fmla="*/ 237067 h 237067"/>
              <a:gd name="connsiteX3" fmla="*/ 2387600 w 2387600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" h="237067">
                <a:moveTo>
                  <a:pt x="0" y="4234"/>
                </a:moveTo>
                <a:lnTo>
                  <a:pt x="1485900" y="0"/>
                </a:lnTo>
                <a:lnTo>
                  <a:pt x="1790700" y="237067"/>
                </a:lnTo>
                <a:lnTo>
                  <a:pt x="2387600" y="237067"/>
                </a:ln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 flipV="1">
            <a:off x="3217332" y="2290234"/>
            <a:ext cx="2387600" cy="237067"/>
          </a:xfrm>
          <a:custGeom>
            <a:avLst/>
            <a:gdLst>
              <a:gd name="connsiteX0" fmla="*/ 0 w 2387600"/>
              <a:gd name="connsiteY0" fmla="*/ 4234 h 237067"/>
              <a:gd name="connsiteX1" fmla="*/ 1485900 w 2387600"/>
              <a:gd name="connsiteY1" fmla="*/ 0 h 237067"/>
              <a:gd name="connsiteX2" fmla="*/ 1790700 w 2387600"/>
              <a:gd name="connsiteY2" fmla="*/ 237067 h 237067"/>
              <a:gd name="connsiteX3" fmla="*/ 2387600 w 2387600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" h="237067">
                <a:moveTo>
                  <a:pt x="0" y="4234"/>
                </a:moveTo>
                <a:lnTo>
                  <a:pt x="1485900" y="0"/>
                </a:lnTo>
                <a:lnTo>
                  <a:pt x="1790700" y="237067"/>
                </a:lnTo>
                <a:lnTo>
                  <a:pt x="2387600" y="237067"/>
                </a:ln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221564" y="2294466"/>
            <a:ext cx="2387600" cy="237067"/>
          </a:xfrm>
          <a:custGeom>
            <a:avLst/>
            <a:gdLst>
              <a:gd name="connsiteX0" fmla="*/ 0 w 2387600"/>
              <a:gd name="connsiteY0" fmla="*/ 4234 h 237067"/>
              <a:gd name="connsiteX1" fmla="*/ 1485900 w 2387600"/>
              <a:gd name="connsiteY1" fmla="*/ 0 h 237067"/>
              <a:gd name="connsiteX2" fmla="*/ 1790700 w 2387600"/>
              <a:gd name="connsiteY2" fmla="*/ 237067 h 237067"/>
              <a:gd name="connsiteX3" fmla="*/ 2387600 w 2387600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" h="237067">
                <a:moveTo>
                  <a:pt x="0" y="4234"/>
                </a:moveTo>
                <a:lnTo>
                  <a:pt x="1485900" y="0"/>
                </a:lnTo>
                <a:lnTo>
                  <a:pt x="1790700" y="237067"/>
                </a:lnTo>
                <a:lnTo>
                  <a:pt x="2387600" y="237067"/>
                </a:ln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 flipV="1">
            <a:off x="3217332" y="2741086"/>
            <a:ext cx="2387600" cy="237067"/>
          </a:xfrm>
          <a:custGeom>
            <a:avLst/>
            <a:gdLst>
              <a:gd name="connsiteX0" fmla="*/ 0 w 2387600"/>
              <a:gd name="connsiteY0" fmla="*/ 4234 h 237067"/>
              <a:gd name="connsiteX1" fmla="*/ 1485900 w 2387600"/>
              <a:gd name="connsiteY1" fmla="*/ 0 h 237067"/>
              <a:gd name="connsiteX2" fmla="*/ 1790700 w 2387600"/>
              <a:gd name="connsiteY2" fmla="*/ 237067 h 237067"/>
              <a:gd name="connsiteX3" fmla="*/ 2387600 w 2387600"/>
              <a:gd name="connsiteY3" fmla="*/ 237067 h 237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7600" h="237067">
                <a:moveTo>
                  <a:pt x="0" y="4234"/>
                </a:moveTo>
                <a:lnTo>
                  <a:pt x="1485900" y="0"/>
                </a:lnTo>
                <a:lnTo>
                  <a:pt x="1790700" y="237067"/>
                </a:lnTo>
                <a:lnTo>
                  <a:pt x="2387600" y="237067"/>
                </a:lnTo>
              </a:path>
            </a:pathLst>
          </a:custGeom>
          <a:ln w="28575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V="1">
            <a:off x="3225809" y="3183479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 flipV="1">
            <a:off x="3221587" y="3632224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 flipV="1">
            <a:off x="3217365" y="4080969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221564" y="4085168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>
            <a:spLocks noChangeAspect="1"/>
          </p:cNvSpPr>
          <p:nvPr/>
        </p:nvSpPr>
        <p:spPr>
          <a:xfrm>
            <a:off x="4340759" y="378555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1" name="Group 40"/>
          <p:cNvGrpSpPr/>
          <p:nvPr/>
        </p:nvGrpSpPr>
        <p:grpSpPr>
          <a:xfrm>
            <a:off x="4372996" y="3817788"/>
            <a:ext cx="85725" cy="85725"/>
            <a:chOff x="2007394" y="2870993"/>
            <a:chExt cx="85725" cy="85725"/>
          </a:xfrm>
        </p:grpSpPr>
        <p:cxnSp>
          <p:nvCxnSpPr>
            <p:cNvPr id="272" name="Straight Connector 27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2" name="Oval 261"/>
          <p:cNvSpPr>
            <a:spLocks noChangeAspect="1"/>
          </p:cNvSpPr>
          <p:nvPr/>
        </p:nvSpPr>
        <p:spPr>
          <a:xfrm>
            <a:off x="3153311" y="378555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3" name="Group 40"/>
          <p:cNvGrpSpPr/>
          <p:nvPr/>
        </p:nvGrpSpPr>
        <p:grpSpPr>
          <a:xfrm>
            <a:off x="3185548" y="3817788"/>
            <a:ext cx="85725" cy="85725"/>
            <a:chOff x="2007394" y="2870993"/>
            <a:chExt cx="85725" cy="85725"/>
          </a:xfrm>
        </p:grpSpPr>
        <p:cxnSp>
          <p:nvCxnSpPr>
            <p:cNvPr id="264" name="Straight Connector 26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" name="Oval 255"/>
          <p:cNvSpPr>
            <a:spLocks noChangeAspect="1"/>
          </p:cNvSpPr>
          <p:nvPr/>
        </p:nvSpPr>
        <p:spPr>
          <a:xfrm>
            <a:off x="3747035" y="378555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40"/>
          <p:cNvGrpSpPr/>
          <p:nvPr/>
        </p:nvGrpSpPr>
        <p:grpSpPr>
          <a:xfrm>
            <a:off x="3779272" y="3817788"/>
            <a:ext cx="85725" cy="85725"/>
            <a:chOff x="2007394" y="2870993"/>
            <a:chExt cx="85725" cy="85725"/>
          </a:xfrm>
        </p:grpSpPr>
        <p:cxnSp>
          <p:nvCxnSpPr>
            <p:cNvPr id="258" name="Straight Connector 25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4" name="Oval 253"/>
          <p:cNvSpPr>
            <a:spLocks noChangeAspect="1"/>
          </p:cNvSpPr>
          <p:nvPr/>
        </p:nvSpPr>
        <p:spPr>
          <a:xfrm>
            <a:off x="3450173" y="378555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5" name="Straight Connector 254"/>
          <p:cNvCxnSpPr/>
          <p:nvPr/>
        </p:nvCxnSpPr>
        <p:spPr>
          <a:xfrm>
            <a:off x="3482410" y="386065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2" name="Oval 251"/>
          <p:cNvSpPr>
            <a:spLocks noChangeAspect="1"/>
          </p:cNvSpPr>
          <p:nvPr/>
        </p:nvSpPr>
        <p:spPr>
          <a:xfrm>
            <a:off x="4043897" y="378555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Straight Connector 252"/>
          <p:cNvCxnSpPr/>
          <p:nvPr/>
        </p:nvCxnSpPr>
        <p:spPr>
          <a:xfrm>
            <a:off x="4076134" y="386065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spect="1"/>
          </p:cNvSpPr>
          <p:nvPr/>
        </p:nvSpPr>
        <p:spPr>
          <a:xfrm>
            <a:off x="4318000" y="3539067"/>
            <a:ext cx="196088" cy="196088"/>
          </a:xfrm>
          <a:prstGeom prst="rect">
            <a:avLst/>
          </a:prstGeom>
          <a:noFill/>
          <a:ln w="19050" cap="flat" cmpd="sng" algn="ctr">
            <a:solidFill>
              <a:schemeClr val="accent3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57184" y="3037417"/>
            <a:ext cx="1238250" cy="92075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93167" y="2846918"/>
            <a:ext cx="244856" cy="458724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814359" y="3072342"/>
            <a:ext cx="923925" cy="41275"/>
          </a:xfrm>
          <a:custGeom>
            <a:avLst/>
            <a:gdLst>
              <a:gd name="connsiteX0" fmla="*/ 0 w 923925"/>
              <a:gd name="connsiteY0" fmla="*/ 41275 h 41275"/>
              <a:gd name="connsiteX1" fmla="*/ 158750 w 923925"/>
              <a:gd name="connsiteY1" fmla="*/ 19050 h 41275"/>
              <a:gd name="connsiteX2" fmla="*/ 428625 w 923925"/>
              <a:gd name="connsiteY2" fmla="*/ 6350 h 41275"/>
              <a:gd name="connsiteX3" fmla="*/ 923925 w 923925"/>
              <a:gd name="connsiteY3" fmla="*/ 0 h 4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41275">
                <a:moveTo>
                  <a:pt x="0" y="41275"/>
                </a:moveTo>
                <a:cubicBezTo>
                  <a:pt x="43656" y="33073"/>
                  <a:pt x="87313" y="24871"/>
                  <a:pt x="158750" y="19050"/>
                </a:cubicBezTo>
                <a:cubicBezTo>
                  <a:pt x="230188" y="13229"/>
                  <a:pt x="301096" y="9525"/>
                  <a:pt x="428625" y="6350"/>
                </a:cubicBezTo>
                <a:cubicBezTo>
                  <a:pt x="556154" y="3175"/>
                  <a:pt x="923925" y="0"/>
                  <a:pt x="923925" y="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490509" y="3520017"/>
            <a:ext cx="1247775" cy="45719"/>
          </a:xfrm>
          <a:custGeom>
            <a:avLst/>
            <a:gdLst>
              <a:gd name="connsiteX0" fmla="*/ 0 w 923925"/>
              <a:gd name="connsiteY0" fmla="*/ 41275 h 41275"/>
              <a:gd name="connsiteX1" fmla="*/ 158750 w 923925"/>
              <a:gd name="connsiteY1" fmla="*/ 19050 h 41275"/>
              <a:gd name="connsiteX2" fmla="*/ 428625 w 923925"/>
              <a:gd name="connsiteY2" fmla="*/ 6350 h 41275"/>
              <a:gd name="connsiteX3" fmla="*/ 923925 w 923925"/>
              <a:gd name="connsiteY3" fmla="*/ 0 h 4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41275">
                <a:moveTo>
                  <a:pt x="0" y="41275"/>
                </a:moveTo>
                <a:cubicBezTo>
                  <a:pt x="43656" y="33073"/>
                  <a:pt x="87313" y="24871"/>
                  <a:pt x="158750" y="19050"/>
                </a:cubicBezTo>
                <a:cubicBezTo>
                  <a:pt x="230188" y="13229"/>
                  <a:pt x="301096" y="9525"/>
                  <a:pt x="428625" y="6350"/>
                </a:cubicBezTo>
                <a:cubicBezTo>
                  <a:pt x="556154" y="3175"/>
                  <a:pt x="923925" y="0"/>
                  <a:pt x="923925" y="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706534" y="2891367"/>
            <a:ext cx="93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kink with (-) charge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6534" y="3354917"/>
            <a:ext cx="93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jog pair created by anion vacancy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09434" y="4415367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(101)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607734" y="3234267"/>
          <a:ext cx="419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2" name="Equation" r:id="rId4" imgW="419100" imgH="215900" progId="Equation.3">
                  <p:embed/>
                </p:oleObj>
              </mc:Choice>
              <mc:Fallback>
                <p:oleObj name="Equation" r:id="rId4" imgW="4191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7734" y="3234267"/>
                        <a:ext cx="4191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>
            <a:cxnSpLocks/>
          </p:cNvCxnSpPr>
          <p:nvPr/>
        </p:nvCxnSpPr>
        <p:spPr>
          <a:xfrm rot="16200000">
            <a:off x="2979974" y="3309149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 rot="16200000">
            <a:off x="4538899" y="4560099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4700059" y="2208742"/>
            <a:ext cx="31115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4405547" y="4469342"/>
            <a:ext cx="31115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rot="16200000">
            <a:off x="4329349" y="4560099"/>
            <a:ext cx="25399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671484" y="4412192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85712" y="441219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ξ</a:t>
            </a:r>
          </a:p>
        </p:txBody>
      </p:sp>
      <p:sp>
        <p:nvSpPr>
          <p:cNvPr id="53" name="Freeform 52"/>
          <p:cNvSpPr/>
          <p:nvPr/>
        </p:nvSpPr>
        <p:spPr>
          <a:xfrm>
            <a:off x="3221564" y="3183467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221564" y="3640667"/>
            <a:ext cx="2379134" cy="232833"/>
          </a:xfrm>
          <a:custGeom>
            <a:avLst/>
            <a:gdLst>
              <a:gd name="connsiteX0" fmla="*/ 0 w 2379134"/>
              <a:gd name="connsiteY0" fmla="*/ 0 h 232833"/>
              <a:gd name="connsiteX1" fmla="*/ 1193800 w 2379134"/>
              <a:gd name="connsiteY1" fmla="*/ 4233 h 232833"/>
              <a:gd name="connsiteX2" fmla="*/ 1481667 w 2379134"/>
              <a:gd name="connsiteY2" fmla="*/ 228600 h 232833"/>
              <a:gd name="connsiteX3" fmla="*/ 2379134 w 2379134"/>
              <a:gd name="connsiteY3" fmla="*/ 232833 h 232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79134" h="232833">
                <a:moveTo>
                  <a:pt x="0" y="0"/>
                </a:moveTo>
                <a:lnTo>
                  <a:pt x="1193800" y="4233"/>
                </a:lnTo>
                <a:lnTo>
                  <a:pt x="1481667" y="228600"/>
                </a:lnTo>
                <a:lnTo>
                  <a:pt x="2379134" y="232833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3153311" y="2218268"/>
            <a:ext cx="1634509" cy="150199"/>
            <a:chOff x="3136377" y="2214035"/>
            <a:chExt cx="1634509" cy="150199"/>
          </a:xfrm>
        </p:grpSpPr>
        <p:grpSp>
          <p:nvGrpSpPr>
            <p:cNvPr id="22" name="Group 21"/>
            <p:cNvGrpSpPr/>
            <p:nvPr/>
          </p:nvGrpSpPr>
          <p:grpSpPr>
            <a:xfrm>
              <a:off x="3433239" y="2214035"/>
              <a:ext cx="150199" cy="150199"/>
              <a:chOff x="3001433" y="2870200"/>
              <a:chExt cx="150199" cy="150199"/>
            </a:xfrm>
          </p:grpSpPr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" name="Group 26"/>
            <p:cNvGrpSpPr/>
            <p:nvPr/>
          </p:nvGrpSpPr>
          <p:grpSpPr>
            <a:xfrm>
              <a:off x="3136377" y="2214035"/>
              <a:ext cx="150199" cy="150199"/>
              <a:chOff x="5863171" y="2857501"/>
              <a:chExt cx="150199" cy="150199"/>
            </a:xfrm>
          </p:grpSpPr>
          <p:sp>
            <p:nvSpPr>
              <p:cNvPr id="28" name="Oval 2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4026963" y="2214035"/>
              <a:ext cx="150199" cy="150199"/>
              <a:chOff x="3001433" y="2870200"/>
              <a:chExt cx="150199" cy="150199"/>
            </a:xfrm>
          </p:grpSpPr>
          <p:sp>
            <p:nvSpPr>
              <p:cNvPr id="31" name="Oval 30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2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" name="Group 34"/>
            <p:cNvGrpSpPr/>
            <p:nvPr/>
          </p:nvGrpSpPr>
          <p:grpSpPr>
            <a:xfrm>
              <a:off x="3730101" y="2214035"/>
              <a:ext cx="150199" cy="150199"/>
              <a:chOff x="5863171" y="2857501"/>
              <a:chExt cx="150199" cy="150199"/>
            </a:xfrm>
          </p:grpSpPr>
          <p:sp>
            <p:nvSpPr>
              <p:cNvPr id="36" name="Oval 3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37"/>
            <p:cNvGrpSpPr/>
            <p:nvPr/>
          </p:nvGrpSpPr>
          <p:grpSpPr>
            <a:xfrm>
              <a:off x="4620687" y="2214035"/>
              <a:ext cx="150199" cy="150199"/>
              <a:chOff x="3001433" y="2870200"/>
              <a:chExt cx="150199" cy="150199"/>
            </a:xfrm>
          </p:grpSpPr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" name="Group 42"/>
            <p:cNvGrpSpPr/>
            <p:nvPr/>
          </p:nvGrpSpPr>
          <p:grpSpPr>
            <a:xfrm>
              <a:off x="4323825" y="2214035"/>
              <a:ext cx="150199" cy="150199"/>
              <a:chOff x="5863171" y="2857501"/>
              <a:chExt cx="150199" cy="150199"/>
            </a:xfrm>
          </p:grpSpPr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9" name="Group 58"/>
          <p:cNvGrpSpPr/>
          <p:nvPr/>
        </p:nvGrpSpPr>
        <p:grpSpPr>
          <a:xfrm>
            <a:off x="3153311" y="2666063"/>
            <a:ext cx="1634509" cy="150199"/>
            <a:chOff x="3136377" y="2214035"/>
            <a:chExt cx="1634509" cy="150199"/>
          </a:xfrm>
        </p:grpSpPr>
        <p:grpSp>
          <p:nvGrpSpPr>
            <p:cNvPr id="60" name="Group 59"/>
            <p:cNvGrpSpPr/>
            <p:nvPr/>
          </p:nvGrpSpPr>
          <p:grpSpPr>
            <a:xfrm>
              <a:off x="3433239" y="2214035"/>
              <a:ext cx="150199" cy="150199"/>
              <a:chOff x="3001433" y="2870200"/>
              <a:chExt cx="150199" cy="150199"/>
            </a:xfrm>
          </p:grpSpPr>
          <p:sp>
            <p:nvSpPr>
              <p:cNvPr id="80" name="Oval 79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1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" name="Group 60"/>
            <p:cNvGrpSpPr/>
            <p:nvPr/>
          </p:nvGrpSpPr>
          <p:grpSpPr>
            <a:xfrm>
              <a:off x="3136377" y="2214035"/>
              <a:ext cx="150199" cy="150199"/>
              <a:chOff x="5863171" y="2857501"/>
              <a:chExt cx="150199" cy="150199"/>
            </a:xfrm>
          </p:grpSpPr>
          <p:sp>
            <p:nvSpPr>
              <p:cNvPr id="78" name="Oval 7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Group 61"/>
            <p:cNvGrpSpPr/>
            <p:nvPr/>
          </p:nvGrpSpPr>
          <p:grpSpPr>
            <a:xfrm>
              <a:off x="4026963" y="2214035"/>
              <a:ext cx="150199" cy="150199"/>
              <a:chOff x="3001433" y="2870200"/>
              <a:chExt cx="150199" cy="150199"/>
            </a:xfrm>
          </p:grpSpPr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5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6" name="Straight Connector 75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/>
            <p:cNvGrpSpPr/>
            <p:nvPr/>
          </p:nvGrpSpPr>
          <p:grpSpPr>
            <a:xfrm>
              <a:off x="3730101" y="2214035"/>
              <a:ext cx="150199" cy="150199"/>
              <a:chOff x="5863171" y="2857501"/>
              <a:chExt cx="150199" cy="150199"/>
            </a:xfrm>
          </p:grpSpPr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3" name="Straight Connector 72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4620687" y="2214035"/>
              <a:ext cx="150199" cy="150199"/>
              <a:chOff x="3001433" y="2870200"/>
              <a:chExt cx="150199" cy="150199"/>
            </a:xfrm>
          </p:grpSpPr>
          <p:sp>
            <p:nvSpPr>
              <p:cNvPr id="68" name="Oval 67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9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64"/>
            <p:cNvGrpSpPr/>
            <p:nvPr/>
          </p:nvGrpSpPr>
          <p:grpSpPr>
            <a:xfrm>
              <a:off x="4323825" y="2214035"/>
              <a:ext cx="150199" cy="150199"/>
              <a:chOff x="5863171" y="2857501"/>
              <a:chExt cx="150199" cy="150199"/>
            </a:xfrm>
          </p:grpSpPr>
          <p:sp>
            <p:nvSpPr>
              <p:cNvPr id="66" name="Oval 6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Group 108"/>
          <p:cNvGrpSpPr/>
          <p:nvPr/>
        </p:nvGrpSpPr>
        <p:grpSpPr>
          <a:xfrm>
            <a:off x="3153311" y="3113858"/>
            <a:ext cx="1337647" cy="150199"/>
            <a:chOff x="3140612" y="3115734"/>
            <a:chExt cx="1337647" cy="150199"/>
          </a:xfrm>
        </p:grpSpPr>
        <p:grpSp>
          <p:nvGrpSpPr>
            <p:cNvPr id="85" name="Group 84"/>
            <p:cNvGrpSpPr/>
            <p:nvPr/>
          </p:nvGrpSpPr>
          <p:grpSpPr>
            <a:xfrm>
              <a:off x="3437474" y="3115734"/>
              <a:ext cx="150199" cy="150199"/>
              <a:chOff x="3001433" y="2870200"/>
              <a:chExt cx="150199" cy="150199"/>
            </a:xfrm>
          </p:grpSpPr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6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6" name="Group 85"/>
            <p:cNvGrpSpPr/>
            <p:nvPr/>
          </p:nvGrpSpPr>
          <p:grpSpPr>
            <a:xfrm>
              <a:off x="3140612" y="3115734"/>
              <a:ext cx="150199" cy="150199"/>
              <a:chOff x="5863171" y="2857501"/>
              <a:chExt cx="150199" cy="150199"/>
            </a:xfrm>
          </p:grpSpPr>
          <p:sp>
            <p:nvSpPr>
              <p:cNvPr id="103" name="Oval 102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" name="Straight Connector 103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4031198" y="3115734"/>
              <a:ext cx="150199" cy="150199"/>
              <a:chOff x="3001433" y="2870200"/>
              <a:chExt cx="150199" cy="150199"/>
            </a:xfrm>
          </p:grpSpPr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0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8" name="Group 87"/>
            <p:cNvGrpSpPr/>
            <p:nvPr/>
          </p:nvGrpSpPr>
          <p:grpSpPr>
            <a:xfrm>
              <a:off x="3734336" y="3115734"/>
              <a:ext cx="150199" cy="150199"/>
              <a:chOff x="5863171" y="2857501"/>
              <a:chExt cx="150199" cy="150199"/>
            </a:xfrm>
          </p:grpSpPr>
          <p:sp>
            <p:nvSpPr>
              <p:cNvPr id="97" name="Oval 96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4328060" y="3115734"/>
              <a:ext cx="150199" cy="150199"/>
              <a:chOff x="5863171" y="2857501"/>
              <a:chExt cx="150199" cy="150199"/>
            </a:xfrm>
          </p:grpSpPr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0" name="Group 109"/>
          <p:cNvGrpSpPr/>
          <p:nvPr/>
        </p:nvGrpSpPr>
        <p:grpSpPr>
          <a:xfrm>
            <a:off x="3153311" y="3561653"/>
            <a:ext cx="1337647" cy="150199"/>
            <a:chOff x="3140612" y="3115734"/>
            <a:chExt cx="1337647" cy="150199"/>
          </a:xfrm>
        </p:grpSpPr>
        <p:grpSp>
          <p:nvGrpSpPr>
            <p:cNvPr id="111" name="Group 110"/>
            <p:cNvGrpSpPr/>
            <p:nvPr/>
          </p:nvGrpSpPr>
          <p:grpSpPr>
            <a:xfrm>
              <a:off x="3437474" y="3115734"/>
              <a:ext cx="150199" cy="150199"/>
              <a:chOff x="3001433" y="2870200"/>
              <a:chExt cx="150199" cy="150199"/>
            </a:xfrm>
          </p:grpSpPr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Group 111"/>
            <p:cNvGrpSpPr/>
            <p:nvPr/>
          </p:nvGrpSpPr>
          <p:grpSpPr>
            <a:xfrm>
              <a:off x="3140612" y="3115734"/>
              <a:ext cx="150199" cy="150199"/>
              <a:chOff x="5863171" y="2857501"/>
              <a:chExt cx="150199" cy="150199"/>
            </a:xfrm>
          </p:grpSpPr>
          <p:sp>
            <p:nvSpPr>
              <p:cNvPr id="124" name="Oval 123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5" name="Straight Connector 124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Group 112"/>
            <p:cNvGrpSpPr/>
            <p:nvPr/>
          </p:nvGrpSpPr>
          <p:grpSpPr>
            <a:xfrm>
              <a:off x="4031198" y="3115734"/>
              <a:ext cx="150199" cy="150199"/>
              <a:chOff x="3001433" y="2870200"/>
              <a:chExt cx="150199" cy="150199"/>
            </a:xfrm>
          </p:grpSpPr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4" name="Group 113"/>
            <p:cNvGrpSpPr/>
            <p:nvPr/>
          </p:nvGrpSpPr>
          <p:grpSpPr>
            <a:xfrm>
              <a:off x="3734336" y="3115734"/>
              <a:ext cx="150199" cy="150199"/>
              <a:chOff x="5863171" y="2857501"/>
              <a:chExt cx="150199" cy="150199"/>
            </a:xfrm>
          </p:grpSpPr>
          <p:sp>
            <p:nvSpPr>
              <p:cNvPr id="118" name="Oval 11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9" name="Straight Connector 11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4328060" y="3115734"/>
              <a:ext cx="150199" cy="150199"/>
              <a:chOff x="5863171" y="2857501"/>
              <a:chExt cx="150199" cy="150199"/>
            </a:xfrm>
          </p:grpSpPr>
          <p:sp>
            <p:nvSpPr>
              <p:cNvPr id="116" name="Oval 11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0" name="Group 129"/>
          <p:cNvGrpSpPr/>
          <p:nvPr/>
        </p:nvGrpSpPr>
        <p:grpSpPr>
          <a:xfrm>
            <a:off x="3153311" y="4009448"/>
            <a:ext cx="1337647" cy="150199"/>
            <a:chOff x="3140612" y="3115734"/>
            <a:chExt cx="1337647" cy="150199"/>
          </a:xfrm>
        </p:grpSpPr>
        <p:grpSp>
          <p:nvGrpSpPr>
            <p:cNvPr id="131" name="Group 130"/>
            <p:cNvGrpSpPr/>
            <p:nvPr/>
          </p:nvGrpSpPr>
          <p:grpSpPr>
            <a:xfrm>
              <a:off x="3437474" y="3115734"/>
              <a:ext cx="150199" cy="150199"/>
              <a:chOff x="3001433" y="2870200"/>
              <a:chExt cx="150199" cy="150199"/>
            </a:xfrm>
          </p:grpSpPr>
          <p:sp>
            <p:nvSpPr>
              <p:cNvPr id="146" name="Oval 145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7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2" name="Group 131"/>
            <p:cNvGrpSpPr/>
            <p:nvPr/>
          </p:nvGrpSpPr>
          <p:grpSpPr>
            <a:xfrm>
              <a:off x="3140612" y="3115734"/>
              <a:ext cx="150199" cy="150199"/>
              <a:chOff x="5863171" y="2857501"/>
              <a:chExt cx="150199" cy="150199"/>
            </a:xfrm>
          </p:grpSpPr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oup 132"/>
            <p:cNvGrpSpPr/>
            <p:nvPr/>
          </p:nvGrpSpPr>
          <p:grpSpPr>
            <a:xfrm>
              <a:off x="4031198" y="3115734"/>
              <a:ext cx="150199" cy="150199"/>
              <a:chOff x="3001433" y="2870200"/>
              <a:chExt cx="150199" cy="150199"/>
            </a:xfrm>
          </p:grpSpPr>
          <p:sp>
            <p:nvSpPr>
              <p:cNvPr id="140" name="Oval 139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4" name="Group 133"/>
            <p:cNvGrpSpPr/>
            <p:nvPr/>
          </p:nvGrpSpPr>
          <p:grpSpPr>
            <a:xfrm>
              <a:off x="3734336" y="3115734"/>
              <a:ext cx="150199" cy="150199"/>
              <a:chOff x="5863171" y="2857501"/>
              <a:chExt cx="150199" cy="150199"/>
            </a:xfrm>
          </p:grpSpPr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134"/>
            <p:cNvGrpSpPr/>
            <p:nvPr/>
          </p:nvGrpSpPr>
          <p:grpSpPr>
            <a:xfrm>
              <a:off x="4328060" y="3115734"/>
              <a:ext cx="150199" cy="150199"/>
              <a:chOff x="5863171" y="2857501"/>
              <a:chExt cx="150199" cy="150199"/>
            </a:xfrm>
          </p:grpSpPr>
          <p:sp>
            <p:nvSpPr>
              <p:cNvPr id="136" name="Oval 13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7" name="Straight Connector 13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9" name="Oval 158"/>
          <p:cNvSpPr>
            <a:spLocks noChangeAspect="1"/>
          </p:cNvSpPr>
          <p:nvPr/>
        </p:nvSpPr>
        <p:spPr>
          <a:xfrm>
            <a:off x="4340759" y="244216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0" name="Group 40"/>
          <p:cNvGrpSpPr/>
          <p:nvPr/>
        </p:nvGrpSpPr>
        <p:grpSpPr>
          <a:xfrm>
            <a:off x="4372996" y="2474403"/>
            <a:ext cx="85725" cy="85725"/>
            <a:chOff x="2007394" y="2870993"/>
            <a:chExt cx="85725" cy="85725"/>
          </a:xfrm>
        </p:grpSpPr>
        <p:cxnSp>
          <p:nvCxnSpPr>
            <p:cNvPr id="161" name="Straight Connector 160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" name="Oval 170"/>
          <p:cNvSpPr>
            <a:spLocks noChangeAspect="1"/>
          </p:cNvSpPr>
          <p:nvPr/>
        </p:nvSpPr>
        <p:spPr>
          <a:xfrm>
            <a:off x="3153311" y="244216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2" name="Group 40"/>
          <p:cNvGrpSpPr/>
          <p:nvPr/>
        </p:nvGrpSpPr>
        <p:grpSpPr>
          <a:xfrm>
            <a:off x="3185548" y="2474403"/>
            <a:ext cx="85725" cy="85725"/>
            <a:chOff x="2007394" y="2870993"/>
            <a:chExt cx="85725" cy="85725"/>
          </a:xfrm>
        </p:grpSpPr>
        <p:cxnSp>
          <p:nvCxnSpPr>
            <p:cNvPr id="173" name="Straight Connector 172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5" name="Oval 164"/>
          <p:cNvSpPr>
            <a:spLocks noChangeAspect="1"/>
          </p:cNvSpPr>
          <p:nvPr/>
        </p:nvSpPr>
        <p:spPr>
          <a:xfrm>
            <a:off x="3747035" y="244216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6" name="Group 40"/>
          <p:cNvGrpSpPr/>
          <p:nvPr/>
        </p:nvGrpSpPr>
        <p:grpSpPr>
          <a:xfrm>
            <a:off x="3779272" y="2474403"/>
            <a:ext cx="85725" cy="85725"/>
            <a:chOff x="2007394" y="2870993"/>
            <a:chExt cx="85725" cy="85725"/>
          </a:xfrm>
        </p:grpSpPr>
        <p:cxnSp>
          <p:nvCxnSpPr>
            <p:cNvPr id="167" name="Straight Connector 166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Oval 162"/>
          <p:cNvSpPr>
            <a:spLocks noChangeAspect="1"/>
          </p:cNvSpPr>
          <p:nvPr/>
        </p:nvSpPr>
        <p:spPr>
          <a:xfrm>
            <a:off x="3450173" y="244216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/>
          <p:nvPr/>
        </p:nvCxnSpPr>
        <p:spPr>
          <a:xfrm>
            <a:off x="3482410" y="251726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>
            <a:spLocks noChangeAspect="1"/>
          </p:cNvSpPr>
          <p:nvPr/>
        </p:nvSpPr>
        <p:spPr>
          <a:xfrm>
            <a:off x="4043897" y="244216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8" name="Straight Connector 157"/>
          <p:cNvCxnSpPr/>
          <p:nvPr/>
        </p:nvCxnSpPr>
        <p:spPr>
          <a:xfrm>
            <a:off x="4076134" y="251726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0" name="Oval 209"/>
          <p:cNvSpPr>
            <a:spLocks noChangeAspect="1"/>
          </p:cNvSpPr>
          <p:nvPr/>
        </p:nvSpPr>
        <p:spPr>
          <a:xfrm>
            <a:off x="4340759" y="288996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1" name="Group 40"/>
          <p:cNvGrpSpPr/>
          <p:nvPr/>
        </p:nvGrpSpPr>
        <p:grpSpPr>
          <a:xfrm>
            <a:off x="4372996" y="2922198"/>
            <a:ext cx="85725" cy="85725"/>
            <a:chOff x="2007394" y="2870993"/>
            <a:chExt cx="85725" cy="85725"/>
          </a:xfrm>
        </p:grpSpPr>
        <p:cxnSp>
          <p:nvCxnSpPr>
            <p:cNvPr id="212" name="Straight Connector 21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40"/>
          <p:cNvGrpSpPr/>
          <p:nvPr/>
        </p:nvGrpSpPr>
        <p:grpSpPr>
          <a:xfrm>
            <a:off x="4669330" y="2922198"/>
            <a:ext cx="85725" cy="85725"/>
            <a:chOff x="2007394" y="2870993"/>
            <a:chExt cx="85725" cy="85725"/>
          </a:xfrm>
        </p:grpSpPr>
        <p:cxnSp>
          <p:nvCxnSpPr>
            <p:cNvPr id="208" name="Straight Connector 20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Oval 201"/>
          <p:cNvSpPr>
            <a:spLocks noChangeAspect="1"/>
          </p:cNvSpPr>
          <p:nvPr/>
        </p:nvSpPr>
        <p:spPr>
          <a:xfrm>
            <a:off x="3153311" y="288996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3" name="Group 40"/>
          <p:cNvGrpSpPr/>
          <p:nvPr/>
        </p:nvGrpSpPr>
        <p:grpSpPr>
          <a:xfrm>
            <a:off x="3185548" y="2922198"/>
            <a:ext cx="85725" cy="85725"/>
            <a:chOff x="2007394" y="2870993"/>
            <a:chExt cx="85725" cy="85725"/>
          </a:xfrm>
        </p:grpSpPr>
        <p:cxnSp>
          <p:nvCxnSpPr>
            <p:cNvPr id="204" name="Straight Connector 20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0" name="Oval 199"/>
          <p:cNvSpPr>
            <a:spLocks noChangeAspect="1"/>
          </p:cNvSpPr>
          <p:nvPr/>
        </p:nvSpPr>
        <p:spPr>
          <a:xfrm>
            <a:off x="4638683" y="2905835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1" name="Straight Connector 200"/>
          <p:cNvCxnSpPr/>
          <p:nvPr/>
        </p:nvCxnSpPr>
        <p:spPr>
          <a:xfrm>
            <a:off x="4670920" y="2971410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6" name="Oval 195"/>
          <p:cNvSpPr>
            <a:spLocks noChangeAspect="1"/>
          </p:cNvSpPr>
          <p:nvPr/>
        </p:nvSpPr>
        <p:spPr>
          <a:xfrm>
            <a:off x="3747035" y="288996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7" name="Group 40"/>
          <p:cNvGrpSpPr/>
          <p:nvPr/>
        </p:nvGrpSpPr>
        <p:grpSpPr>
          <a:xfrm>
            <a:off x="3779272" y="2922198"/>
            <a:ext cx="85725" cy="85725"/>
            <a:chOff x="2007394" y="2870993"/>
            <a:chExt cx="85725" cy="85725"/>
          </a:xfrm>
        </p:grpSpPr>
        <p:cxnSp>
          <p:nvCxnSpPr>
            <p:cNvPr id="198" name="Straight Connector 19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" name="Oval 193"/>
          <p:cNvSpPr>
            <a:spLocks noChangeAspect="1"/>
          </p:cNvSpPr>
          <p:nvPr/>
        </p:nvSpPr>
        <p:spPr>
          <a:xfrm>
            <a:off x="3450173" y="288996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5" name="Straight Connector 194"/>
          <p:cNvCxnSpPr/>
          <p:nvPr/>
        </p:nvCxnSpPr>
        <p:spPr>
          <a:xfrm>
            <a:off x="3482410" y="296506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>
            <a:spLocks noChangeAspect="1"/>
          </p:cNvSpPr>
          <p:nvPr/>
        </p:nvSpPr>
        <p:spPr>
          <a:xfrm>
            <a:off x="4043897" y="288996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>
            <a:off x="4076134" y="296506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0" name="Oval 239"/>
          <p:cNvSpPr>
            <a:spLocks noChangeAspect="1"/>
          </p:cNvSpPr>
          <p:nvPr/>
        </p:nvSpPr>
        <p:spPr>
          <a:xfrm>
            <a:off x="4340759" y="333775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1" name="Group 40"/>
          <p:cNvGrpSpPr/>
          <p:nvPr/>
        </p:nvGrpSpPr>
        <p:grpSpPr>
          <a:xfrm>
            <a:off x="4372996" y="3369993"/>
            <a:ext cx="85725" cy="85725"/>
            <a:chOff x="2007394" y="2870993"/>
            <a:chExt cx="85725" cy="85725"/>
          </a:xfrm>
        </p:grpSpPr>
        <p:cxnSp>
          <p:nvCxnSpPr>
            <p:cNvPr id="242" name="Straight Connector 24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2" name="Oval 231"/>
          <p:cNvSpPr>
            <a:spLocks noChangeAspect="1"/>
          </p:cNvSpPr>
          <p:nvPr/>
        </p:nvSpPr>
        <p:spPr>
          <a:xfrm>
            <a:off x="3153311" y="333775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3" name="Group 40"/>
          <p:cNvGrpSpPr/>
          <p:nvPr/>
        </p:nvGrpSpPr>
        <p:grpSpPr>
          <a:xfrm>
            <a:off x="3185548" y="3369993"/>
            <a:ext cx="85725" cy="85725"/>
            <a:chOff x="2007394" y="2870993"/>
            <a:chExt cx="85725" cy="85725"/>
          </a:xfrm>
        </p:grpSpPr>
        <p:cxnSp>
          <p:nvCxnSpPr>
            <p:cNvPr id="234" name="Straight Connector 23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6" name="Oval 225"/>
          <p:cNvSpPr>
            <a:spLocks noChangeAspect="1"/>
          </p:cNvSpPr>
          <p:nvPr/>
        </p:nvSpPr>
        <p:spPr>
          <a:xfrm>
            <a:off x="3747035" y="333775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7" name="Group 40"/>
          <p:cNvGrpSpPr/>
          <p:nvPr/>
        </p:nvGrpSpPr>
        <p:grpSpPr>
          <a:xfrm>
            <a:off x="3779272" y="3369993"/>
            <a:ext cx="85725" cy="85725"/>
            <a:chOff x="2007394" y="2870993"/>
            <a:chExt cx="85725" cy="85725"/>
          </a:xfrm>
        </p:grpSpPr>
        <p:cxnSp>
          <p:nvCxnSpPr>
            <p:cNvPr id="228" name="Straight Connector 22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Oval 223"/>
          <p:cNvSpPr>
            <a:spLocks noChangeAspect="1"/>
          </p:cNvSpPr>
          <p:nvPr/>
        </p:nvSpPr>
        <p:spPr>
          <a:xfrm>
            <a:off x="3450173" y="333775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5" name="Straight Connector 224"/>
          <p:cNvCxnSpPr/>
          <p:nvPr/>
        </p:nvCxnSpPr>
        <p:spPr>
          <a:xfrm>
            <a:off x="3482410" y="341285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>
            <a:spLocks noChangeAspect="1"/>
          </p:cNvSpPr>
          <p:nvPr/>
        </p:nvSpPr>
        <p:spPr>
          <a:xfrm>
            <a:off x="4043897" y="333775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/>
          <p:nvPr/>
        </p:nvCxnSpPr>
        <p:spPr>
          <a:xfrm>
            <a:off x="4076134" y="341285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0" name="Oval 299"/>
          <p:cNvSpPr>
            <a:spLocks noChangeAspect="1"/>
          </p:cNvSpPr>
          <p:nvPr/>
        </p:nvSpPr>
        <p:spPr>
          <a:xfrm>
            <a:off x="4340759" y="423334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1" name="Group 40"/>
          <p:cNvGrpSpPr/>
          <p:nvPr/>
        </p:nvGrpSpPr>
        <p:grpSpPr>
          <a:xfrm>
            <a:off x="4372996" y="4265579"/>
            <a:ext cx="85725" cy="85725"/>
            <a:chOff x="2007394" y="2870993"/>
            <a:chExt cx="85725" cy="85725"/>
          </a:xfrm>
        </p:grpSpPr>
        <p:cxnSp>
          <p:nvCxnSpPr>
            <p:cNvPr id="302" name="Straight Connector 30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2" name="Oval 291"/>
          <p:cNvSpPr>
            <a:spLocks noChangeAspect="1"/>
          </p:cNvSpPr>
          <p:nvPr/>
        </p:nvSpPr>
        <p:spPr>
          <a:xfrm>
            <a:off x="3153311" y="423334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3" name="Group 40"/>
          <p:cNvGrpSpPr/>
          <p:nvPr/>
        </p:nvGrpSpPr>
        <p:grpSpPr>
          <a:xfrm>
            <a:off x="3185548" y="4265579"/>
            <a:ext cx="85725" cy="85725"/>
            <a:chOff x="2007394" y="2870993"/>
            <a:chExt cx="85725" cy="85725"/>
          </a:xfrm>
        </p:grpSpPr>
        <p:cxnSp>
          <p:nvCxnSpPr>
            <p:cNvPr id="294" name="Straight Connector 29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6" name="Oval 285"/>
          <p:cNvSpPr>
            <a:spLocks noChangeAspect="1"/>
          </p:cNvSpPr>
          <p:nvPr/>
        </p:nvSpPr>
        <p:spPr>
          <a:xfrm>
            <a:off x="3747035" y="423334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7" name="Group 40"/>
          <p:cNvGrpSpPr/>
          <p:nvPr/>
        </p:nvGrpSpPr>
        <p:grpSpPr>
          <a:xfrm>
            <a:off x="3779272" y="4265579"/>
            <a:ext cx="85725" cy="85725"/>
            <a:chOff x="2007394" y="2870993"/>
            <a:chExt cx="85725" cy="85725"/>
          </a:xfrm>
        </p:grpSpPr>
        <p:cxnSp>
          <p:nvCxnSpPr>
            <p:cNvPr id="288" name="Straight Connector 28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4" name="Oval 283"/>
          <p:cNvSpPr>
            <a:spLocks noChangeAspect="1"/>
          </p:cNvSpPr>
          <p:nvPr/>
        </p:nvSpPr>
        <p:spPr>
          <a:xfrm>
            <a:off x="3450173" y="423334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5" name="Straight Connector 284"/>
          <p:cNvCxnSpPr/>
          <p:nvPr/>
        </p:nvCxnSpPr>
        <p:spPr>
          <a:xfrm>
            <a:off x="3482410" y="4308442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2" name="Oval 281"/>
          <p:cNvSpPr>
            <a:spLocks noChangeAspect="1"/>
          </p:cNvSpPr>
          <p:nvPr/>
        </p:nvSpPr>
        <p:spPr>
          <a:xfrm>
            <a:off x="4043897" y="423334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>
            <a:off x="4076134" y="4308442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8" name="Oval 327"/>
          <p:cNvSpPr>
            <a:spLocks noChangeAspect="1"/>
          </p:cNvSpPr>
          <p:nvPr/>
        </p:nvSpPr>
        <p:spPr>
          <a:xfrm>
            <a:off x="4940307" y="221826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9" name="Group 40"/>
          <p:cNvGrpSpPr/>
          <p:nvPr/>
        </p:nvGrpSpPr>
        <p:grpSpPr>
          <a:xfrm>
            <a:off x="4972544" y="2250505"/>
            <a:ext cx="85725" cy="85725"/>
            <a:chOff x="2007394" y="2870993"/>
            <a:chExt cx="85725" cy="85725"/>
          </a:xfrm>
        </p:grpSpPr>
        <p:cxnSp>
          <p:nvCxnSpPr>
            <p:cNvPr id="330" name="Straight Connector 32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2" name="Oval 321"/>
          <p:cNvSpPr>
            <a:spLocks noChangeAspect="1"/>
          </p:cNvSpPr>
          <p:nvPr/>
        </p:nvSpPr>
        <p:spPr>
          <a:xfrm>
            <a:off x="5534031" y="221826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3" name="Group 40"/>
          <p:cNvGrpSpPr/>
          <p:nvPr/>
        </p:nvGrpSpPr>
        <p:grpSpPr>
          <a:xfrm>
            <a:off x="5566268" y="2250505"/>
            <a:ext cx="85725" cy="85725"/>
            <a:chOff x="2007394" y="2870993"/>
            <a:chExt cx="85725" cy="85725"/>
          </a:xfrm>
        </p:grpSpPr>
        <p:cxnSp>
          <p:nvCxnSpPr>
            <p:cNvPr id="324" name="Straight Connector 32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0" name="Oval 319"/>
          <p:cNvSpPr>
            <a:spLocks noChangeAspect="1"/>
          </p:cNvSpPr>
          <p:nvPr/>
        </p:nvSpPr>
        <p:spPr>
          <a:xfrm>
            <a:off x="5237169" y="221826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1" name="Straight Connector 320"/>
          <p:cNvCxnSpPr/>
          <p:nvPr/>
        </p:nvCxnSpPr>
        <p:spPr>
          <a:xfrm>
            <a:off x="5269406" y="2293368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1" name="Group 340"/>
          <p:cNvGrpSpPr/>
          <p:nvPr/>
        </p:nvGrpSpPr>
        <p:grpSpPr>
          <a:xfrm>
            <a:off x="4939245" y="2442844"/>
            <a:ext cx="744985" cy="150200"/>
            <a:chOff x="5826131" y="2222032"/>
            <a:chExt cx="744985" cy="150200"/>
          </a:xfrm>
        </p:grpSpPr>
        <p:grpSp>
          <p:nvGrpSpPr>
            <p:cNvPr id="311" name="Group 310"/>
            <p:cNvGrpSpPr/>
            <p:nvPr/>
          </p:nvGrpSpPr>
          <p:grpSpPr>
            <a:xfrm>
              <a:off x="6122993" y="2222033"/>
              <a:ext cx="150199" cy="150199"/>
              <a:chOff x="3001433" y="2870200"/>
              <a:chExt cx="150199" cy="150199"/>
            </a:xfrm>
          </p:grpSpPr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7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38" name="Straight Connector 337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2" name="Group 311"/>
            <p:cNvGrpSpPr/>
            <p:nvPr/>
          </p:nvGrpSpPr>
          <p:grpSpPr>
            <a:xfrm>
              <a:off x="6419327" y="2222033"/>
              <a:ext cx="150199" cy="150199"/>
              <a:chOff x="3001433" y="2870200"/>
              <a:chExt cx="150199" cy="150199"/>
            </a:xfrm>
          </p:grpSpPr>
          <p:sp>
            <p:nvSpPr>
              <p:cNvPr id="332" name="Oval 331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3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34" name="Straight Connector 333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4" name="Group 313"/>
            <p:cNvGrpSpPr/>
            <p:nvPr/>
          </p:nvGrpSpPr>
          <p:grpSpPr>
            <a:xfrm>
              <a:off x="6420917" y="2222032"/>
              <a:ext cx="150199" cy="150199"/>
              <a:chOff x="5863171" y="2857501"/>
              <a:chExt cx="150199" cy="150199"/>
            </a:xfrm>
          </p:grpSpPr>
          <p:sp>
            <p:nvSpPr>
              <p:cNvPr id="326" name="Oval 325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7" name="Straight Connector 326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7" name="Group 316"/>
            <p:cNvGrpSpPr/>
            <p:nvPr/>
          </p:nvGrpSpPr>
          <p:grpSpPr>
            <a:xfrm>
              <a:off x="5826131" y="2222033"/>
              <a:ext cx="150199" cy="150199"/>
              <a:chOff x="5863171" y="2857501"/>
              <a:chExt cx="150199" cy="150199"/>
            </a:xfrm>
          </p:grpSpPr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52" name="Oval 351"/>
          <p:cNvSpPr>
            <a:spLocks noChangeAspect="1"/>
          </p:cNvSpPr>
          <p:nvPr/>
        </p:nvSpPr>
        <p:spPr>
          <a:xfrm>
            <a:off x="4940307" y="266742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3" name="Group 40"/>
          <p:cNvGrpSpPr/>
          <p:nvPr/>
        </p:nvGrpSpPr>
        <p:grpSpPr>
          <a:xfrm>
            <a:off x="4972544" y="2699658"/>
            <a:ext cx="85725" cy="85725"/>
            <a:chOff x="2007394" y="2870993"/>
            <a:chExt cx="85725" cy="85725"/>
          </a:xfrm>
        </p:grpSpPr>
        <p:cxnSp>
          <p:nvCxnSpPr>
            <p:cNvPr id="354" name="Straight Connector 353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8" name="Oval 347"/>
          <p:cNvSpPr>
            <a:spLocks noChangeAspect="1"/>
          </p:cNvSpPr>
          <p:nvPr/>
        </p:nvSpPr>
        <p:spPr>
          <a:xfrm>
            <a:off x="5534031" y="266742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9" name="Group 40"/>
          <p:cNvGrpSpPr/>
          <p:nvPr/>
        </p:nvGrpSpPr>
        <p:grpSpPr>
          <a:xfrm>
            <a:off x="5566268" y="2699658"/>
            <a:ext cx="85725" cy="85725"/>
            <a:chOff x="2007394" y="2870993"/>
            <a:chExt cx="85725" cy="85725"/>
          </a:xfrm>
        </p:grpSpPr>
        <p:cxnSp>
          <p:nvCxnSpPr>
            <p:cNvPr id="350" name="Straight Connector 34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6" name="Oval 345"/>
          <p:cNvSpPr>
            <a:spLocks noChangeAspect="1"/>
          </p:cNvSpPr>
          <p:nvPr/>
        </p:nvSpPr>
        <p:spPr>
          <a:xfrm>
            <a:off x="5237169" y="2667421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7" name="Straight Connector 346"/>
          <p:cNvCxnSpPr/>
          <p:nvPr/>
        </p:nvCxnSpPr>
        <p:spPr>
          <a:xfrm>
            <a:off x="5269406" y="2742521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6" name="Group 355"/>
          <p:cNvGrpSpPr/>
          <p:nvPr/>
        </p:nvGrpSpPr>
        <p:grpSpPr>
          <a:xfrm>
            <a:off x="4939245" y="2891997"/>
            <a:ext cx="744985" cy="150200"/>
            <a:chOff x="5826131" y="2222032"/>
            <a:chExt cx="744985" cy="150200"/>
          </a:xfrm>
        </p:grpSpPr>
        <p:grpSp>
          <p:nvGrpSpPr>
            <p:cNvPr id="357" name="Group 356"/>
            <p:cNvGrpSpPr/>
            <p:nvPr/>
          </p:nvGrpSpPr>
          <p:grpSpPr>
            <a:xfrm>
              <a:off x="6122993" y="2222033"/>
              <a:ext cx="150199" cy="150199"/>
              <a:chOff x="3001433" y="2870200"/>
              <a:chExt cx="150199" cy="150199"/>
            </a:xfrm>
          </p:grpSpPr>
          <p:sp>
            <p:nvSpPr>
              <p:cNvPr id="369" name="Oval 368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0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71" name="Straight Connector 370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Straight Connector 371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8" name="Group 357"/>
            <p:cNvGrpSpPr/>
            <p:nvPr/>
          </p:nvGrpSpPr>
          <p:grpSpPr>
            <a:xfrm>
              <a:off x="6419327" y="2222033"/>
              <a:ext cx="150199" cy="150199"/>
              <a:chOff x="3001433" y="2870200"/>
              <a:chExt cx="150199" cy="150199"/>
            </a:xfrm>
          </p:grpSpPr>
          <p:sp>
            <p:nvSpPr>
              <p:cNvPr id="365" name="Oval 364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6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367" name="Straight Connector 366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Straight Connector 367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9" name="Group 358"/>
            <p:cNvGrpSpPr/>
            <p:nvPr/>
          </p:nvGrpSpPr>
          <p:grpSpPr>
            <a:xfrm>
              <a:off x="6420917" y="2222032"/>
              <a:ext cx="150199" cy="150199"/>
              <a:chOff x="5863171" y="2857501"/>
              <a:chExt cx="150199" cy="150199"/>
            </a:xfrm>
          </p:grpSpPr>
          <p:sp>
            <p:nvSpPr>
              <p:cNvPr id="363" name="Oval 362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4" name="Straight Connector 363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0" name="Group 359"/>
            <p:cNvGrpSpPr/>
            <p:nvPr/>
          </p:nvGrpSpPr>
          <p:grpSpPr>
            <a:xfrm>
              <a:off x="5826131" y="2222033"/>
              <a:ext cx="150199" cy="150199"/>
              <a:chOff x="5863171" y="2857501"/>
              <a:chExt cx="150199" cy="150199"/>
            </a:xfrm>
          </p:grpSpPr>
          <p:sp>
            <p:nvSpPr>
              <p:cNvPr id="361" name="Oval 360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2" name="Straight Connector 361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89" name="Oval 388"/>
          <p:cNvSpPr>
            <a:spLocks noChangeAspect="1"/>
          </p:cNvSpPr>
          <p:nvPr/>
        </p:nvSpPr>
        <p:spPr>
          <a:xfrm>
            <a:off x="4940307" y="311657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0" name="Group 40"/>
          <p:cNvGrpSpPr/>
          <p:nvPr/>
        </p:nvGrpSpPr>
        <p:grpSpPr>
          <a:xfrm>
            <a:off x="4972544" y="3148811"/>
            <a:ext cx="85725" cy="85725"/>
            <a:chOff x="2007394" y="2870993"/>
            <a:chExt cx="85725" cy="85725"/>
          </a:xfrm>
        </p:grpSpPr>
        <p:cxnSp>
          <p:nvCxnSpPr>
            <p:cNvPr id="391" name="Straight Connector 390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Straight Connector 391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7" name="Oval 386"/>
          <p:cNvSpPr>
            <a:spLocks noChangeAspect="1"/>
          </p:cNvSpPr>
          <p:nvPr/>
        </p:nvSpPr>
        <p:spPr>
          <a:xfrm>
            <a:off x="4643445" y="311657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8" name="Straight Connector 387"/>
          <p:cNvCxnSpPr/>
          <p:nvPr/>
        </p:nvCxnSpPr>
        <p:spPr>
          <a:xfrm>
            <a:off x="4675682" y="319167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3" name="Oval 382"/>
          <p:cNvSpPr>
            <a:spLocks noChangeAspect="1"/>
          </p:cNvSpPr>
          <p:nvPr/>
        </p:nvSpPr>
        <p:spPr>
          <a:xfrm>
            <a:off x="5534031" y="311657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4" name="Group 40"/>
          <p:cNvGrpSpPr/>
          <p:nvPr/>
        </p:nvGrpSpPr>
        <p:grpSpPr>
          <a:xfrm>
            <a:off x="5566268" y="3148811"/>
            <a:ext cx="85725" cy="85725"/>
            <a:chOff x="2007394" y="2870993"/>
            <a:chExt cx="85725" cy="85725"/>
          </a:xfrm>
        </p:grpSpPr>
        <p:cxnSp>
          <p:nvCxnSpPr>
            <p:cNvPr id="385" name="Straight Connector 38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1" name="Oval 380"/>
          <p:cNvSpPr>
            <a:spLocks noChangeAspect="1"/>
          </p:cNvSpPr>
          <p:nvPr/>
        </p:nvSpPr>
        <p:spPr>
          <a:xfrm>
            <a:off x="5237169" y="3116574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2" name="Straight Connector 381"/>
          <p:cNvCxnSpPr/>
          <p:nvPr/>
        </p:nvCxnSpPr>
        <p:spPr>
          <a:xfrm>
            <a:off x="5269406" y="3191674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6" name="Group 415"/>
          <p:cNvGrpSpPr/>
          <p:nvPr/>
        </p:nvGrpSpPr>
        <p:grpSpPr>
          <a:xfrm>
            <a:off x="4643445" y="3341150"/>
            <a:ext cx="1040785" cy="150199"/>
            <a:chOff x="4630744" y="3333522"/>
            <a:chExt cx="1040785" cy="150199"/>
          </a:xfrm>
        </p:grpSpPr>
        <p:grpSp>
          <p:nvGrpSpPr>
            <p:cNvPr id="396" name="Group 395"/>
            <p:cNvGrpSpPr/>
            <p:nvPr/>
          </p:nvGrpSpPr>
          <p:grpSpPr>
            <a:xfrm>
              <a:off x="4630744" y="3333522"/>
              <a:ext cx="150199" cy="150199"/>
              <a:chOff x="3001433" y="2870200"/>
              <a:chExt cx="150199" cy="150199"/>
            </a:xfrm>
          </p:grpSpPr>
          <p:sp>
            <p:nvSpPr>
              <p:cNvPr id="408" name="Oval 407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9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10" name="Straight Connector 409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1" name="Straight Connector 410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7" name="Group 396"/>
            <p:cNvGrpSpPr/>
            <p:nvPr/>
          </p:nvGrpSpPr>
          <p:grpSpPr>
            <a:xfrm>
              <a:off x="5224468" y="3333522"/>
              <a:ext cx="150199" cy="150199"/>
              <a:chOff x="3001433" y="2870200"/>
              <a:chExt cx="150199" cy="150199"/>
            </a:xfrm>
          </p:grpSpPr>
          <p:sp>
            <p:nvSpPr>
              <p:cNvPr id="404" name="Oval 403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5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06" name="Straight Connector 405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7" name="Straight Connector 406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8" name="Group 397"/>
            <p:cNvGrpSpPr/>
            <p:nvPr/>
          </p:nvGrpSpPr>
          <p:grpSpPr>
            <a:xfrm>
              <a:off x="4927606" y="3333522"/>
              <a:ext cx="150199" cy="150199"/>
              <a:chOff x="5863171" y="2857501"/>
              <a:chExt cx="150199" cy="150199"/>
            </a:xfrm>
          </p:grpSpPr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9" name="Group 398"/>
            <p:cNvGrpSpPr/>
            <p:nvPr/>
          </p:nvGrpSpPr>
          <p:grpSpPr>
            <a:xfrm>
              <a:off x="5521330" y="3333522"/>
              <a:ext cx="150199" cy="150199"/>
              <a:chOff x="5863171" y="2857501"/>
              <a:chExt cx="150199" cy="150199"/>
            </a:xfrm>
          </p:grpSpPr>
          <p:sp>
            <p:nvSpPr>
              <p:cNvPr id="400" name="Oval 399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1" name="Straight Connector 400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0" name="Oval 429"/>
          <p:cNvSpPr>
            <a:spLocks noChangeAspect="1"/>
          </p:cNvSpPr>
          <p:nvPr/>
        </p:nvSpPr>
        <p:spPr>
          <a:xfrm>
            <a:off x="4940307" y="356572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1" name="Group 40"/>
          <p:cNvGrpSpPr/>
          <p:nvPr/>
        </p:nvGrpSpPr>
        <p:grpSpPr>
          <a:xfrm>
            <a:off x="4972544" y="3597963"/>
            <a:ext cx="85725" cy="85725"/>
            <a:chOff x="2007394" y="2870993"/>
            <a:chExt cx="85725" cy="85725"/>
          </a:xfrm>
        </p:grpSpPr>
        <p:cxnSp>
          <p:nvCxnSpPr>
            <p:cNvPr id="432" name="Straight Connector 431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8" name="Oval 427"/>
          <p:cNvSpPr>
            <a:spLocks noChangeAspect="1"/>
          </p:cNvSpPr>
          <p:nvPr/>
        </p:nvSpPr>
        <p:spPr>
          <a:xfrm>
            <a:off x="4643445" y="356572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9" name="Straight Connector 428"/>
          <p:cNvCxnSpPr/>
          <p:nvPr/>
        </p:nvCxnSpPr>
        <p:spPr>
          <a:xfrm>
            <a:off x="4675682" y="364082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4" name="Oval 423"/>
          <p:cNvSpPr>
            <a:spLocks noChangeAspect="1"/>
          </p:cNvSpPr>
          <p:nvPr/>
        </p:nvSpPr>
        <p:spPr>
          <a:xfrm>
            <a:off x="5534031" y="356572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5" name="Group 40"/>
          <p:cNvGrpSpPr/>
          <p:nvPr/>
        </p:nvGrpSpPr>
        <p:grpSpPr>
          <a:xfrm>
            <a:off x="5566268" y="3597963"/>
            <a:ext cx="85725" cy="85725"/>
            <a:chOff x="2007394" y="2870993"/>
            <a:chExt cx="85725" cy="85725"/>
          </a:xfrm>
        </p:grpSpPr>
        <p:cxnSp>
          <p:nvCxnSpPr>
            <p:cNvPr id="426" name="Straight Connector 42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Straight Connector 42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2" name="Oval 421"/>
          <p:cNvSpPr>
            <a:spLocks noChangeAspect="1"/>
          </p:cNvSpPr>
          <p:nvPr/>
        </p:nvSpPr>
        <p:spPr>
          <a:xfrm>
            <a:off x="5237169" y="3565726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3" name="Straight Connector 422"/>
          <p:cNvCxnSpPr/>
          <p:nvPr/>
        </p:nvCxnSpPr>
        <p:spPr>
          <a:xfrm>
            <a:off x="5269406" y="364082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4" name="Group 433"/>
          <p:cNvGrpSpPr/>
          <p:nvPr/>
        </p:nvGrpSpPr>
        <p:grpSpPr>
          <a:xfrm>
            <a:off x="4643445" y="3790302"/>
            <a:ext cx="1040785" cy="150199"/>
            <a:chOff x="4630744" y="3333522"/>
            <a:chExt cx="1040785" cy="150199"/>
          </a:xfrm>
        </p:grpSpPr>
        <p:grpSp>
          <p:nvGrpSpPr>
            <p:cNvPr id="435" name="Group 434"/>
            <p:cNvGrpSpPr/>
            <p:nvPr/>
          </p:nvGrpSpPr>
          <p:grpSpPr>
            <a:xfrm>
              <a:off x="4630744" y="3333522"/>
              <a:ext cx="150199" cy="150199"/>
              <a:chOff x="3001433" y="2870200"/>
              <a:chExt cx="150199" cy="150199"/>
            </a:xfrm>
          </p:grpSpPr>
          <p:sp>
            <p:nvSpPr>
              <p:cNvPr id="447" name="Oval 446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8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49" name="Straight Connector 44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Straight Connector 44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6" name="Group 435"/>
            <p:cNvGrpSpPr/>
            <p:nvPr/>
          </p:nvGrpSpPr>
          <p:grpSpPr>
            <a:xfrm>
              <a:off x="5224468" y="3333522"/>
              <a:ext cx="150199" cy="150199"/>
              <a:chOff x="3001433" y="2870200"/>
              <a:chExt cx="150199" cy="150199"/>
            </a:xfrm>
          </p:grpSpPr>
          <p:sp>
            <p:nvSpPr>
              <p:cNvPr id="443" name="Oval 442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4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45" name="Straight Connector 444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6" name="Straight Connector 445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7" name="Group 436"/>
            <p:cNvGrpSpPr/>
            <p:nvPr/>
          </p:nvGrpSpPr>
          <p:grpSpPr>
            <a:xfrm>
              <a:off x="4927606" y="3333522"/>
              <a:ext cx="150199" cy="150199"/>
              <a:chOff x="5863171" y="2857501"/>
              <a:chExt cx="150199" cy="150199"/>
            </a:xfrm>
          </p:grpSpPr>
          <p:sp>
            <p:nvSpPr>
              <p:cNvPr id="441" name="Oval 440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2" name="Straight Connector 441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8" name="Group 437"/>
            <p:cNvGrpSpPr/>
            <p:nvPr/>
          </p:nvGrpSpPr>
          <p:grpSpPr>
            <a:xfrm>
              <a:off x="5521330" y="3333522"/>
              <a:ext cx="150199" cy="150199"/>
              <a:chOff x="5863171" y="2857501"/>
              <a:chExt cx="150199" cy="150199"/>
            </a:xfrm>
          </p:grpSpPr>
          <p:sp>
            <p:nvSpPr>
              <p:cNvPr id="439" name="Oval 438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0" name="Straight Connector 439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64" name="Oval 463"/>
          <p:cNvSpPr>
            <a:spLocks noChangeAspect="1"/>
          </p:cNvSpPr>
          <p:nvPr/>
        </p:nvSpPr>
        <p:spPr>
          <a:xfrm>
            <a:off x="4940307" y="401487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5" name="Group 40"/>
          <p:cNvGrpSpPr/>
          <p:nvPr/>
        </p:nvGrpSpPr>
        <p:grpSpPr>
          <a:xfrm>
            <a:off x="4972544" y="4047115"/>
            <a:ext cx="85725" cy="85725"/>
            <a:chOff x="2007394" y="2870993"/>
            <a:chExt cx="85725" cy="85725"/>
          </a:xfrm>
        </p:grpSpPr>
        <p:cxnSp>
          <p:nvCxnSpPr>
            <p:cNvPr id="466" name="Straight Connector 46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2" name="Oval 461"/>
          <p:cNvSpPr>
            <a:spLocks noChangeAspect="1"/>
          </p:cNvSpPr>
          <p:nvPr/>
        </p:nvSpPr>
        <p:spPr>
          <a:xfrm>
            <a:off x="4643445" y="401487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3" name="Straight Connector 462"/>
          <p:cNvCxnSpPr/>
          <p:nvPr/>
        </p:nvCxnSpPr>
        <p:spPr>
          <a:xfrm>
            <a:off x="4675682" y="4089978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8" name="Oval 457"/>
          <p:cNvSpPr>
            <a:spLocks noChangeAspect="1"/>
          </p:cNvSpPr>
          <p:nvPr/>
        </p:nvSpPr>
        <p:spPr>
          <a:xfrm>
            <a:off x="5534031" y="401487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9" name="Group 40"/>
          <p:cNvGrpSpPr/>
          <p:nvPr/>
        </p:nvGrpSpPr>
        <p:grpSpPr>
          <a:xfrm>
            <a:off x="5566268" y="4047115"/>
            <a:ext cx="85725" cy="85725"/>
            <a:chOff x="2007394" y="2870993"/>
            <a:chExt cx="85725" cy="85725"/>
          </a:xfrm>
        </p:grpSpPr>
        <p:cxnSp>
          <p:nvCxnSpPr>
            <p:cNvPr id="460" name="Straight Connector 45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6" name="Oval 455"/>
          <p:cNvSpPr>
            <a:spLocks noChangeAspect="1"/>
          </p:cNvSpPr>
          <p:nvPr/>
        </p:nvSpPr>
        <p:spPr>
          <a:xfrm>
            <a:off x="5237169" y="4014878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7" name="Straight Connector 456"/>
          <p:cNvCxnSpPr/>
          <p:nvPr/>
        </p:nvCxnSpPr>
        <p:spPr>
          <a:xfrm>
            <a:off x="5269406" y="4089978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8" name="Group 467"/>
          <p:cNvGrpSpPr/>
          <p:nvPr/>
        </p:nvGrpSpPr>
        <p:grpSpPr>
          <a:xfrm>
            <a:off x="4643445" y="4239454"/>
            <a:ext cx="1040785" cy="150199"/>
            <a:chOff x="4630744" y="3333522"/>
            <a:chExt cx="1040785" cy="150199"/>
          </a:xfrm>
        </p:grpSpPr>
        <p:grpSp>
          <p:nvGrpSpPr>
            <p:cNvPr id="469" name="Group 468"/>
            <p:cNvGrpSpPr/>
            <p:nvPr/>
          </p:nvGrpSpPr>
          <p:grpSpPr>
            <a:xfrm>
              <a:off x="4630744" y="3333522"/>
              <a:ext cx="150199" cy="150199"/>
              <a:chOff x="3001433" y="2870200"/>
              <a:chExt cx="150199" cy="150199"/>
            </a:xfrm>
          </p:grpSpPr>
          <p:sp>
            <p:nvSpPr>
              <p:cNvPr id="481" name="Oval 480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2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83" name="Straight Connector 482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4" name="Straight Connector 483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0" name="Group 469"/>
            <p:cNvGrpSpPr/>
            <p:nvPr/>
          </p:nvGrpSpPr>
          <p:grpSpPr>
            <a:xfrm>
              <a:off x="5224468" y="3333522"/>
              <a:ext cx="150199" cy="150199"/>
              <a:chOff x="3001433" y="2870200"/>
              <a:chExt cx="150199" cy="150199"/>
            </a:xfrm>
          </p:grpSpPr>
          <p:sp>
            <p:nvSpPr>
              <p:cNvPr id="477" name="Oval 476"/>
              <p:cNvSpPr>
                <a:spLocks noChangeAspect="1"/>
              </p:cNvSpPr>
              <p:nvPr/>
            </p:nvSpPr>
            <p:spPr>
              <a:xfrm>
                <a:off x="3001433" y="2870200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78" name="Group 40"/>
              <p:cNvGrpSpPr/>
              <p:nvPr/>
            </p:nvGrpSpPr>
            <p:grpSpPr>
              <a:xfrm>
                <a:off x="3033670" y="2902437"/>
                <a:ext cx="85725" cy="85725"/>
                <a:chOff x="2007394" y="2870993"/>
                <a:chExt cx="85725" cy="85725"/>
              </a:xfrm>
            </p:grpSpPr>
            <p:cxnSp>
              <p:nvCxnSpPr>
                <p:cNvPr id="479" name="Straight Connector 478"/>
                <p:cNvCxnSpPr/>
                <p:nvPr/>
              </p:nvCxnSpPr>
              <p:spPr>
                <a:xfrm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/>
                <p:nvPr/>
              </p:nvCxnSpPr>
              <p:spPr>
                <a:xfrm rot="16200000">
                  <a:off x="2007394" y="2913856"/>
                  <a:ext cx="85725" cy="0"/>
                </a:xfrm>
                <a:prstGeom prst="line">
                  <a:avLst/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71" name="Group 470"/>
            <p:cNvGrpSpPr/>
            <p:nvPr/>
          </p:nvGrpSpPr>
          <p:grpSpPr>
            <a:xfrm>
              <a:off x="4927606" y="3333522"/>
              <a:ext cx="150199" cy="150199"/>
              <a:chOff x="5863171" y="2857501"/>
              <a:chExt cx="150199" cy="150199"/>
            </a:xfrm>
          </p:grpSpPr>
          <p:sp>
            <p:nvSpPr>
              <p:cNvPr id="475" name="Oval 474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6" name="Straight Connector 475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2" name="Group 471"/>
            <p:cNvGrpSpPr/>
            <p:nvPr/>
          </p:nvGrpSpPr>
          <p:grpSpPr>
            <a:xfrm>
              <a:off x="5521330" y="3333522"/>
              <a:ext cx="150199" cy="150199"/>
              <a:chOff x="5863171" y="2857501"/>
              <a:chExt cx="150199" cy="150199"/>
            </a:xfrm>
          </p:grpSpPr>
          <p:sp>
            <p:nvSpPr>
              <p:cNvPr id="473" name="Oval 472"/>
              <p:cNvSpPr>
                <a:spLocks noChangeAspect="1"/>
              </p:cNvSpPr>
              <p:nvPr/>
            </p:nvSpPr>
            <p:spPr>
              <a:xfrm>
                <a:off x="5863171" y="2857501"/>
                <a:ext cx="150199" cy="150199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74" name="Straight Connector 473"/>
              <p:cNvCxnSpPr/>
              <p:nvPr/>
            </p:nvCxnSpPr>
            <p:spPr>
              <a:xfrm>
                <a:off x="5895408" y="2932601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9" name="Oval 168"/>
          <p:cNvSpPr>
            <a:spLocks noChangeAspect="1"/>
          </p:cNvSpPr>
          <p:nvPr/>
        </p:nvSpPr>
        <p:spPr>
          <a:xfrm>
            <a:off x="4638683" y="2445340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/>
          <p:nvPr/>
        </p:nvCxnSpPr>
        <p:spPr>
          <a:xfrm>
            <a:off x="4670920" y="2523615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3" name="Slide Number Placeholder 3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be 2"/>
          <p:cNvSpPr/>
          <p:nvPr/>
        </p:nvSpPr>
        <p:spPr>
          <a:xfrm>
            <a:off x="3695701" y="2523067"/>
            <a:ext cx="1769532" cy="1769534"/>
          </a:xfrm>
          <a:prstGeom prst="cube">
            <a:avLst>
              <a:gd name="adj" fmla="val 30882"/>
            </a:avLst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697817" y="3731683"/>
            <a:ext cx="550334" cy="54610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30085" y="3139017"/>
            <a:ext cx="122343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4235453" y="3740151"/>
            <a:ext cx="1223433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34365" y="2243665"/>
            <a:ext cx="421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Cl</a:t>
            </a:r>
            <a:r>
              <a:rPr lang="en-US" sz="1400" baseline="30000">
                <a:latin typeface="Times"/>
                <a:cs typeface="Times"/>
              </a:rPr>
              <a:t>−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08593" y="2243665"/>
            <a:ext cx="4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Na</a:t>
            </a:r>
            <a:r>
              <a:rPr lang="en-US" sz="1400" baseline="30000">
                <a:latin typeface="Times"/>
                <a:cs typeface="Times"/>
              </a:rPr>
              <a:t>+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4397" y="4237564"/>
            <a:ext cx="421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Cl</a:t>
            </a:r>
            <a:r>
              <a:rPr lang="en-US" sz="1400" baseline="30000">
                <a:latin typeface="Times"/>
                <a:cs typeface="Times"/>
              </a:rPr>
              <a:t>−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8625" y="4237564"/>
            <a:ext cx="4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Na</a:t>
            </a:r>
            <a:r>
              <a:rPr lang="en-US" sz="1400" baseline="30000">
                <a:latin typeface="Times"/>
                <a:cs typeface="Times"/>
              </a:rPr>
              <a:t>+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45975" y="3539064"/>
            <a:ext cx="4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Na</a:t>
            </a:r>
            <a:r>
              <a:rPr lang="en-US" sz="1400" baseline="30000">
                <a:latin typeface="Times"/>
                <a:cs typeface="Times"/>
              </a:rPr>
              <a:t>+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93525" y="2878664"/>
            <a:ext cx="4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Na</a:t>
            </a:r>
            <a:r>
              <a:rPr lang="en-US" sz="1400" baseline="30000">
                <a:latin typeface="Times"/>
                <a:cs typeface="Times"/>
              </a:rPr>
              <a:t>+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6065" y="2878664"/>
            <a:ext cx="421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Cl</a:t>
            </a:r>
            <a:r>
              <a:rPr lang="en-US" sz="1400" baseline="30000">
                <a:latin typeface="Times"/>
                <a:cs typeface="Times"/>
              </a:rPr>
              <a:t>−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7715" y="3570815"/>
            <a:ext cx="4217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Cl</a:t>
            </a:r>
            <a:r>
              <a:rPr lang="en-US" sz="1400" baseline="30000">
                <a:latin typeface="Times"/>
                <a:cs typeface="Times"/>
              </a:rPr>
              <a:t>−</a:t>
            </a:r>
            <a:endParaRPr lang="en-US" sz="1400">
              <a:latin typeface="Times"/>
              <a:cs typeface="Times"/>
            </a:endParaRPr>
          </a:p>
        </p:txBody>
      </p:sp>
      <p:cxnSp>
        <p:nvCxnSpPr>
          <p:cNvPr id="19" name="Straight Connector 18"/>
          <p:cNvCxnSpPr>
            <a:cxnSpLocks noChangeAspect="1"/>
          </p:cNvCxnSpPr>
          <p:nvPr/>
        </p:nvCxnSpPr>
        <p:spPr>
          <a:xfrm rot="16200000">
            <a:off x="3776203" y="3756391"/>
            <a:ext cx="531904" cy="527812"/>
          </a:xfrm>
          <a:prstGeom prst="line">
            <a:avLst/>
          </a:prstGeom>
          <a:ln w="3810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21665" y="386080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"/>
                <a:cs typeface="Times"/>
              </a:rPr>
              <a:t>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56"/>
          <p:cNvSpPr/>
          <p:nvPr/>
        </p:nvSpPr>
        <p:spPr>
          <a:xfrm>
            <a:off x="4206875" y="2219325"/>
            <a:ext cx="523875" cy="190500"/>
          </a:xfrm>
          <a:custGeom>
            <a:avLst/>
            <a:gdLst>
              <a:gd name="connsiteX0" fmla="*/ 0 w 523875"/>
              <a:gd name="connsiteY0" fmla="*/ 0 h 190500"/>
              <a:gd name="connsiteX1" fmla="*/ 260350 w 523875"/>
              <a:gd name="connsiteY1" fmla="*/ 66675 h 190500"/>
              <a:gd name="connsiteX2" fmla="*/ 406400 w 523875"/>
              <a:gd name="connsiteY2" fmla="*/ 111125 h 190500"/>
              <a:gd name="connsiteX3" fmla="*/ 523875 w 523875"/>
              <a:gd name="connsiteY3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3875" h="190500">
                <a:moveTo>
                  <a:pt x="0" y="0"/>
                </a:moveTo>
                <a:lnTo>
                  <a:pt x="260350" y="66675"/>
                </a:lnTo>
                <a:cubicBezTo>
                  <a:pt x="328083" y="85196"/>
                  <a:pt x="362479" y="90488"/>
                  <a:pt x="406400" y="111125"/>
                </a:cubicBezTo>
                <a:cubicBezTo>
                  <a:pt x="450321" y="131762"/>
                  <a:pt x="523875" y="190500"/>
                  <a:pt x="523875" y="1905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089400" y="2286000"/>
            <a:ext cx="635000" cy="129117"/>
          </a:xfrm>
          <a:custGeom>
            <a:avLst/>
            <a:gdLst>
              <a:gd name="connsiteX0" fmla="*/ 0 w 635000"/>
              <a:gd name="connsiteY0" fmla="*/ 0 h 129117"/>
              <a:gd name="connsiteX1" fmla="*/ 238125 w 635000"/>
              <a:gd name="connsiteY1" fmla="*/ 63500 h 129117"/>
              <a:gd name="connsiteX2" fmla="*/ 419100 w 635000"/>
              <a:gd name="connsiteY2" fmla="*/ 114300 h 129117"/>
              <a:gd name="connsiteX3" fmla="*/ 549275 w 635000"/>
              <a:gd name="connsiteY3" fmla="*/ 127000 h 129117"/>
              <a:gd name="connsiteX4" fmla="*/ 635000 w 635000"/>
              <a:gd name="connsiteY4" fmla="*/ 127000 h 1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000" h="129117">
                <a:moveTo>
                  <a:pt x="0" y="0"/>
                </a:moveTo>
                <a:lnTo>
                  <a:pt x="238125" y="63500"/>
                </a:lnTo>
                <a:cubicBezTo>
                  <a:pt x="307975" y="82550"/>
                  <a:pt x="367242" y="103717"/>
                  <a:pt x="419100" y="114300"/>
                </a:cubicBezTo>
                <a:cubicBezTo>
                  <a:pt x="470958" y="124883"/>
                  <a:pt x="513292" y="124883"/>
                  <a:pt x="549275" y="127000"/>
                </a:cubicBezTo>
                <a:cubicBezTo>
                  <a:pt x="585258" y="129117"/>
                  <a:pt x="635000" y="127000"/>
                  <a:pt x="635000" y="1270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rot="16200000" flipV="1">
            <a:off x="3565526" y="2800349"/>
            <a:ext cx="104775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cxnSpLocks noChangeAspect="1"/>
          </p:cNvCxnSpPr>
          <p:nvPr/>
        </p:nvCxnSpPr>
        <p:spPr>
          <a:xfrm rot="10800000" flipV="1">
            <a:off x="3694932" y="2940847"/>
            <a:ext cx="149998" cy="9021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702050" y="2409825"/>
            <a:ext cx="1031875" cy="711200"/>
          </a:xfrm>
          <a:custGeom>
            <a:avLst/>
            <a:gdLst>
              <a:gd name="connsiteX0" fmla="*/ 1031875 w 1031875"/>
              <a:gd name="connsiteY0" fmla="*/ 0 h 711200"/>
              <a:gd name="connsiteX1" fmla="*/ 419100 w 1031875"/>
              <a:gd name="connsiteY1" fmla="*/ 374650 h 711200"/>
              <a:gd name="connsiteX2" fmla="*/ 422275 w 1031875"/>
              <a:gd name="connsiteY2" fmla="*/ 469900 h 711200"/>
              <a:gd name="connsiteX3" fmla="*/ 0 w 1031875"/>
              <a:gd name="connsiteY3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1875" h="711200">
                <a:moveTo>
                  <a:pt x="1031875" y="0"/>
                </a:moveTo>
                <a:lnTo>
                  <a:pt x="419100" y="374650"/>
                </a:lnTo>
                <a:lnTo>
                  <a:pt x="422275" y="469900"/>
                </a:lnTo>
                <a:lnTo>
                  <a:pt x="0" y="71120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cxnSpLocks noChangeAspect="1"/>
          </p:cNvCxnSpPr>
          <p:nvPr/>
        </p:nvCxnSpPr>
        <p:spPr>
          <a:xfrm flipV="1">
            <a:off x="3854450" y="2949851"/>
            <a:ext cx="144145" cy="83294"/>
          </a:xfrm>
          <a:prstGeom prst="straightConnector1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75050" y="3041650"/>
            <a:ext cx="53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g</a:t>
            </a:r>
            <a:r>
              <a:rPr lang="en-US" sz="1400">
                <a:latin typeface="Times"/>
                <a:cs typeface="Times"/>
              </a:rPr>
              <a:t>/2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03650" y="2606675"/>
            <a:ext cx="3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c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0425" y="2206625"/>
            <a:ext cx="53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g</a:t>
            </a:r>
            <a:r>
              <a:rPr lang="en-US" sz="1400">
                <a:latin typeface="Times"/>
                <a:cs typeface="Times"/>
              </a:rPr>
              <a:t>/2</a:t>
            </a:r>
            <a:endParaRPr lang="en-US" sz="1400" i="1">
              <a:latin typeface="Times"/>
              <a:cs typeface="Time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146551" y="2810669"/>
            <a:ext cx="64167" cy="82550"/>
            <a:chOff x="3606801" y="2543969"/>
            <a:chExt cx="64167" cy="82550"/>
          </a:xfrm>
        </p:grpSpPr>
        <p:cxnSp>
          <p:nvCxnSpPr>
            <p:cNvPr id="19" name="Straight Connector 18"/>
            <p:cNvCxnSpPr>
              <a:cxnSpLocks noChangeAspect="1"/>
            </p:cNvCxnSpPr>
            <p:nvPr/>
          </p:nvCxnSpPr>
          <p:spPr>
            <a:xfrm>
              <a:off x="3606801" y="2577548"/>
              <a:ext cx="64167" cy="15392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597609" y="2584450"/>
              <a:ext cx="82550" cy="158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328585" y="2855119"/>
            <a:ext cx="64167" cy="82550"/>
            <a:chOff x="3606801" y="2543969"/>
            <a:chExt cx="64167" cy="82550"/>
          </a:xfrm>
        </p:grpSpPr>
        <p:cxnSp>
          <p:nvCxnSpPr>
            <p:cNvPr id="24" name="Straight Connector 23"/>
            <p:cNvCxnSpPr>
              <a:cxnSpLocks noChangeAspect="1"/>
            </p:cNvCxnSpPr>
            <p:nvPr/>
          </p:nvCxnSpPr>
          <p:spPr>
            <a:xfrm>
              <a:off x="3606801" y="2577548"/>
              <a:ext cx="64167" cy="15392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3597609" y="2584450"/>
              <a:ext cx="82550" cy="158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>
            <a:cxnSpLocks noChangeAspect="1"/>
          </p:cNvCxnSpPr>
          <p:nvPr/>
        </p:nvCxnSpPr>
        <p:spPr>
          <a:xfrm>
            <a:off x="4419601" y="2910923"/>
            <a:ext cx="64167" cy="15392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 noChangeAspect="1"/>
          </p:cNvCxnSpPr>
          <p:nvPr/>
        </p:nvCxnSpPr>
        <p:spPr>
          <a:xfrm>
            <a:off x="4237568" y="2866473"/>
            <a:ext cx="64167" cy="15392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3162300" y="1889125"/>
            <a:ext cx="2346325" cy="949325"/>
          </a:xfrm>
          <a:custGeom>
            <a:avLst/>
            <a:gdLst>
              <a:gd name="connsiteX0" fmla="*/ 0 w 2346325"/>
              <a:gd name="connsiteY0" fmla="*/ 590550 h 949325"/>
              <a:gd name="connsiteX1" fmla="*/ 1336675 w 2346325"/>
              <a:gd name="connsiteY1" fmla="*/ 949325 h 949325"/>
              <a:gd name="connsiteX2" fmla="*/ 2346325 w 2346325"/>
              <a:gd name="connsiteY2" fmla="*/ 336550 h 949325"/>
              <a:gd name="connsiteX3" fmla="*/ 1047750 w 2346325"/>
              <a:gd name="connsiteY3" fmla="*/ 0 h 949325"/>
              <a:gd name="connsiteX4" fmla="*/ 0 w 2346325"/>
              <a:gd name="connsiteY4" fmla="*/ 590550 h 9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6325" h="949325">
                <a:moveTo>
                  <a:pt x="0" y="590550"/>
                </a:moveTo>
                <a:lnTo>
                  <a:pt x="1336675" y="949325"/>
                </a:lnTo>
                <a:lnTo>
                  <a:pt x="2346325" y="336550"/>
                </a:lnTo>
                <a:lnTo>
                  <a:pt x="1047750" y="0"/>
                </a:lnTo>
                <a:lnTo>
                  <a:pt x="0" y="590550"/>
                </a:lnTo>
                <a:close/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cxnSpLocks noChangeAspect="1"/>
          </p:cNvCxnSpPr>
          <p:nvPr/>
        </p:nvCxnSpPr>
        <p:spPr>
          <a:xfrm>
            <a:off x="3057524" y="3914775"/>
            <a:ext cx="1446402" cy="388223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 noChangeAspect="1"/>
          </p:cNvCxnSpPr>
          <p:nvPr/>
        </p:nvCxnSpPr>
        <p:spPr>
          <a:xfrm>
            <a:off x="4089399" y="3321050"/>
            <a:ext cx="1418970" cy="380861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502150" y="3717925"/>
            <a:ext cx="1012825" cy="5842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070225" y="3330575"/>
            <a:ext cx="1012825" cy="56591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cxnSpLocks noChangeAspect="1"/>
          </p:cNvCxnSpPr>
          <p:nvPr/>
        </p:nvCxnSpPr>
        <p:spPr>
          <a:xfrm rot="5400000" flipH="1" flipV="1">
            <a:off x="4059238" y="2055812"/>
            <a:ext cx="314326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cxnSpLocks/>
          </p:cNvCxnSpPr>
          <p:nvPr/>
        </p:nvCxnSpPr>
        <p:spPr>
          <a:xfrm rot="5400000" flipH="1" flipV="1">
            <a:off x="2943258" y="2700306"/>
            <a:ext cx="439675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 noChangeAspect="1"/>
          </p:cNvCxnSpPr>
          <p:nvPr/>
        </p:nvCxnSpPr>
        <p:spPr>
          <a:xfrm rot="5400000" flipH="1" flipV="1">
            <a:off x="2594373" y="3453211"/>
            <a:ext cx="924721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cxnSpLocks/>
          </p:cNvCxnSpPr>
          <p:nvPr/>
        </p:nvCxnSpPr>
        <p:spPr>
          <a:xfrm flipV="1">
            <a:off x="3048003" y="2924969"/>
            <a:ext cx="118269" cy="6905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 flipV="1">
            <a:off x="4092548" y="2216182"/>
            <a:ext cx="118269" cy="6905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Freeform 53"/>
          <p:cNvSpPr/>
          <p:nvPr/>
        </p:nvSpPr>
        <p:spPr>
          <a:xfrm>
            <a:off x="4143375" y="2787650"/>
            <a:ext cx="784225" cy="304800"/>
          </a:xfrm>
          <a:custGeom>
            <a:avLst/>
            <a:gdLst>
              <a:gd name="connsiteX0" fmla="*/ 3175 w 784225"/>
              <a:gd name="connsiteY0" fmla="*/ 0 h 304800"/>
              <a:gd name="connsiteX1" fmla="*/ 784225 w 784225"/>
              <a:gd name="connsiteY1" fmla="*/ 206375 h 304800"/>
              <a:gd name="connsiteX2" fmla="*/ 781050 w 784225"/>
              <a:gd name="connsiteY2" fmla="*/ 304800 h 304800"/>
              <a:gd name="connsiteX3" fmla="*/ 0 w 784225"/>
              <a:gd name="connsiteY3" fmla="*/ 92075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4225" h="304800">
                <a:moveTo>
                  <a:pt x="3175" y="0"/>
                </a:moveTo>
                <a:lnTo>
                  <a:pt x="784225" y="206375"/>
                </a:lnTo>
                <a:lnTo>
                  <a:pt x="781050" y="304800"/>
                </a:lnTo>
                <a:lnTo>
                  <a:pt x="0" y="92075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3168650" y="2927350"/>
            <a:ext cx="523875" cy="190500"/>
          </a:xfrm>
          <a:custGeom>
            <a:avLst/>
            <a:gdLst>
              <a:gd name="connsiteX0" fmla="*/ 0 w 523875"/>
              <a:gd name="connsiteY0" fmla="*/ 0 h 190500"/>
              <a:gd name="connsiteX1" fmla="*/ 260350 w 523875"/>
              <a:gd name="connsiteY1" fmla="*/ 66675 h 190500"/>
              <a:gd name="connsiteX2" fmla="*/ 406400 w 523875"/>
              <a:gd name="connsiteY2" fmla="*/ 111125 h 190500"/>
              <a:gd name="connsiteX3" fmla="*/ 523875 w 523875"/>
              <a:gd name="connsiteY3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3875" h="190500">
                <a:moveTo>
                  <a:pt x="0" y="0"/>
                </a:moveTo>
                <a:lnTo>
                  <a:pt x="260350" y="66675"/>
                </a:lnTo>
                <a:cubicBezTo>
                  <a:pt x="328083" y="85196"/>
                  <a:pt x="362479" y="90488"/>
                  <a:pt x="406400" y="111125"/>
                </a:cubicBezTo>
                <a:cubicBezTo>
                  <a:pt x="450321" y="131762"/>
                  <a:pt x="523875" y="190500"/>
                  <a:pt x="523875" y="1905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3051175" y="2994025"/>
            <a:ext cx="635000" cy="129117"/>
          </a:xfrm>
          <a:custGeom>
            <a:avLst/>
            <a:gdLst>
              <a:gd name="connsiteX0" fmla="*/ 0 w 635000"/>
              <a:gd name="connsiteY0" fmla="*/ 0 h 129117"/>
              <a:gd name="connsiteX1" fmla="*/ 238125 w 635000"/>
              <a:gd name="connsiteY1" fmla="*/ 63500 h 129117"/>
              <a:gd name="connsiteX2" fmla="*/ 419100 w 635000"/>
              <a:gd name="connsiteY2" fmla="*/ 114300 h 129117"/>
              <a:gd name="connsiteX3" fmla="*/ 549275 w 635000"/>
              <a:gd name="connsiteY3" fmla="*/ 127000 h 129117"/>
              <a:gd name="connsiteX4" fmla="*/ 635000 w 635000"/>
              <a:gd name="connsiteY4" fmla="*/ 127000 h 12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000" h="129117">
                <a:moveTo>
                  <a:pt x="0" y="0"/>
                </a:moveTo>
                <a:lnTo>
                  <a:pt x="238125" y="63500"/>
                </a:lnTo>
                <a:cubicBezTo>
                  <a:pt x="307975" y="82550"/>
                  <a:pt x="367242" y="103717"/>
                  <a:pt x="419100" y="114300"/>
                </a:cubicBezTo>
                <a:cubicBezTo>
                  <a:pt x="470958" y="124883"/>
                  <a:pt x="513292" y="124883"/>
                  <a:pt x="549275" y="127000"/>
                </a:cubicBezTo>
                <a:cubicBezTo>
                  <a:pt x="585258" y="129117"/>
                  <a:pt x="635000" y="127000"/>
                  <a:pt x="635000" y="12700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>
            <a:stCxn id="32" idx="2"/>
          </p:cNvCxnSpPr>
          <p:nvPr/>
        </p:nvCxnSpPr>
        <p:spPr>
          <a:xfrm>
            <a:off x="5508625" y="2225675"/>
            <a:ext cx="3175" cy="14911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501092" y="2826809"/>
            <a:ext cx="3175" cy="1491192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598333" y="2709334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35" name="Straight Arrow Connector 34"/>
          <p:cNvCxnSpPr>
            <a:cxnSpLocks noChangeAspect="1"/>
          </p:cNvCxnSpPr>
          <p:nvPr/>
        </p:nvCxnSpPr>
        <p:spPr>
          <a:xfrm flipV="1">
            <a:off x="4394200" y="2530751"/>
            <a:ext cx="144145" cy="83294"/>
          </a:xfrm>
          <a:prstGeom prst="straightConnector1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870289">
            <a:off x="3183469" y="2582334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(101)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 rot="10800000" flipV="1">
            <a:off x="3450168" y="3690481"/>
            <a:ext cx="456289" cy="8565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16200000" flipV="1">
            <a:off x="3677856" y="3461883"/>
            <a:ext cx="457200" cy="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 rot="10800000">
            <a:off x="3907103" y="3687038"/>
            <a:ext cx="351631" cy="211863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20267" y="3687417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96542" y="3828175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1592" y="3109566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z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10800000">
            <a:off x="3319348" y="2530070"/>
            <a:ext cx="2344853" cy="1457731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627967" y="2586567"/>
            <a:ext cx="1778000" cy="1185333"/>
          </a:xfrm>
          <a:custGeom>
            <a:avLst/>
            <a:gdLst>
              <a:gd name="connsiteX0" fmla="*/ 0 w 1778000"/>
              <a:gd name="connsiteY0" fmla="*/ 131233 h 1185333"/>
              <a:gd name="connsiteX1" fmla="*/ 292100 w 1778000"/>
              <a:gd name="connsiteY1" fmla="*/ 321733 h 1185333"/>
              <a:gd name="connsiteX2" fmla="*/ 287866 w 1778000"/>
              <a:gd name="connsiteY2" fmla="*/ 0 h 1185333"/>
              <a:gd name="connsiteX3" fmla="*/ 668866 w 1778000"/>
              <a:gd name="connsiteY3" fmla="*/ 245533 h 1185333"/>
              <a:gd name="connsiteX4" fmla="*/ 982133 w 1778000"/>
              <a:gd name="connsiteY4" fmla="*/ 182033 h 1185333"/>
              <a:gd name="connsiteX5" fmla="*/ 977900 w 1778000"/>
              <a:gd name="connsiteY5" fmla="*/ 186266 h 1185333"/>
              <a:gd name="connsiteX6" fmla="*/ 1418166 w 1778000"/>
              <a:gd name="connsiteY6" fmla="*/ 448733 h 1185333"/>
              <a:gd name="connsiteX7" fmla="*/ 1409700 w 1778000"/>
              <a:gd name="connsiteY7" fmla="*/ 702733 h 1185333"/>
              <a:gd name="connsiteX8" fmla="*/ 1778000 w 1778000"/>
              <a:gd name="connsiteY8" fmla="*/ 935566 h 1185333"/>
              <a:gd name="connsiteX9" fmla="*/ 1413933 w 1778000"/>
              <a:gd name="connsiteY9" fmla="*/ 1011766 h 1185333"/>
              <a:gd name="connsiteX10" fmla="*/ 1697566 w 1778000"/>
              <a:gd name="connsiteY10" fmla="*/ 1185333 h 1185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78000" h="1185333">
                <a:moveTo>
                  <a:pt x="0" y="131233"/>
                </a:moveTo>
                <a:lnTo>
                  <a:pt x="292100" y="321733"/>
                </a:lnTo>
                <a:cubicBezTo>
                  <a:pt x="290689" y="214489"/>
                  <a:pt x="287866" y="0"/>
                  <a:pt x="287866" y="0"/>
                </a:cubicBezTo>
                <a:lnTo>
                  <a:pt x="668866" y="245533"/>
                </a:lnTo>
                <a:lnTo>
                  <a:pt x="982133" y="182033"/>
                </a:lnTo>
                <a:cubicBezTo>
                  <a:pt x="984093" y="181657"/>
                  <a:pt x="979311" y="184855"/>
                  <a:pt x="977900" y="186266"/>
                </a:cubicBezTo>
                <a:lnTo>
                  <a:pt x="1418166" y="448733"/>
                </a:lnTo>
                <a:lnTo>
                  <a:pt x="1409700" y="702733"/>
                </a:lnTo>
                <a:lnTo>
                  <a:pt x="1778000" y="935566"/>
                </a:lnTo>
                <a:lnTo>
                  <a:pt x="1413933" y="1011766"/>
                </a:lnTo>
                <a:lnTo>
                  <a:pt x="1697566" y="1185333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cxnSpLocks noChangeAspect="1"/>
          </p:cNvCxnSpPr>
          <p:nvPr/>
        </p:nvCxnSpPr>
        <p:spPr>
          <a:xfrm rot="10800000">
            <a:off x="4229516" y="1721505"/>
            <a:ext cx="1337318" cy="831374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rot="5400000">
            <a:off x="4498386" y="2331077"/>
            <a:ext cx="29057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729564" y="1823230"/>
            <a:ext cx="263804" cy="263804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99000">
                <a:schemeClr val="tx1">
                  <a:lumMod val="95000"/>
                  <a:lumOff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759201" y="2269064"/>
            <a:ext cx="3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c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53468" y="2446862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g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86868" y="2768598"/>
            <a:ext cx="3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c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7869" y="3318929"/>
            <a:ext cx="3783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q</a:t>
            </a:r>
            <a:r>
              <a:rPr lang="en-US" sz="1400" baseline="-25000">
                <a:latin typeface="Times"/>
                <a:cs typeface="Times"/>
              </a:rPr>
              <a:t>g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67201" y="3158070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-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75771" y="2899836"/>
            <a:ext cx="387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8265" y="2823633"/>
            <a:ext cx="480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q</a:t>
            </a:r>
            <a:r>
              <a:rPr lang="en-US" sz="1200" baseline="-25000">
                <a:latin typeface="Times"/>
                <a:cs typeface="Times"/>
              </a:rPr>
              <a:t>g</a:t>
            </a:r>
            <a:r>
              <a:rPr lang="en-US" sz="1200">
                <a:latin typeface="Times"/>
                <a:cs typeface="Times"/>
              </a:rPr>
              <a:t>/2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61932" y="2556933"/>
            <a:ext cx="514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-</a:t>
            </a:r>
            <a:r>
              <a:rPr lang="en-US" sz="1200" i="1">
                <a:latin typeface="Times"/>
                <a:cs typeface="Times"/>
              </a:rPr>
              <a:t>q</a:t>
            </a:r>
            <a:r>
              <a:rPr lang="en-US" sz="1200" baseline="-25000">
                <a:latin typeface="Times"/>
                <a:cs typeface="Times"/>
              </a:rPr>
              <a:t>g</a:t>
            </a:r>
            <a:r>
              <a:rPr lang="en-US" sz="1200">
                <a:latin typeface="Times"/>
                <a:cs typeface="Times"/>
              </a:rPr>
              <a:t>/2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6701" y="2508248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rot="10800000" flipV="1">
            <a:off x="4137025" y="2775662"/>
            <a:ext cx="148170" cy="43737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3892550" y="2803525"/>
            <a:ext cx="1158875" cy="285750"/>
          </a:xfrm>
          <a:custGeom>
            <a:avLst/>
            <a:gdLst>
              <a:gd name="connsiteX0" fmla="*/ 0 w 1158875"/>
              <a:gd name="connsiteY0" fmla="*/ 180975 h 285750"/>
              <a:gd name="connsiteX1" fmla="*/ 654050 w 1158875"/>
              <a:gd name="connsiteY1" fmla="*/ 0 h 285750"/>
              <a:gd name="connsiteX2" fmla="*/ 1158875 w 1158875"/>
              <a:gd name="connsiteY2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58875" h="285750">
                <a:moveTo>
                  <a:pt x="0" y="180975"/>
                </a:moveTo>
                <a:lnTo>
                  <a:pt x="654050" y="0"/>
                </a:lnTo>
                <a:lnTo>
                  <a:pt x="1158875" y="28575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295775" y="2752725"/>
            <a:ext cx="104775" cy="860425"/>
          </a:xfrm>
          <a:custGeom>
            <a:avLst/>
            <a:gdLst>
              <a:gd name="connsiteX0" fmla="*/ 104775 w 104775"/>
              <a:gd name="connsiteY0" fmla="*/ 0 h 860425"/>
              <a:gd name="connsiteX1" fmla="*/ 104775 w 104775"/>
              <a:gd name="connsiteY1" fmla="*/ 498475 h 860425"/>
              <a:gd name="connsiteX2" fmla="*/ 0 w 104775"/>
              <a:gd name="connsiteY2" fmla="*/ 527050 h 860425"/>
              <a:gd name="connsiteX3" fmla="*/ 0 w 104775"/>
              <a:gd name="connsiteY3" fmla="*/ 860425 h 86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75" h="860425">
                <a:moveTo>
                  <a:pt x="104775" y="0"/>
                </a:moveTo>
                <a:lnTo>
                  <a:pt x="104775" y="498475"/>
                </a:lnTo>
                <a:lnTo>
                  <a:pt x="0" y="527050"/>
                </a:lnTo>
                <a:lnTo>
                  <a:pt x="0" y="860425"/>
                </a:ln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889375" y="2987675"/>
            <a:ext cx="406400" cy="288925"/>
          </a:xfrm>
          <a:custGeom>
            <a:avLst/>
            <a:gdLst>
              <a:gd name="connsiteX0" fmla="*/ 0 w 406400"/>
              <a:gd name="connsiteY0" fmla="*/ 0 h 288925"/>
              <a:gd name="connsiteX1" fmla="*/ 47625 w 406400"/>
              <a:gd name="connsiteY1" fmla="*/ 66675 h 288925"/>
              <a:gd name="connsiteX2" fmla="*/ 139700 w 406400"/>
              <a:gd name="connsiteY2" fmla="*/ 133350 h 288925"/>
              <a:gd name="connsiteX3" fmla="*/ 406400 w 406400"/>
              <a:gd name="connsiteY3" fmla="*/ 288925 h 288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" h="288925">
                <a:moveTo>
                  <a:pt x="0" y="0"/>
                </a:moveTo>
                <a:cubicBezTo>
                  <a:pt x="12171" y="22225"/>
                  <a:pt x="24342" y="44450"/>
                  <a:pt x="47625" y="66675"/>
                </a:cubicBezTo>
                <a:cubicBezTo>
                  <a:pt x="70908" y="88900"/>
                  <a:pt x="79904" y="96308"/>
                  <a:pt x="139700" y="133350"/>
                </a:cubicBezTo>
                <a:cubicBezTo>
                  <a:pt x="199496" y="170392"/>
                  <a:pt x="406400" y="288925"/>
                  <a:pt x="406400" y="288925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892550" y="2987675"/>
            <a:ext cx="504825" cy="257175"/>
          </a:xfrm>
          <a:custGeom>
            <a:avLst/>
            <a:gdLst>
              <a:gd name="connsiteX0" fmla="*/ 504825 w 504825"/>
              <a:gd name="connsiteY0" fmla="*/ 257175 h 257175"/>
              <a:gd name="connsiteX1" fmla="*/ 260350 w 504825"/>
              <a:gd name="connsiteY1" fmla="*/ 114300 h 257175"/>
              <a:gd name="connsiteX2" fmla="*/ 136525 w 504825"/>
              <a:gd name="connsiteY2" fmla="*/ 41275 h 257175"/>
              <a:gd name="connsiteX3" fmla="*/ 60325 w 504825"/>
              <a:gd name="connsiteY3" fmla="*/ 9525 h 257175"/>
              <a:gd name="connsiteX4" fmla="*/ 0 w 504825"/>
              <a:gd name="connsiteY4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4825" h="257175">
                <a:moveTo>
                  <a:pt x="504825" y="257175"/>
                </a:moveTo>
                <a:lnTo>
                  <a:pt x="260350" y="114300"/>
                </a:lnTo>
                <a:cubicBezTo>
                  <a:pt x="198967" y="78317"/>
                  <a:pt x="169862" y="58737"/>
                  <a:pt x="136525" y="41275"/>
                </a:cubicBezTo>
                <a:cubicBezTo>
                  <a:pt x="103188" y="23813"/>
                  <a:pt x="83079" y="16404"/>
                  <a:pt x="60325" y="9525"/>
                </a:cubicBezTo>
                <a:cubicBezTo>
                  <a:pt x="37571" y="2646"/>
                  <a:pt x="0" y="0"/>
                  <a:pt x="0" y="0"/>
                </a:cubicBezTo>
              </a:path>
            </a:pathLst>
          </a:cu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cxnSpLocks noChangeAspect="1"/>
          </p:cNvCxnSpPr>
          <p:nvPr/>
        </p:nvCxnSpPr>
        <p:spPr>
          <a:xfrm rot="10800000" flipV="1">
            <a:off x="4011169" y="2900916"/>
            <a:ext cx="175600" cy="51834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014119" y="3045619"/>
            <a:ext cx="101600" cy="0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 noChangeAspect="1"/>
          </p:cNvCxnSpPr>
          <p:nvPr/>
        </p:nvCxnSpPr>
        <p:spPr>
          <a:xfrm rot="10800000" flipV="1">
            <a:off x="5014089" y="3081694"/>
            <a:ext cx="104806" cy="2980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rot="10800000">
            <a:off x="4701702" y="2889834"/>
            <a:ext cx="175098" cy="101017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3495675" y="2645833"/>
            <a:ext cx="2092326" cy="1340692"/>
            <a:chOff x="3495675" y="2645833"/>
            <a:chExt cx="2092326" cy="1340692"/>
          </a:xfrm>
        </p:grpSpPr>
        <p:cxnSp>
          <p:nvCxnSpPr>
            <p:cNvPr id="5" name="Straight Connector 4"/>
            <p:cNvCxnSpPr>
              <a:cxnSpLocks/>
            </p:cNvCxnSpPr>
            <p:nvPr/>
          </p:nvCxnSpPr>
          <p:spPr>
            <a:xfrm>
              <a:off x="3495675" y="2647950"/>
              <a:ext cx="221488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3702050" y="2645833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3921125" y="2760133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4260850" y="2883958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4594225" y="2982383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972050" y="3099858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5124450" y="3315758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292725" y="3538008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5457825" y="3753908"/>
              <a:ext cx="130176" cy="78318"/>
            </a:xfrm>
            <a:custGeom>
              <a:avLst/>
              <a:gdLst>
                <a:gd name="connsiteX0" fmla="*/ 0 w 161925"/>
                <a:gd name="connsiteY0" fmla="*/ 2117 h 138642"/>
                <a:gd name="connsiteX1" fmla="*/ 60325 w 161925"/>
                <a:gd name="connsiteY1" fmla="*/ 2117 h 138642"/>
                <a:gd name="connsiteX2" fmla="*/ 104775 w 161925"/>
                <a:gd name="connsiteY2" fmla="*/ 2117 h 138642"/>
                <a:gd name="connsiteX3" fmla="*/ 133350 w 161925"/>
                <a:gd name="connsiteY3" fmla="*/ 14817 h 138642"/>
                <a:gd name="connsiteX4" fmla="*/ 152400 w 161925"/>
                <a:gd name="connsiteY4" fmla="*/ 40217 h 138642"/>
                <a:gd name="connsiteX5" fmla="*/ 158750 w 161925"/>
                <a:gd name="connsiteY5" fmla="*/ 62442 h 138642"/>
                <a:gd name="connsiteX6" fmla="*/ 158750 w 161925"/>
                <a:gd name="connsiteY6" fmla="*/ 106892 h 138642"/>
                <a:gd name="connsiteX7" fmla="*/ 161925 w 161925"/>
                <a:gd name="connsiteY7" fmla="*/ 138642 h 138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1925" h="138642">
                  <a:moveTo>
                    <a:pt x="0" y="2117"/>
                  </a:moveTo>
                  <a:lnTo>
                    <a:pt x="60325" y="2117"/>
                  </a:lnTo>
                  <a:cubicBezTo>
                    <a:pt x="77787" y="2117"/>
                    <a:pt x="92604" y="0"/>
                    <a:pt x="104775" y="2117"/>
                  </a:cubicBezTo>
                  <a:cubicBezTo>
                    <a:pt x="116946" y="4234"/>
                    <a:pt x="125413" y="8467"/>
                    <a:pt x="133350" y="14817"/>
                  </a:cubicBezTo>
                  <a:cubicBezTo>
                    <a:pt x="141287" y="21167"/>
                    <a:pt x="148167" y="32280"/>
                    <a:pt x="152400" y="40217"/>
                  </a:cubicBezTo>
                  <a:cubicBezTo>
                    <a:pt x="156633" y="48154"/>
                    <a:pt x="157692" y="51330"/>
                    <a:pt x="158750" y="62442"/>
                  </a:cubicBezTo>
                  <a:cubicBezTo>
                    <a:pt x="159808" y="73554"/>
                    <a:pt x="158221" y="94192"/>
                    <a:pt x="158750" y="106892"/>
                  </a:cubicBezTo>
                  <a:cubicBezTo>
                    <a:pt x="159279" y="119592"/>
                    <a:pt x="161925" y="138642"/>
                    <a:pt x="161925" y="138642"/>
                  </a:cubicBezTo>
                </a:path>
              </a:pathLst>
            </a:custGeom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cxnSpLocks/>
            </p:cNvCxnSpPr>
            <p:nvPr/>
          </p:nvCxnSpPr>
          <p:spPr>
            <a:xfrm>
              <a:off x="3829050" y="2762250"/>
              <a:ext cx="194056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/>
            </p:cNvCxnSpPr>
            <p:nvPr/>
          </p:nvCxnSpPr>
          <p:spPr>
            <a:xfrm>
              <a:off x="4054475" y="2886075"/>
              <a:ext cx="212344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/>
            </p:cNvCxnSpPr>
            <p:nvPr/>
          </p:nvCxnSpPr>
          <p:spPr>
            <a:xfrm>
              <a:off x="4387850" y="2984500"/>
              <a:ext cx="212344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cxnSpLocks/>
            </p:cNvCxnSpPr>
            <p:nvPr/>
          </p:nvCxnSpPr>
          <p:spPr>
            <a:xfrm>
              <a:off x="4721224" y="3101975"/>
              <a:ext cx="258062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</p:cNvCxnSpPr>
            <p:nvPr/>
          </p:nvCxnSpPr>
          <p:spPr>
            <a:xfrm>
              <a:off x="5099052" y="3317875"/>
              <a:ext cx="111750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</p:cNvCxnSpPr>
            <p:nvPr/>
          </p:nvCxnSpPr>
          <p:spPr>
            <a:xfrm>
              <a:off x="5251455" y="3540125"/>
              <a:ext cx="111750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cxnSpLocks/>
            </p:cNvCxnSpPr>
            <p:nvPr/>
          </p:nvCxnSpPr>
          <p:spPr>
            <a:xfrm>
              <a:off x="5422908" y="3756025"/>
              <a:ext cx="111750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cxnSpLocks/>
            </p:cNvCxnSpPr>
            <p:nvPr/>
          </p:nvCxnSpPr>
          <p:spPr>
            <a:xfrm rot="16200000">
              <a:off x="3788802" y="2734691"/>
              <a:ext cx="84318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/>
            </p:cNvCxnSpPr>
            <p:nvPr/>
          </p:nvCxnSpPr>
          <p:spPr>
            <a:xfrm rot="16200000">
              <a:off x="4007877" y="2858516"/>
              <a:ext cx="84318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cxnSpLocks/>
            </p:cNvCxnSpPr>
            <p:nvPr/>
          </p:nvCxnSpPr>
          <p:spPr>
            <a:xfrm rot="16200000">
              <a:off x="4347602" y="2960116"/>
              <a:ext cx="84318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cxnSpLocks/>
            </p:cNvCxnSpPr>
            <p:nvPr/>
          </p:nvCxnSpPr>
          <p:spPr>
            <a:xfrm rot="16200000">
              <a:off x="4680977" y="3074416"/>
              <a:ext cx="84318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cxnSpLocks/>
            </p:cNvCxnSpPr>
            <p:nvPr/>
          </p:nvCxnSpPr>
          <p:spPr>
            <a:xfrm rot="16200000">
              <a:off x="5017655" y="3249169"/>
              <a:ext cx="166613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cxnSpLocks/>
            </p:cNvCxnSpPr>
            <p:nvPr/>
          </p:nvCxnSpPr>
          <p:spPr>
            <a:xfrm rot="16200000">
              <a:off x="5170055" y="3471419"/>
              <a:ext cx="166613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cxnSpLocks/>
            </p:cNvCxnSpPr>
            <p:nvPr/>
          </p:nvCxnSpPr>
          <p:spPr>
            <a:xfrm rot="16200000">
              <a:off x="5338330" y="3687319"/>
              <a:ext cx="166613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cxnSpLocks/>
            </p:cNvCxnSpPr>
            <p:nvPr/>
          </p:nvCxnSpPr>
          <p:spPr>
            <a:xfrm rot="16200000">
              <a:off x="5503430" y="3903219"/>
              <a:ext cx="166613" cy="0"/>
            </a:xfrm>
            <a:prstGeom prst="line">
              <a:avLst/>
            </a:prstGeom>
            <a:ln w="38100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/>
          <p:cNvCxnSpPr>
            <a:cxnSpLocks/>
          </p:cNvCxnSpPr>
          <p:nvPr/>
        </p:nvCxnSpPr>
        <p:spPr>
          <a:xfrm rot="10800000">
            <a:off x="4385317" y="3169744"/>
            <a:ext cx="308858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444875" y="2374900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71900" y="2432050"/>
            <a:ext cx="490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03675" y="2593975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59275" y="2695575"/>
            <a:ext cx="490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59325" y="2844800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0474" y="2961216"/>
            <a:ext cx="490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−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53075" y="3794125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13350" y="3171825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68925" y="3387725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24500" y="3606800"/>
            <a:ext cx="337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O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435350" y="259715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340350" y="3781425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32300" y="3114675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48" name="Straight Arrow Connector 47"/>
          <p:cNvCxnSpPr>
            <a:cxnSpLocks/>
          </p:cNvCxnSpPr>
          <p:nvPr/>
        </p:nvCxnSpPr>
        <p:spPr>
          <a:xfrm rot="10800000" flipV="1">
            <a:off x="4442969" y="2984500"/>
            <a:ext cx="17560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4186767" y="2501900"/>
            <a:ext cx="1011766" cy="1240367"/>
          </a:xfrm>
          <a:custGeom>
            <a:avLst/>
            <a:gdLst>
              <a:gd name="connsiteX0" fmla="*/ 0 w 1011766"/>
              <a:gd name="connsiteY0" fmla="*/ 4233 h 1240367"/>
              <a:gd name="connsiteX1" fmla="*/ 355600 w 1011766"/>
              <a:gd name="connsiteY1" fmla="*/ 0 h 1240367"/>
              <a:gd name="connsiteX2" fmla="*/ 368300 w 1011766"/>
              <a:gd name="connsiteY2" fmla="*/ 503767 h 1240367"/>
              <a:gd name="connsiteX3" fmla="*/ 584200 w 1011766"/>
              <a:gd name="connsiteY3" fmla="*/ 499533 h 1240367"/>
              <a:gd name="connsiteX4" fmla="*/ 588433 w 1011766"/>
              <a:gd name="connsiteY4" fmla="*/ 850900 h 1240367"/>
              <a:gd name="connsiteX5" fmla="*/ 753533 w 1011766"/>
              <a:gd name="connsiteY5" fmla="*/ 846667 h 1240367"/>
              <a:gd name="connsiteX6" fmla="*/ 753533 w 1011766"/>
              <a:gd name="connsiteY6" fmla="*/ 956733 h 1240367"/>
              <a:gd name="connsiteX7" fmla="*/ 1007533 w 1011766"/>
              <a:gd name="connsiteY7" fmla="*/ 952500 h 1240367"/>
              <a:gd name="connsiteX8" fmla="*/ 1011766 w 1011766"/>
              <a:gd name="connsiteY8" fmla="*/ 1240367 h 1240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11766" h="1240367">
                <a:moveTo>
                  <a:pt x="0" y="4233"/>
                </a:moveTo>
                <a:lnTo>
                  <a:pt x="355600" y="0"/>
                </a:lnTo>
                <a:lnTo>
                  <a:pt x="368300" y="503767"/>
                </a:lnTo>
                <a:lnTo>
                  <a:pt x="584200" y="499533"/>
                </a:lnTo>
                <a:lnTo>
                  <a:pt x="588433" y="850900"/>
                </a:lnTo>
                <a:lnTo>
                  <a:pt x="753533" y="846667"/>
                </a:lnTo>
                <a:lnTo>
                  <a:pt x="753533" y="956733"/>
                </a:lnTo>
                <a:lnTo>
                  <a:pt x="1007533" y="952500"/>
                </a:lnTo>
                <a:lnTo>
                  <a:pt x="1011766" y="1240367"/>
                </a:lnTo>
              </a:path>
            </a:pathLst>
          </a:custGeom>
          <a:ln w="2857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971799" y="2543174"/>
            <a:ext cx="984259" cy="946160"/>
            <a:chOff x="1968499" y="2438399"/>
            <a:chExt cx="984259" cy="946160"/>
          </a:xfrm>
        </p:grpSpPr>
        <p:cxnSp>
          <p:nvCxnSpPr>
            <p:cNvPr id="10" name="Elbow Connector 9"/>
            <p:cNvCxnSpPr/>
            <p:nvPr/>
          </p:nvCxnSpPr>
          <p:spPr>
            <a:xfrm rot="16200000" flipH="1">
              <a:off x="1958974" y="2447924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/>
            <p:nvPr/>
          </p:nvCxnSpPr>
          <p:spPr>
            <a:xfrm rot="16200000" flipH="1">
              <a:off x="2057400" y="2540000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 rot="16200000" flipH="1">
              <a:off x="2155826" y="2632076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/>
            <p:nvPr/>
          </p:nvCxnSpPr>
          <p:spPr>
            <a:xfrm rot="16200000" flipH="1">
              <a:off x="2254252" y="2724152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/>
            <p:nvPr/>
          </p:nvCxnSpPr>
          <p:spPr>
            <a:xfrm rot="16200000" flipH="1">
              <a:off x="2352678" y="2816228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/>
            <p:nvPr/>
          </p:nvCxnSpPr>
          <p:spPr>
            <a:xfrm rot="16200000" flipH="1">
              <a:off x="2451104" y="2908304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/>
            <p:nvPr/>
          </p:nvCxnSpPr>
          <p:spPr>
            <a:xfrm rot="16200000" flipH="1">
              <a:off x="2549530" y="3000380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/>
            <p:nvPr/>
          </p:nvCxnSpPr>
          <p:spPr>
            <a:xfrm rot="16200000" flipH="1">
              <a:off x="2647956" y="3092456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/>
            <p:nvPr/>
          </p:nvCxnSpPr>
          <p:spPr>
            <a:xfrm rot="16200000" flipH="1">
              <a:off x="2746382" y="3184532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/>
            <p:nvPr/>
          </p:nvCxnSpPr>
          <p:spPr>
            <a:xfrm rot="16200000" flipH="1">
              <a:off x="2844808" y="3276608"/>
              <a:ext cx="117476" cy="98425"/>
            </a:xfrm>
            <a:prstGeom prst="bentConnector3">
              <a:avLst>
                <a:gd name="adj1" fmla="val 50000"/>
              </a:avLst>
            </a:prstGeom>
            <a:ln w="28575" cap="flat" cmpd="sng" algn="ctr">
              <a:solidFill>
                <a:srgbClr val="37609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/>
          <p:cNvCxnSpPr>
            <a:cxnSpLocks/>
          </p:cNvCxnSpPr>
          <p:nvPr/>
        </p:nvCxnSpPr>
        <p:spPr>
          <a:xfrm rot="10800000">
            <a:off x="3300226" y="2603538"/>
            <a:ext cx="16255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rot="5400000" flipH="1" flipV="1">
            <a:off x="4464051" y="2660651"/>
            <a:ext cx="165099" cy="0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rot="5400000" flipH="1" flipV="1">
            <a:off x="2889252" y="2511426"/>
            <a:ext cx="165099" cy="0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cxnSpLocks/>
          </p:cNvCxnSpPr>
          <p:nvPr/>
        </p:nvCxnSpPr>
        <p:spPr>
          <a:xfrm rot="10800000">
            <a:off x="4652776" y="2603538"/>
            <a:ext cx="16255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406775" y="2422525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2500" y="2422525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sp>
        <p:nvSpPr>
          <p:cNvPr id="35" name="Oval 34"/>
          <p:cNvSpPr/>
          <p:nvPr/>
        </p:nvSpPr>
        <p:spPr>
          <a:xfrm>
            <a:off x="4292599" y="2838449"/>
            <a:ext cx="806956" cy="369950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51346" y="3209924"/>
            <a:ext cx="1025774" cy="441326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4241800" y="2832100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05350" y="2832100"/>
            <a:ext cx="454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-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445000" y="3184525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95850" y="3184525"/>
            <a:ext cx="454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-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49850" y="3289300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/8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41081" y="2914650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3072342" y="2899833"/>
            <a:ext cx="269875" cy="152400"/>
          </a:xfrm>
          <a:custGeom>
            <a:avLst/>
            <a:gdLst>
              <a:gd name="connsiteX0" fmla="*/ 269875 w 269875"/>
              <a:gd name="connsiteY0" fmla="*/ 0 h 152400"/>
              <a:gd name="connsiteX1" fmla="*/ 161925 w 269875"/>
              <a:gd name="connsiteY1" fmla="*/ 73025 h 152400"/>
              <a:gd name="connsiteX2" fmla="*/ 44450 w 269875"/>
              <a:gd name="connsiteY2" fmla="*/ 130175 h 152400"/>
              <a:gd name="connsiteX3" fmla="*/ 0 w 269875"/>
              <a:gd name="connsiteY3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875" h="152400">
                <a:moveTo>
                  <a:pt x="269875" y="0"/>
                </a:moveTo>
                <a:cubicBezTo>
                  <a:pt x="234685" y="25664"/>
                  <a:pt x="199496" y="51329"/>
                  <a:pt x="161925" y="73025"/>
                </a:cubicBezTo>
                <a:cubicBezTo>
                  <a:pt x="124354" y="94721"/>
                  <a:pt x="44450" y="130175"/>
                  <a:pt x="44450" y="130175"/>
                </a:cubicBezTo>
                <a:lnTo>
                  <a:pt x="0" y="152400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 rot="10800000">
            <a:off x="4987925" y="2746375"/>
            <a:ext cx="269875" cy="152400"/>
          </a:xfrm>
          <a:custGeom>
            <a:avLst/>
            <a:gdLst>
              <a:gd name="connsiteX0" fmla="*/ 269875 w 269875"/>
              <a:gd name="connsiteY0" fmla="*/ 0 h 152400"/>
              <a:gd name="connsiteX1" fmla="*/ 161925 w 269875"/>
              <a:gd name="connsiteY1" fmla="*/ 73025 h 152400"/>
              <a:gd name="connsiteX2" fmla="*/ 44450 w 269875"/>
              <a:gd name="connsiteY2" fmla="*/ 130175 h 152400"/>
              <a:gd name="connsiteX3" fmla="*/ 0 w 269875"/>
              <a:gd name="connsiteY3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875" h="152400">
                <a:moveTo>
                  <a:pt x="269875" y="0"/>
                </a:moveTo>
                <a:cubicBezTo>
                  <a:pt x="234685" y="25664"/>
                  <a:pt x="199496" y="51329"/>
                  <a:pt x="161925" y="73025"/>
                </a:cubicBezTo>
                <a:cubicBezTo>
                  <a:pt x="124354" y="94721"/>
                  <a:pt x="44450" y="130175"/>
                  <a:pt x="44450" y="130175"/>
                </a:cubicBezTo>
                <a:lnTo>
                  <a:pt x="0" y="152400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130800" y="2755900"/>
            <a:ext cx="123825" cy="457200"/>
          </a:xfrm>
          <a:custGeom>
            <a:avLst/>
            <a:gdLst>
              <a:gd name="connsiteX0" fmla="*/ 0 w 123825"/>
              <a:gd name="connsiteY0" fmla="*/ 457200 h 457200"/>
              <a:gd name="connsiteX1" fmla="*/ 15875 w 123825"/>
              <a:gd name="connsiteY1" fmla="*/ 285750 h 457200"/>
              <a:gd name="connsiteX2" fmla="*/ 41275 w 123825"/>
              <a:gd name="connsiteY2" fmla="*/ 123825 h 457200"/>
              <a:gd name="connsiteX3" fmla="*/ 123825 w 123825"/>
              <a:gd name="connsiteY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825" h="457200">
                <a:moveTo>
                  <a:pt x="0" y="457200"/>
                </a:moveTo>
                <a:cubicBezTo>
                  <a:pt x="4498" y="399256"/>
                  <a:pt x="8996" y="341312"/>
                  <a:pt x="15875" y="285750"/>
                </a:cubicBezTo>
                <a:cubicBezTo>
                  <a:pt x="22754" y="230188"/>
                  <a:pt x="23283" y="171450"/>
                  <a:pt x="41275" y="123825"/>
                </a:cubicBezTo>
                <a:cubicBezTo>
                  <a:pt x="59267" y="76200"/>
                  <a:pt x="123825" y="0"/>
                  <a:pt x="123825" y="0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5197475" y="2603500"/>
            <a:ext cx="898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Neutral edge kinks</a:t>
            </a:r>
          </a:p>
        </p:txBody>
      </p:sp>
      <p:sp>
        <p:nvSpPr>
          <p:cNvPr id="47" name="Freeform 46"/>
          <p:cNvSpPr/>
          <p:nvPr/>
        </p:nvSpPr>
        <p:spPr>
          <a:xfrm rot="16200000" flipV="1">
            <a:off x="3237441" y="3043767"/>
            <a:ext cx="269875" cy="152400"/>
          </a:xfrm>
          <a:custGeom>
            <a:avLst/>
            <a:gdLst>
              <a:gd name="connsiteX0" fmla="*/ 269875 w 269875"/>
              <a:gd name="connsiteY0" fmla="*/ 0 h 152400"/>
              <a:gd name="connsiteX1" fmla="*/ 161925 w 269875"/>
              <a:gd name="connsiteY1" fmla="*/ 73025 h 152400"/>
              <a:gd name="connsiteX2" fmla="*/ 44450 w 269875"/>
              <a:gd name="connsiteY2" fmla="*/ 130175 h 152400"/>
              <a:gd name="connsiteX3" fmla="*/ 0 w 269875"/>
              <a:gd name="connsiteY3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875" h="152400">
                <a:moveTo>
                  <a:pt x="269875" y="0"/>
                </a:moveTo>
                <a:cubicBezTo>
                  <a:pt x="234685" y="25664"/>
                  <a:pt x="199496" y="51329"/>
                  <a:pt x="161925" y="73025"/>
                </a:cubicBezTo>
                <a:cubicBezTo>
                  <a:pt x="124354" y="94721"/>
                  <a:pt x="44450" y="130175"/>
                  <a:pt x="44450" y="130175"/>
                </a:cubicBezTo>
                <a:lnTo>
                  <a:pt x="0" y="152400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3466042" y="3268133"/>
            <a:ext cx="269875" cy="152400"/>
          </a:xfrm>
          <a:custGeom>
            <a:avLst/>
            <a:gdLst>
              <a:gd name="connsiteX0" fmla="*/ 269875 w 269875"/>
              <a:gd name="connsiteY0" fmla="*/ 0 h 152400"/>
              <a:gd name="connsiteX1" fmla="*/ 161925 w 269875"/>
              <a:gd name="connsiteY1" fmla="*/ 73025 h 152400"/>
              <a:gd name="connsiteX2" fmla="*/ 44450 w 269875"/>
              <a:gd name="connsiteY2" fmla="*/ 130175 h 152400"/>
              <a:gd name="connsiteX3" fmla="*/ 0 w 269875"/>
              <a:gd name="connsiteY3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875" h="152400">
                <a:moveTo>
                  <a:pt x="269875" y="0"/>
                </a:moveTo>
                <a:cubicBezTo>
                  <a:pt x="234685" y="25664"/>
                  <a:pt x="199496" y="51329"/>
                  <a:pt x="161925" y="73025"/>
                </a:cubicBezTo>
                <a:cubicBezTo>
                  <a:pt x="124354" y="94721"/>
                  <a:pt x="44450" y="130175"/>
                  <a:pt x="44450" y="130175"/>
                </a:cubicBezTo>
                <a:lnTo>
                  <a:pt x="0" y="152400"/>
                </a:ln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3160178" y="3299883"/>
            <a:ext cx="4139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44279" y="3126314"/>
            <a:ext cx="454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Times"/>
                <a:cs typeface="Times"/>
              </a:rPr>
              <a:t>-</a:t>
            </a:r>
            <a:r>
              <a:rPr lang="en-US" sz="1200" i="1">
                <a:latin typeface="Times"/>
                <a:cs typeface="Times"/>
              </a:rPr>
              <a:t>e</a:t>
            </a:r>
            <a:r>
              <a:rPr lang="en-US" sz="1200">
                <a:latin typeface="Times"/>
                <a:cs typeface="Times"/>
              </a:rPr>
              <a:t>/4</a:t>
            </a:r>
            <a:endParaRPr lang="en-US" sz="1200" i="1">
              <a:latin typeface="Times"/>
              <a:cs typeface="Times"/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3752850" y="2952750"/>
            <a:ext cx="412750" cy="13970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 flipH="1" flipV="1">
            <a:off x="2565400" y="2533651"/>
            <a:ext cx="606425" cy="600075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 flipH="1" flipV="1">
            <a:off x="3289299" y="2844801"/>
            <a:ext cx="704852" cy="0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4625975" y="2505075"/>
            <a:ext cx="152400" cy="657225"/>
          </a:xfrm>
          <a:custGeom>
            <a:avLst/>
            <a:gdLst>
              <a:gd name="connsiteX0" fmla="*/ 152400 w 152400"/>
              <a:gd name="connsiteY0" fmla="*/ 657225 h 657225"/>
              <a:gd name="connsiteX1" fmla="*/ 149225 w 152400"/>
              <a:gd name="connsiteY1" fmla="*/ 304800 h 657225"/>
              <a:gd name="connsiteX2" fmla="*/ 9525 w 152400"/>
              <a:gd name="connsiteY2" fmla="*/ 444500 h 657225"/>
              <a:gd name="connsiteX3" fmla="*/ 0 w 152400"/>
              <a:gd name="connsiteY3" fmla="*/ 0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657225">
                <a:moveTo>
                  <a:pt x="152400" y="657225"/>
                </a:moveTo>
                <a:cubicBezTo>
                  <a:pt x="151342" y="539750"/>
                  <a:pt x="149225" y="304800"/>
                  <a:pt x="149225" y="304800"/>
                </a:cubicBezTo>
                <a:lnTo>
                  <a:pt x="9525" y="44450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956175" y="2527300"/>
            <a:ext cx="838200" cy="644525"/>
          </a:xfrm>
          <a:custGeom>
            <a:avLst/>
            <a:gdLst>
              <a:gd name="connsiteX0" fmla="*/ 0 w 838200"/>
              <a:gd name="connsiteY0" fmla="*/ 644525 h 644525"/>
              <a:gd name="connsiteX1" fmla="*/ 460375 w 838200"/>
              <a:gd name="connsiteY1" fmla="*/ 200025 h 644525"/>
              <a:gd name="connsiteX2" fmla="*/ 463550 w 838200"/>
              <a:gd name="connsiteY2" fmla="*/ 365125 h 644525"/>
              <a:gd name="connsiteX3" fmla="*/ 838200 w 838200"/>
              <a:gd name="connsiteY3" fmla="*/ 0 h 644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644525">
                <a:moveTo>
                  <a:pt x="0" y="644525"/>
                </a:moveTo>
                <a:lnTo>
                  <a:pt x="460375" y="200025"/>
                </a:lnTo>
                <a:cubicBezTo>
                  <a:pt x="461454" y="255058"/>
                  <a:pt x="463550" y="310081"/>
                  <a:pt x="463550" y="365125"/>
                </a:cubicBezTo>
                <a:lnTo>
                  <a:pt x="838200" y="0"/>
                </a:lnTo>
              </a:path>
            </a:pathLst>
          </a:cu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>
            <a:off x="2886077" y="3019463"/>
            <a:ext cx="281427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/>
          </p:cNvCxnSpPr>
          <p:nvPr/>
        </p:nvCxnSpPr>
        <p:spPr>
          <a:xfrm rot="16200000">
            <a:off x="4630423" y="2609041"/>
            <a:ext cx="18998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cxnSpLocks/>
          </p:cNvCxnSpPr>
          <p:nvPr/>
        </p:nvCxnSpPr>
        <p:spPr>
          <a:xfrm rot="16200000">
            <a:off x="3665223" y="2609042"/>
            <a:ext cx="189986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cxnSpLocks/>
          </p:cNvCxnSpPr>
          <p:nvPr/>
        </p:nvCxnSpPr>
        <p:spPr>
          <a:xfrm flipV="1">
            <a:off x="3090291" y="2603500"/>
            <a:ext cx="154559" cy="154509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5709666" y="2603500"/>
            <a:ext cx="154559" cy="154509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cxnSpLocks/>
          </p:cNvCxnSpPr>
          <p:nvPr/>
        </p:nvCxnSpPr>
        <p:spPr>
          <a:xfrm>
            <a:off x="5553077" y="3019463"/>
            <a:ext cx="281427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 noChangeAspect="1"/>
          </p:cNvCxnSpPr>
          <p:nvPr/>
        </p:nvCxnSpPr>
        <p:spPr>
          <a:xfrm rot="5400000" flipH="1" flipV="1">
            <a:off x="4521465" y="2743995"/>
            <a:ext cx="220660" cy="1588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rot="5400000" flipH="1" flipV="1">
            <a:off x="5048440" y="2941035"/>
            <a:ext cx="140494" cy="144875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rot="5400000" flipH="1" flipV="1">
            <a:off x="5619941" y="2553685"/>
            <a:ext cx="140494" cy="144875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35843" y="2603500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76550" y="2979207"/>
            <a:ext cx="2643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52850" y="2447925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37200" y="2979207"/>
            <a:ext cx="3129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r</a:t>
            </a:r>
            <a:r>
              <a:rPr lang="en-US" sz="1400" i="1">
                <a:latin typeface="Times New Roman"/>
                <a:cs typeface="Times New Roman"/>
              </a:rPr>
              <a:t>'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24400" y="2447925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2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3208" y="2603500"/>
            <a:ext cx="3443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  <a:r>
              <a:rPr lang="en-US" sz="1400" baseline="-25000">
                <a:latin typeface="Times"/>
                <a:cs typeface="Times"/>
              </a:rPr>
              <a:t>1</a:t>
            </a:r>
            <a:endParaRPr lang="en-US" sz="1400" b="1">
              <a:latin typeface="Times"/>
              <a:cs typeface="Time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55408" y="3377135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14383" y="3377135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>
            <a:cxnSpLocks/>
          </p:cNvCxnSpPr>
          <p:nvPr/>
        </p:nvCxnSpPr>
        <p:spPr>
          <a:xfrm>
            <a:off x="3667130" y="2582372"/>
            <a:ext cx="180839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5605996" y="2768638"/>
            <a:ext cx="180839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cxnSpLocks/>
          </p:cNvCxnSpPr>
          <p:nvPr/>
        </p:nvCxnSpPr>
        <p:spPr>
          <a:xfrm rot="16200000">
            <a:off x="6003243" y="3187047"/>
            <a:ext cx="199127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cxnSpLocks/>
          </p:cNvCxnSpPr>
          <p:nvPr/>
        </p:nvCxnSpPr>
        <p:spPr>
          <a:xfrm rot="16200000">
            <a:off x="4288751" y="2861089"/>
            <a:ext cx="199127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92503" y="2264836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[001]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8674" y="2446868"/>
            <a:ext cx="56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[110]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7033" y="3881967"/>
            <a:ext cx="566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(110)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95892" y="3881967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(100)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440763" y="2749549"/>
          <a:ext cx="431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Equation" r:id="rId4" imgW="431800" imgH="215900" progId="Equation.3">
                  <p:embed/>
                </p:oleObj>
              </mc:Choice>
              <mc:Fallback>
                <p:oleObj name="Equation" r:id="rId4" imgW="4318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0763" y="2749549"/>
                        <a:ext cx="4318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7" name="Object 3"/>
          <p:cNvGraphicFramePr>
            <a:graphicFrameLocks noChangeAspect="1"/>
          </p:cNvGraphicFramePr>
          <p:nvPr/>
        </p:nvGraphicFramePr>
        <p:xfrm>
          <a:off x="6143086" y="3088209"/>
          <a:ext cx="431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0" name="Equation" r:id="rId6" imgW="431800" imgH="215900" progId="Equation.3">
                  <p:embed/>
                </p:oleObj>
              </mc:Choice>
              <mc:Fallback>
                <p:oleObj name="Equation" r:id="rId6" imgW="431800" imgH="2159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086" y="3088209"/>
                        <a:ext cx="4318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5611276" y="3090336"/>
            <a:ext cx="177800" cy="173567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V="1">
            <a:off x="5613392" y="3317877"/>
            <a:ext cx="177800" cy="173567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 flipV="1">
            <a:off x="5386909" y="3319993"/>
            <a:ext cx="177800" cy="173567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5384793" y="3092453"/>
            <a:ext cx="177800" cy="173567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Aspect="1"/>
          </p:cNvCxnSpPr>
          <p:nvPr/>
        </p:nvCxnSpPr>
        <p:spPr>
          <a:xfrm rot="5400000" flipH="1" flipV="1">
            <a:off x="5434290" y="3083173"/>
            <a:ext cx="311645" cy="15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 noChangeAspect="1"/>
          </p:cNvCxnSpPr>
          <p:nvPr/>
        </p:nvCxnSpPr>
        <p:spPr>
          <a:xfrm rot="16200000" flipH="1" flipV="1">
            <a:off x="5434290" y="3503166"/>
            <a:ext cx="311645" cy="15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 noChangeAspect="1"/>
          </p:cNvCxnSpPr>
          <p:nvPr/>
        </p:nvCxnSpPr>
        <p:spPr>
          <a:xfrm rot="10800000" flipV="1">
            <a:off x="3334530" y="3289008"/>
            <a:ext cx="272269" cy="241592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 noChangeAspect="1"/>
          </p:cNvCxnSpPr>
          <p:nvPr/>
        </p:nvCxnSpPr>
        <p:spPr>
          <a:xfrm rot="5400000" flipH="1" flipV="1">
            <a:off x="3389065" y="2969271"/>
            <a:ext cx="496591" cy="15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 noChangeAspect="1"/>
          </p:cNvCxnSpPr>
          <p:nvPr/>
        </p:nvCxnSpPr>
        <p:spPr>
          <a:xfrm rot="5400000">
            <a:off x="3403253" y="3560020"/>
            <a:ext cx="468215" cy="1588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cxnSpLocks noChangeAspect="1"/>
          </p:cNvCxnSpPr>
          <p:nvPr/>
        </p:nvCxnSpPr>
        <p:spPr>
          <a:xfrm rot="10800000">
            <a:off x="3328180" y="2987383"/>
            <a:ext cx="272269" cy="241592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cxnSpLocks noChangeAspect="1"/>
          </p:cNvCxnSpPr>
          <p:nvPr/>
        </p:nvCxnSpPr>
        <p:spPr>
          <a:xfrm rot="10800000" flipH="1">
            <a:off x="3671080" y="3000083"/>
            <a:ext cx="272269" cy="241592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 noChangeAspect="1"/>
          </p:cNvCxnSpPr>
          <p:nvPr/>
        </p:nvCxnSpPr>
        <p:spPr>
          <a:xfrm rot="10800000" flipH="1" flipV="1">
            <a:off x="3680605" y="3304883"/>
            <a:ext cx="272269" cy="241592"/>
          </a:xfrm>
          <a:prstGeom prst="line">
            <a:avLst/>
          </a:pr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4253707" y="2636043"/>
            <a:ext cx="85725" cy="1270000"/>
            <a:chOff x="4253707" y="2636043"/>
            <a:chExt cx="85725" cy="1270000"/>
          </a:xfrm>
        </p:grpSpPr>
        <p:grpSp>
          <p:nvGrpSpPr>
            <p:cNvPr id="49" name="Group 48"/>
            <p:cNvGrpSpPr/>
            <p:nvPr/>
          </p:nvGrpSpPr>
          <p:grpSpPr>
            <a:xfrm>
              <a:off x="4253707" y="2636043"/>
              <a:ext cx="85725" cy="85725"/>
              <a:chOff x="2007394" y="2870993"/>
              <a:chExt cx="85725" cy="85725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>
              <a:off x="4253707" y="297497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253707" y="356711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Group 61"/>
            <p:cNvGrpSpPr/>
            <p:nvPr/>
          </p:nvGrpSpPr>
          <p:grpSpPr>
            <a:xfrm>
              <a:off x="4253707" y="3228180"/>
              <a:ext cx="85725" cy="85725"/>
              <a:chOff x="2007394" y="2870993"/>
              <a:chExt cx="85725" cy="8572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72"/>
            <p:cNvGrpSpPr/>
            <p:nvPr/>
          </p:nvGrpSpPr>
          <p:grpSpPr>
            <a:xfrm>
              <a:off x="4253707" y="3820318"/>
              <a:ext cx="85725" cy="85725"/>
              <a:chOff x="2007394" y="2870993"/>
              <a:chExt cx="85725" cy="85725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 97"/>
          <p:cNvGrpSpPr/>
          <p:nvPr/>
        </p:nvGrpSpPr>
        <p:grpSpPr>
          <a:xfrm>
            <a:off x="2933701" y="2636043"/>
            <a:ext cx="85725" cy="1263650"/>
            <a:chOff x="2933701" y="2636043"/>
            <a:chExt cx="85725" cy="1263650"/>
          </a:xfrm>
        </p:grpSpPr>
        <p:grpSp>
          <p:nvGrpSpPr>
            <p:cNvPr id="41" name="Group 40"/>
            <p:cNvGrpSpPr/>
            <p:nvPr/>
          </p:nvGrpSpPr>
          <p:grpSpPr>
            <a:xfrm>
              <a:off x="2933701" y="2636043"/>
              <a:ext cx="85725" cy="85725"/>
              <a:chOff x="2007394" y="2870993"/>
              <a:chExt cx="85725" cy="85725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2933701" y="3225006"/>
              <a:ext cx="85725" cy="85725"/>
              <a:chOff x="2007394" y="2870993"/>
              <a:chExt cx="85725" cy="85725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2933701" y="3813968"/>
              <a:ext cx="85725" cy="85725"/>
              <a:chOff x="2007394" y="2870993"/>
              <a:chExt cx="85725" cy="85725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Straight Connector 78"/>
            <p:cNvCxnSpPr/>
            <p:nvPr/>
          </p:nvCxnSpPr>
          <p:spPr>
            <a:xfrm>
              <a:off x="2933701" y="356235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2933701" y="297338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3263702" y="2678905"/>
            <a:ext cx="85725" cy="1177926"/>
            <a:chOff x="3264496" y="2678905"/>
            <a:chExt cx="85725" cy="117792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264496" y="267890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264496" y="3267868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264496" y="385683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" name="Group 79"/>
            <p:cNvGrpSpPr/>
            <p:nvPr/>
          </p:nvGrpSpPr>
          <p:grpSpPr>
            <a:xfrm>
              <a:off x="3264496" y="3519487"/>
              <a:ext cx="85725" cy="85725"/>
              <a:chOff x="2007394" y="2870993"/>
              <a:chExt cx="85725" cy="85725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/>
            <p:cNvGrpSpPr/>
            <p:nvPr/>
          </p:nvGrpSpPr>
          <p:grpSpPr>
            <a:xfrm>
              <a:off x="3264496" y="2930524"/>
              <a:ext cx="85725" cy="85725"/>
              <a:chOff x="2007394" y="2870993"/>
              <a:chExt cx="85725" cy="85725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3593703" y="2636043"/>
            <a:ext cx="85725" cy="1266825"/>
            <a:chOff x="3594498" y="2636043"/>
            <a:chExt cx="85725" cy="1266825"/>
          </a:xfrm>
        </p:grpSpPr>
        <p:grpSp>
          <p:nvGrpSpPr>
            <p:cNvPr id="45" name="Group 44"/>
            <p:cNvGrpSpPr/>
            <p:nvPr/>
          </p:nvGrpSpPr>
          <p:grpSpPr>
            <a:xfrm>
              <a:off x="3594498" y="2636043"/>
              <a:ext cx="85725" cy="85725"/>
              <a:chOff x="2007394" y="2870993"/>
              <a:chExt cx="85725" cy="8572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>
              <a:off x="3594498" y="3226592"/>
              <a:ext cx="85725" cy="85725"/>
              <a:chOff x="2007394" y="2870993"/>
              <a:chExt cx="85725" cy="8572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/>
            <p:cNvGrpSpPr/>
            <p:nvPr/>
          </p:nvGrpSpPr>
          <p:grpSpPr>
            <a:xfrm>
              <a:off x="3594498" y="3817143"/>
              <a:ext cx="85725" cy="85725"/>
              <a:chOff x="2007394" y="2870993"/>
              <a:chExt cx="85725" cy="85725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/>
            <p:cNvCxnSpPr/>
            <p:nvPr/>
          </p:nvCxnSpPr>
          <p:spPr>
            <a:xfrm>
              <a:off x="3594498" y="356473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3594498" y="2974180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3923704" y="2678905"/>
            <a:ext cx="85725" cy="1181101"/>
            <a:chOff x="3924103" y="2678905"/>
            <a:chExt cx="85725" cy="1181101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3924103" y="267890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924103" y="32694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924103" y="386000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Group 83"/>
            <p:cNvGrpSpPr/>
            <p:nvPr/>
          </p:nvGrpSpPr>
          <p:grpSpPr>
            <a:xfrm>
              <a:off x="3924103" y="3521869"/>
              <a:ext cx="85725" cy="85725"/>
              <a:chOff x="2007394" y="2870993"/>
              <a:chExt cx="85725" cy="85725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3924103" y="2931318"/>
              <a:ext cx="85725" cy="85725"/>
              <a:chOff x="2007394" y="2870993"/>
              <a:chExt cx="85725" cy="85725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3" name="TextBox 102"/>
          <p:cNvSpPr txBox="1"/>
          <p:nvPr/>
        </p:nvSpPr>
        <p:spPr>
          <a:xfrm>
            <a:off x="2847975" y="4073525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926536" y="4073525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grpSp>
        <p:nvGrpSpPr>
          <p:cNvPr id="117" name="Group 116"/>
          <p:cNvGrpSpPr/>
          <p:nvPr/>
        </p:nvGrpSpPr>
        <p:grpSpPr>
          <a:xfrm>
            <a:off x="5134500" y="2829718"/>
            <a:ext cx="85725" cy="923925"/>
            <a:chOff x="5062539" y="2829718"/>
            <a:chExt cx="85725" cy="9239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5062539" y="2829718"/>
              <a:ext cx="85725" cy="85725"/>
              <a:chOff x="2007394" y="2870993"/>
              <a:chExt cx="85725" cy="85725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Group 106"/>
            <p:cNvGrpSpPr/>
            <p:nvPr/>
          </p:nvGrpSpPr>
          <p:grpSpPr>
            <a:xfrm>
              <a:off x="5062539" y="3248818"/>
              <a:ext cx="85725" cy="85725"/>
              <a:chOff x="2007394" y="2870993"/>
              <a:chExt cx="85725" cy="85725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107"/>
            <p:cNvGrpSpPr/>
            <p:nvPr/>
          </p:nvGrpSpPr>
          <p:grpSpPr>
            <a:xfrm>
              <a:off x="5062539" y="3667918"/>
              <a:ext cx="85725" cy="85725"/>
              <a:chOff x="2007394" y="2870993"/>
              <a:chExt cx="85725" cy="85725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8" name="Group 117"/>
          <p:cNvGrpSpPr/>
          <p:nvPr/>
        </p:nvGrpSpPr>
        <p:grpSpPr>
          <a:xfrm>
            <a:off x="5547250" y="2832893"/>
            <a:ext cx="85725" cy="923925"/>
            <a:chOff x="5062539" y="2829718"/>
            <a:chExt cx="85725" cy="923925"/>
          </a:xfrm>
        </p:grpSpPr>
        <p:grpSp>
          <p:nvGrpSpPr>
            <p:cNvPr id="119" name="Group 118"/>
            <p:cNvGrpSpPr/>
            <p:nvPr/>
          </p:nvGrpSpPr>
          <p:grpSpPr>
            <a:xfrm>
              <a:off x="5062539" y="2829718"/>
              <a:ext cx="85725" cy="85725"/>
              <a:chOff x="2007394" y="2870993"/>
              <a:chExt cx="85725" cy="85725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Group 119"/>
            <p:cNvGrpSpPr/>
            <p:nvPr/>
          </p:nvGrpSpPr>
          <p:grpSpPr>
            <a:xfrm>
              <a:off x="5062539" y="3248818"/>
              <a:ext cx="85725" cy="85725"/>
              <a:chOff x="2007394" y="2870993"/>
              <a:chExt cx="85725" cy="85725"/>
            </a:xfrm>
          </p:grpSpPr>
          <p:cxnSp>
            <p:nvCxnSpPr>
              <p:cNvPr id="124" name="Straight Connector 12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120"/>
            <p:cNvGrpSpPr/>
            <p:nvPr/>
          </p:nvGrpSpPr>
          <p:grpSpPr>
            <a:xfrm>
              <a:off x="5062539" y="3667918"/>
              <a:ext cx="85725" cy="85725"/>
              <a:chOff x="2007394" y="2870993"/>
              <a:chExt cx="85725" cy="85725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8" name="Group 127"/>
          <p:cNvGrpSpPr/>
          <p:nvPr/>
        </p:nvGrpSpPr>
        <p:grpSpPr>
          <a:xfrm>
            <a:off x="5960000" y="2832893"/>
            <a:ext cx="85725" cy="923925"/>
            <a:chOff x="5062539" y="2829718"/>
            <a:chExt cx="85725" cy="923925"/>
          </a:xfrm>
        </p:grpSpPr>
        <p:grpSp>
          <p:nvGrpSpPr>
            <p:cNvPr id="129" name="Group 128"/>
            <p:cNvGrpSpPr/>
            <p:nvPr/>
          </p:nvGrpSpPr>
          <p:grpSpPr>
            <a:xfrm>
              <a:off x="5062539" y="2829718"/>
              <a:ext cx="85725" cy="85725"/>
              <a:chOff x="2007394" y="2870993"/>
              <a:chExt cx="85725" cy="85725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129"/>
            <p:cNvGrpSpPr/>
            <p:nvPr/>
          </p:nvGrpSpPr>
          <p:grpSpPr>
            <a:xfrm>
              <a:off x="5062539" y="3248818"/>
              <a:ext cx="85725" cy="85725"/>
              <a:chOff x="2007394" y="2870993"/>
              <a:chExt cx="85725" cy="85725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1" name="Group 130"/>
            <p:cNvGrpSpPr/>
            <p:nvPr/>
          </p:nvGrpSpPr>
          <p:grpSpPr>
            <a:xfrm>
              <a:off x="5062539" y="3667918"/>
              <a:ext cx="85725" cy="85725"/>
              <a:chOff x="2007394" y="2870993"/>
              <a:chExt cx="85725" cy="85725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8" name="Group 147"/>
          <p:cNvGrpSpPr/>
          <p:nvPr/>
        </p:nvGrpSpPr>
        <p:grpSpPr>
          <a:xfrm>
            <a:off x="5340875" y="3088481"/>
            <a:ext cx="85725" cy="428624"/>
            <a:chOff x="5242917" y="3088481"/>
            <a:chExt cx="85725" cy="428624"/>
          </a:xfrm>
        </p:grpSpPr>
        <p:cxnSp>
          <p:nvCxnSpPr>
            <p:cNvPr id="139" name="Straight Connector 138"/>
            <p:cNvCxnSpPr/>
            <p:nvPr/>
          </p:nvCxnSpPr>
          <p:spPr>
            <a:xfrm>
              <a:off x="5242917" y="351710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5242917" y="308848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9" name="Group 148"/>
          <p:cNvGrpSpPr/>
          <p:nvPr/>
        </p:nvGrpSpPr>
        <p:grpSpPr>
          <a:xfrm>
            <a:off x="5753625" y="3088481"/>
            <a:ext cx="85725" cy="428624"/>
            <a:chOff x="5242917" y="3088481"/>
            <a:chExt cx="85725" cy="428624"/>
          </a:xfrm>
        </p:grpSpPr>
        <p:cxnSp>
          <p:nvCxnSpPr>
            <p:cNvPr id="150" name="Straight Connector 149"/>
            <p:cNvCxnSpPr/>
            <p:nvPr/>
          </p:nvCxnSpPr>
          <p:spPr>
            <a:xfrm>
              <a:off x="5242917" y="351710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5242917" y="308848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8" name="Slide Number Placeholder 1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 38"/>
          <p:cNvSpPr/>
          <p:nvPr/>
        </p:nvSpPr>
        <p:spPr>
          <a:xfrm>
            <a:off x="3759200" y="2849034"/>
            <a:ext cx="1143000" cy="740834"/>
          </a:xfrm>
          <a:custGeom>
            <a:avLst/>
            <a:gdLst>
              <a:gd name="connsiteX0" fmla="*/ 0 w 1143000"/>
              <a:gd name="connsiteY0" fmla="*/ 740834 h 740834"/>
              <a:gd name="connsiteX1" fmla="*/ 355600 w 1143000"/>
              <a:gd name="connsiteY1" fmla="*/ 461434 h 740834"/>
              <a:gd name="connsiteX2" fmla="*/ 1143000 w 1143000"/>
              <a:gd name="connsiteY2" fmla="*/ 0 h 740834"/>
              <a:gd name="connsiteX3" fmla="*/ 795866 w 1143000"/>
              <a:gd name="connsiteY3" fmla="*/ 287867 h 740834"/>
              <a:gd name="connsiteX4" fmla="*/ 0 w 1143000"/>
              <a:gd name="connsiteY4" fmla="*/ 740834 h 74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3000" h="740834">
                <a:moveTo>
                  <a:pt x="0" y="740834"/>
                </a:moveTo>
                <a:lnTo>
                  <a:pt x="355600" y="461434"/>
                </a:lnTo>
                <a:lnTo>
                  <a:pt x="1143000" y="0"/>
                </a:lnTo>
                <a:lnTo>
                  <a:pt x="795866" y="287867"/>
                </a:lnTo>
                <a:lnTo>
                  <a:pt x="0" y="740834"/>
                </a:lnTo>
                <a:close/>
              </a:path>
            </a:pathLst>
          </a:custGeom>
          <a:solidFill>
            <a:srgbClr val="7F7F7F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793066" y="2332564"/>
            <a:ext cx="1519767" cy="1456266"/>
          </a:xfrm>
          <a:custGeom>
            <a:avLst/>
            <a:gdLst>
              <a:gd name="connsiteX0" fmla="*/ 0 w 1519767"/>
              <a:gd name="connsiteY0" fmla="*/ 469900 h 1456266"/>
              <a:gd name="connsiteX1" fmla="*/ 715433 w 1519767"/>
              <a:gd name="connsiteY1" fmla="*/ 1456266 h 1456266"/>
              <a:gd name="connsiteX2" fmla="*/ 1519767 w 1519767"/>
              <a:gd name="connsiteY2" fmla="*/ 982133 h 1456266"/>
              <a:gd name="connsiteX3" fmla="*/ 808567 w 1519767"/>
              <a:gd name="connsiteY3" fmla="*/ 0 h 1456266"/>
              <a:gd name="connsiteX4" fmla="*/ 0 w 1519767"/>
              <a:gd name="connsiteY4" fmla="*/ 469900 h 145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9767" h="1456266">
                <a:moveTo>
                  <a:pt x="0" y="469900"/>
                </a:moveTo>
                <a:lnTo>
                  <a:pt x="715433" y="1456266"/>
                </a:lnTo>
                <a:lnTo>
                  <a:pt x="1519767" y="982133"/>
                </a:lnTo>
                <a:lnTo>
                  <a:pt x="808567" y="0"/>
                </a:lnTo>
                <a:lnTo>
                  <a:pt x="0" y="469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 flipH="1" flipV="1">
            <a:off x="4585888" y="1928146"/>
            <a:ext cx="0" cy="36576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32701" y="3338167"/>
            <a:ext cx="35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x</a:t>
            </a:r>
            <a:r>
              <a:rPr lang="en-US" sz="1400" i="1" dirty="0" smtClean="0">
                <a:latin typeface="Times New Roman"/>
                <a:cs typeface="Times New Roman"/>
              </a:rPr>
              <a:t>'</a:t>
            </a:r>
            <a:endParaRPr lang="en-US" sz="1400" i="1" dirty="0" smtClean="0">
              <a:latin typeface="Times"/>
              <a:cs typeface="Time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7971" y="1819462"/>
            <a:ext cx="357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y</a:t>
            </a:r>
            <a:r>
              <a:rPr lang="en-US" sz="1400" i="1" dirty="0" smtClean="0">
                <a:latin typeface="Times New Roman"/>
                <a:cs typeface="Times New Roman"/>
              </a:rPr>
              <a:t>'</a:t>
            </a:r>
            <a:endParaRPr lang="en-US" sz="1400" i="1" dirty="0" smtClean="0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7024" y="3772084"/>
            <a:ext cx="3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z</a:t>
            </a:r>
            <a:r>
              <a:rPr lang="en-US" sz="1400" i="1" dirty="0" smtClean="0">
                <a:latin typeface="Times New Roman"/>
                <a:cs typeface="Times New Roman"/>
              </a:rPr>
              <a:t>'</a:t>
            </a:r>
            <a:endParaRPr lang="en-US" sz="1400" i="1" dirty="0" smtClean="0">
              <a:latin typeface="Times"/>
              <a:cs typeface="Times"/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5339421" y="3309905"/>
            <a:ext cx="324779" cy="94370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10800000" flipV="1">
            <a:off x="3382433" y="3603697"/>
            <a:ext cx="344088" cy="197836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88833" y="2789767"/>
            <a:ext cx="711200" cy="19896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93067" y="3572933"/>
            <a:ext cx="711200" cy="19896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593167" y="2328333"/>
            <a:ext cx="711200" cy="198966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V="1">
            <a:off x="3797300" y="2324101"/>
            <a:ext cx="789686" cy="46459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cxnSpLocks noChangeAspect="1"/>
          </p:cNvCxnSpPr>
          <p:nvPr/>
        </p:nvCxnSpPr>
        <p:spPr>
          <a:xfrm rot="5400000" flipH="1" flipV="1">
            <a:off x="3395669" y="3174467"/>
            <a:ext cx="786332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3945467" y="2476500"/>
            <a:ext cx="1159933" cy="952500"/>
          </a:xfrm>
          <a:custGeom>
            <a:avLst/>
            <a:gdLst>
              <a:gd name="connsiteX0" fmla="*/ 0 w 1159933"/>
              <a:gd name="connsiteY0" fmla="*/ 461433 h 952500"/>
              <a:gd name="connsiteX1" fmla="*/ 351366 w 1159933"/>
              <a:gd name="connsiteY1" fmla="*/ 952500 h 952500"/>
              <a:gd name="connsiteX2" fmla="*/ 1159933 w 1159933"/>
              <a:gd name="connsiteY2" fmla="*/ 499533 h 952500"/>
              <a:gd name="connsiteX3" fmla="*/ 795866 w 1159933"/>
              <a:gd name="connsiteY3" fmla="*/ 0 h 952500"/>
              <a:gd name="connsiteX4" fmla="*/ 0 w 1159933"/>
              <a:gd name="connsiteY4" fmla="*/ 461433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9933" h="952500">
                <a:moveTo>
                  <a:pt x="0" y="461433"/>
                </a:moveTo>
                <a:lnTo>
                  <a:pt x="351366" y="952500"/>
                </a:lnTo>
                <a:lnTo>
                  <a:pt x="1159933" y="499533"/>
                </a:lnTo>
                <a:lnTo>
                  <a:pt x="795866" y="0"/>
                </a:lnTo>
                <a:lnTo>
                  <a:pt x="0" y="461433"/>
                </a:lnTo>
                <a:close/>
              </a:path>
            </a:pathLst>
          </a:custGeom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31733" y="2540001"/>
            <a:ext cx="1147233" cy="745067"/>
          </a:xfrm>
          <a:custGeom>
            <a:avLst/>
            <a:gdLst>
              <a:gd name="connsiteX0" fmla="*/ 347133 w 1147233"/>
              <a:gd name="connsiteY0" fmla="*/ 452967 h 745067"/>
              <a:gd name="connsiteX1" fmla="*/ 1147233 w 1147233"/>
              <a:gd name="connsiteY1" fmla="*/ 0 h 745067"/>
              <a:gd name="connsiteX2" fmla="*/ 778933 w 1147233"/>
              <a:gd name="connsiteY2" fmla="*/ 296333 h 745067"/>
              <a:gd name="connsiteX3" fmla="*/ 0 w 1147233"/>
              <a:gd name="connsiteY3" fmla="*/ 745067 h 745067"/>
              <a:gd name="connsiteX4" fmla="*/ 347133 w 1147233"/>
              <a:gd name="connsiteY4" fmla="*/ 452967 h 745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7233" h="745067">
                <a:moveTo>
                  <a:pt x="347133" y="452967"/>
                </a:moveTo>
                <a:lnTo>
                  <a:pt x="1147233" y="0"/>
                </a:lnTo>
                <a:lnTo>
                  <a:pt x="778933" y="296333"/>
                </a:lnTo>
                <a:lnTo>
                  <a:pt x="0" y="745067"/>
                </a:lnTo>
                <a:lnTo>
                  <a:pt x="347133" y="452967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cxnSpLocks noChangeAspect="1"/>
          </p:cNvCxnSpPr>
          <p:nvPr/>
        </p:nvCxnSpPr>
        <p:spPr>
          <a:xfrm flipV="1">
            <a:off x="4500033" y="2531533"/>
            <a:ext cx="792712" cy="4572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 flipV="1">
            <a:off x="4508501" y="3306234"/>
            <a:ext cx="789686" cy="46459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 noChangeAspect="1"/>
          </p:cNvCxnSpPr>
          <p:nvPr/>
        </p:nvCxnSpPr>
        <p:spPr>
          <a:xfrm rot="5400000" flipH="1" flipV="1">
            <a:off x="4911202" y="2920466"/>
            <a:ext cx="786332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4859602" y="3503267"/>
            <a:ext cx="926311" cy="858114"/>
            <a:chOff x="5503069" y="2368734"/>
            <a:chExt cx="926311" cy="858114"/>
          </a:xfrm>
        </p:grpSpPr>
        <p:cxnSp>
          <p:nvCxnSpPr>
            <p:cNvPr id="34" name="Straight Connector 33"/>
            <p:cNvCxnSpPr/>
            <p:nvPr/>
          </p:nvCxnSpPr>
          <p:spPr>
            <a:xfrm rot="16200000" flipH="1">
              <a:off x="5693833" y="2633132"/>
              <a:ext cx="283633" cy="207433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cxnSpLocks/>
            </p:cNvCxnSpPr>
            <p:nvPr/>
          </p:nvCxnSpPr>
          <p:spPr>
            <a:xfrm flipV="1">
              <a:off x="5935131" y="2705100"/>
              <a:ext cx="211669" cy="176733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cxnSpLocks noChangeAspect="1"/>
            </p:cNvCxnSpPr>
            <p:nvPr/>
          </p:nvCxnSpPr>
          <p:spPr>
            <a:xfrm flipV="1">
              <a:off x="5685366" y="2878666"/>
              <a:ext cx="253592" cy="165100"/>
            </a:xfrm>
            <a:prstGeom prst="line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6116900" y="2563467"/>
              <a:ext cx="3124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"/>
                  <a:cs typeface="Times"/>
                </a:rPr>
                <a:t>x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97797" y="2368734"/>
              <a:ext cx="3124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"/>
                  <a:cs typeface="Times"/>
                </a:rPr>
                <a:t>y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503069" y="2919071"/>
              <a:ext cx="3026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Times"/>
                  <a:cs typeface="Times"/>
                </a:rPr>
                <a:t>z</a:t>
              </a:r>
            </a:p>
          </p:txBody>
        </p:sp>
      </p:grpSp>
      <p:sp>
        <p:nvSpPr>
          <p:cNvPr id="38" name="Freeform 37"/>
          <p:cNvSpPr/>
          <p:nvPr/>
        </p:nvSpPr>
        <p:spPr>
          <a:xfrm>
            <a:off x="4140200" y="2819400"/>
            <a:ext cx="809625" cy="527050"/>
          </a:xfrm>
          <a:custGeom>
            <a:avLst/>
            <a:gdLst>
              <a:gd name="connsiteX0" fmla="*/ 0 w 809625"/>
              <a:gd name="connsiteY0" fmla="*/ 466725 h 527050"/>
              <a:gd name="connsiteX1" fmla="*/ 809625 w 809625"/>
              <a:gd name="connsiteY1" fmla="*/ 0 h 527050"/>
              <a:gd name="connsiteX2" fmla="*/ 444500 w 809625"/>
              <a:gd name="connsiteY2" fmla="*/ 295275 h 527050"/>
              <a:gd name="connsiteX3" fmla="*/ 50800 w 809625"/>
              <a:gd name="connsiteY3" fmla="*/ 527050 h 527050"/>
              <a:gd name="connsiteX4" fmla="*/ 0 w 809625"/>
              <a:gd name="connsiteY4" fmla="*/ 466725 h 52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9625" h="527050">
                <a:moveTo>
                  <a:pt x="0" y="466725"/>
                </a:moveTo>
                <a:lnTo>
                  <a:pt x="809625" y="0"/>
                </a:lnTo>
                <a:lnTo>
                  <a:pt x="444500" y="295275"/>
                </a:lnTo>
                <a:lnTo>
                  <a:pt x="50800" y="527050"/>
                </a:lnTo>
                <a:cubicBezTo>
                  <a:pt x="8927" y="465852"/>
                  <a:pt x="9525" y="491090"/>
                  <a:pt x="0" y="466725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 flipV="1">
            <a:off x="3814234" y="3103034"/>
            <a:ext cx="789686" cy="46459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 noChangeAspect="1"/>
          </p:cNvCxnSpPr>
          <p:nvPr/>
        </p:nvCxnSpPr>
        <p:spPr>
          <a:xfrm flipV="1">
            <a:off x="3797299" y="3001434"/>
            <a:ext cx="692734" cy="560324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 noChangeAspect="1"/>
            <a:stCxn id="30" idx="1"/>
          </p:cNvCxnSpPr>
          <p:nvPr/>
        </p:nvCxnSpPr>
        <p:spPr>
          <a:xfrm flipH="1" flipV="1">
            <a:off x="3793066" y="2794001"/>
            <a:ext cx="702281" cy="976541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V="1">
            <a:off x="4148667" y="2817283"/>
            <a:ext cx="789686" cy="464598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01634" y="3111499"/>
            <a:ext cx="711200" cy="198966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 noChangeAspect="1"/>
          </p:cNvCxnSpPr>
          <p:nvPr/>
        </p:nvCxnSpPr>
        <p:spPr>
          <a:xfrm rot="5400000" flipH="1" flipV="1">
            <a:off x="4195769" y="2721500"/>
            <a:ext cx="78633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 noChangeAspect="1"/>
          </p:cNvCxnSpPr>
          <p:nvPr/>
        </p:nvCxnSpPr>
        <p:spPr>
          <a:xfrm rot="5400000" flipH="1" flipV="1">
            <a:off x="4106868" y="3377667"/>
            <a:ext cx="786332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2865967" y="2747433"/>
            <a:ext cx="939800" cy="533400"/>
          </a:xfrm>
          <a:custGeom>
            <a:avLst/>
            <a:gdLst>
              <a:gd name="connsiteX0" fmla="*/ 0 w 939800"/>
              <a:gd name="connsiteY0" fmla="*/ 0 h 533400"/>
              <a:gd name="connsiteX1" fmla="*/ 461433 w 939800"/>
              <a:gd name="connsiteY1" fmla="*/ 452967 h 533400"/>
              <a:gd name="connsiteX2" fmla="*/ 516466 w 939800"/>
              <a:gd name="connsiteY2" fmla="*/ 419100 h 533400"/>
              <a:gd name="connsiteX3" fmla="*/ 579966 w 939800"/>
              <a:gd name="connsiteY3" fmla="*/ 482600 h 533400"/>
              <a:gd name="connsiteX4" fmla="*/ 626533 w 939800"/>
              <a:gd name="connsiteY4" fmla="*/ 452967 h 533400"/>
              <a:gd name="connsiteX5" fmla="*/ 681566 w 939800"/>
              <a:gd name="connsiteY5" fmla="*/ 508000 h 533400"/>
              <a:gd name="connsiteX6" fmla="*/ 732366 w 939800"/>
              <a:gd name="connsiteY6" fmla="*/ 465667 h 533400"/>
              <a:gd name="connsiteX7" fmla="*/ 804333 w 939800"/>
              <a:gd name="connsiteY7" fmla="*/ 529167 h 533400"/>
              <a:gd name="connsiteX8" fmla="*/ 846666 w 939800"/>
              <a:gd name="connsiteY8" fmla="*/ 486834 h 533400"/>
              <a:gd name="connsiteX9" fmla="*/ 897466 w 939800"/>
              <a:gd name="connsiteY9" fmla="*/ 533400 h 533400"/>
              <a:gd name="connsiteX10" fmla="*/ 939800 w 939800"/>
              <a:gd name="connsiteY10" fmla="*/ 495300 h 533400"/>
              <a:gd name="connsiteX11" fmla="*/ 939800 w 939800"/>
              <a:gd name="connsiteY11" fmla="*/ 49530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39800" h="533400">
                <a:moveTo>
                  <a:pt x="0" y="0"/>
                </a:moveTo>
                <a:lnTo>
                  <a:pt x="461433" y="452967"/>
                </a:lnTo>
                <a:lnTo>
                  <a:pt x="516466" y="419100"/>
                </a:lnTo>
                <a:lnTo>
                  <a:pt x="579966" y="482600"/>
                </a:lnTo>
                <a:lnTo>
                  <a:pt x="626533" y="452967"/>
                </a:lnTo>
                <a:lnTo>
                  <a:pt x="681566" y="508000"/>
                </a:lnTo>
                <a:lnTo>
                  <a:pt x="732366" y="465667"/>
                </a:lnTo>
                <a:lnTo>
                  <a:pt x="804333" y="529167"/>
                </a:lnTo>
                <a:lnTo>
                  <a:pt x="846666" y="486834"/>
                </a:lnTo>
                <a:lnTo>
                  <a:pt x="897466" y="533400"/>
                </a:lnTo>
                <a:lnTo>
                  <a:pt x="939800" y="495300"/>
                </a:lnTo>
                <a:lnTo>
                  <a:pt x="939800" y="495300"/>
                </a:ln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3348567" y="3149599"/>
            <a:ext cx="939800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4461933" y="2700867"/>
            <a:ext cx="643467" cy="668866"/>
          </a:xfrm>
          <a:custGeom>
            <a:avLst/>
            <a:gdLst>
              <a:gd name="connsiteX0" fmla="*/ 0 w 643467"/>
              <a:gd name="connsiteY0" fmla="*/ 0 h 668866"/>
              <a:gd name="connsiteX1" fmla="*/ 177800 w 643467"/>
              <a:gd name="connsiteY1" fmla="*/ 321733 h 668866"/>
              <a:gd name="connsiteX2" fmla="*/ 249767 w 643467"/>
              <a:gd name="connsiteY2" fmla="*/ 198966 h 668866"/>
              <a:gd name="connsiteX3" fmla="*/ 397934 w 643467"/>
              <a:gd name="connsiteY3" fmla="*/ 469900 h 668866"/>
              <a:gd name="connsiteX4" fmla="*/ 478367 w 643467"/>
              <a:gd name="connsiteY4" fmla="*/ 364066 h 668866"/>
              <a:gd name="connsiteX5" fmla="*/ 643467 w 643467"/>
              <a:gd name="connsiteY5" fmla="*/ 668866 h 668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67" h="668866">
                <a:moveTo>
                  <a:pt x="0" y="0"/>
                </a:moveTo>
                <a:lnTo>
                  <a:pt x="177800" y="321733"/>
                </a:lnTo>
                <a:lnTo>
                  <a:pt x="249767" y="198966"/>
                </a:lnTo>
                <a:lnTo>
                  <a:pt x="397934" y="469900"/>
                </a:lnTo>
                <a:lnTo>
                  <a:pt x="478367" y="364066"/>
                </a:lnTo>
                <a:lnTo>
                  <a:pt x="643467" y="668866"/>
                </a:ln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257800" y="2726267"/>
            <a:ext cx="783167" cy="1016000"/>
          </a:xfrm>
          <a:custGeom>
            <a:avLst/>
            <a:gdLst>
              <a:gd name="connsiteX0" fmla="*/ 0 w 783167"/>
              <a:gd name="connsiteY0" fmla="*/ 0 h 1016000"/>
              <a:gd name="connsiteX1" fmla="*/ 152400 w 783167"/>
              <a:gd name="connsiteY1" fmla="*/ 325966 h 1016000"/>
              <a:gd name="connsiteX2" fmla="*/ 254000 w 783167"/>
              <a:gd name="connsiteY2" fmla="*/ 160866 h 1016000"/>
              <a:gd name="connsiteX3" fmla="*/ 325967 w 783167"/>
              <a:gd name="connsiteY3" fmla="*/ 317500 h 1016000"/>
              <a:gd name="connsiteX4" fmla="*/ 469900 w 783167"/>
              <a:gd name="connsiteY4" fmla="*/ 292100 h 1016000"/>
              <a:gd name="connsiteX5" fmla="*/ 571500 w 783167"/>
              <a:gd name="connsiteY5" fmla="*/ 499533 h 1016000"/>
              <a:gd name="connsiteX6" fmla="*/ 647700 w 783167"/>
              <a:gd name="connsiteY6" fmla="*/ 393700 h 1016000"/>
              <a:gd name="connsiteX7" fmla="*/ 783167 w 783167"/>
              <a:gd name="connsiteY7" fmla="*/ 668866 h 1016000"/>
              <a:gd name="connsiteX8" fmla="*/ 592667 w 783167"/>
              <a:gd name="connsiteY8" fmla="*/ 711200 h 1016000"/>
              <a:gd name="connsiteX9" fmla="*/ 740833 w 783167"/>
              <a:gd name="connsiteY9" fmla="*/ 101600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167" h="1016000">
                <a:moveTo>
                  <a:pt x="0" y="0"/>
                </a:moveTo>
                <a:lnTo>
                  <a:pt x="152400" y="325966"/>
                </a:lnTo>
                <a:lnTo>
                  <a:pt x="254000" y="160866"/>
                </a:lnTo>
                <a:lnTo>
                  <a:pt x="325967" y="317500"/>
                </a:lnTo>
                <a:lnTo>
                  <a:pt x="469900" y="292100"/>
                </a:lnTo>
                <a:lnTo>
                  <a:pt x="571500" y="499533"/>
                </a:lnTo>
                <a:lnTo>
                  <a:pt x="647700" y="393700"/>
                </a:lnTo>
                <a:lnTo>
                  <a:pt x="783167" y="668866"/>
                </a:lnTo>
                <a:lnTo>
                  <a:pt x="592667" y="711200"/>
                </a:lnTo>
                <a:lnTo>
                  <a:pt x="740833" y="1016000"/>
                </a:lnTo>
              </a:path>
            </a:pathLst>
          </a:custGeom>
          <a:ln w="381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3572943" y="2929465"/>
            <a:ext cx="7029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surface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63900" y="3937000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55634" y="3937000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rot="16200000" flipH="1">
            <a:off x="2939207" y="2724993"/>
            <a:ext cx="148203" cy="133816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37933" y="2489199"/>
            <a:ext cx="287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>
                <a:latin typeface="Times"/>
                <a:cs typeface="Times"/>
              </a:rPr>
              <a:t>b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 rot="10800000" flipV="1">
            <a:off x="4477957" y="3581400"/>
            <a:ext cx="288777" cy="68866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 noChangeAspect="1"/>
          </p:cNvCxnSpPr>
          <p:nvPr/>
        </p:nvCxnSpPr>
        <p:spPr>
          <a:xfrm rot="5400000" flipH="1" flipV="1">
            <a:off x="4338484" y="3510000"/>
            <a:ext cx="289000" cy="1588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rot="16200000" flipV="1">
            <a:off x="4426133" y="3694411"/>
            <a:ext cx="235146" cy="131497"/>
          </a:xfrm>
          <a:prstGeom prst="line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50567" y="3719167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04540" y="3500091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41558" y="3217517"/>
            <a:ext cx="3026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z</a:t>
            </a:r>
          </a:p>
        </p:txBody>
      </p:sp>
      <p:cxnSp>
        <p:nvCxnSpPr>
          <p:cNvPr id="29" name="Straight Connector 28"/>
          <p:cNvCxnSpPr>
            <a:cxnSpLocks noChangeAspect="1"/>
          </p:cNvCxnSpPr>
          <p:nvPr/>
        </p:nvCxnSpPr>
        <p:spPr>
          <a:xfrm rot="16200000" flipH="1">
            <a:off x="3056463" y="2930990"/>
            <a:ext cx="100075" cy="100075"/>
          </a:xfrm>
          <a:prstGeom prst="line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ight Arrow 29"/>
          <p:cNvSpPr/>
          <p:nvPr/>
        </p:nvSpPr>
        <p:spPr>
          <a:xfrm>
            <a:off x="5010149" y="2963334"/>
            <a:ext cx="321310" cy="139700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3001433" y="2870202"/>
            <a:ext cx="150199" cy="150199"/>
            <a:chOff x="3001433" y="2870200"/>
            <a:chExt cx="150199" cy="150199"/>
          </a:xfrm>
        </p:grpSpPr>
        <p:sp>
          <p:nvSpPr>
            <p:cNvPr id="3" name="Oval 2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17"/>
          <p:cNvGrpSpPr/>
          <p:nvPr/>
        </p:nvGrpSpPr>
        <p:grpSpPr>
          <a:xfrm>
            <a:off x="3573993" y="2870202"/>
            <a:ext cx="150199" cy="150199"/>
            <a:chOff x="3001433" y="2870200"/>
            <a:chExt cx="150199" cy="150199"/>
          </a:xfrm>
        </p:grpSpPr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oup 22"/>
          <p:cNvGrpSpPr/>
          <p:nvPr/>
        </p:nvGrpSpPr>
        <p:grpSpPr>
          <a:xfrm>
            <a:off x="4146553" y="2870202"/>
            <a:ext cx="150199" cy="150199"/>
            <a:chOff x="3001433" y="2870200"/>
            <a:chExt cx="150199" cy="150199"/>
          </a:xfrm>
        </p:grpSpPr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4719113" y="2870202"/>
            <a:ext cx="150199" cy="150199"/>
            <a:chOff x="3001433" y="2870200"/>
            <a:chExt cx="150199" cy="150199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3001433" y="2870200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40"/>
            <p:cNvGrpSpPr/>
            <p:nvPr/>
          </p:nvGrpSpPr>
          <p:grpSpPr>
            <a:xfrm>
              <a:off x="3033670" y="2902437"/>
              <a:ext cx="85725" cy="85725"/>
              <a:chOff x="2007394" y="2870993"/>
              <a:chExt cx="85725" cy="85725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Oval 33"/>
          <p:cNvSpPr>
            <a:spLocks noChangeAspect="1"/>
          </p:cNvSpPr>
          <p:nvPr/>
        </p:nvSpPr>
        <p:spPr>
          <a:xfrm>
            <a:off x="5291670" y="2870202"/>
            <a:ext cx="150199" cy="150199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40"/>
          <p:cNvGrpSpPr/>
          <p:nvPr/>
        </p:nvGrpSpPr>
        <p:grpSpPr>
          <a:xfrm>
            <a:off x="5323907" y="2902439"/>
            <a:ext cx="85725" cy="85725"/>
            <a:chOff x="2007394" y="2870993"/>
            <a:chExt cx="85725" cy="8572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3287713" y="2870202"/>
            <a:ext cx="150199" cy="150199"/>
            <a:chOff x="5863171" y="2857501"/>
            <a:chExt cx="150199" cy="150199"/>
          </a:xfrm>
        </p:grpSpPr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860273" y="2870202"/>
            <a:ext cx="150199" cy="150199"/>
            <a:chOff x="5863171" y="2857501"/>
            <a:chExt cx="150199" cy="150199"/>
          </a:xfrm>
        </p:grpSpPr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432833" y="2870202"/>
            <a:ext cx="150199" cy="150199"/>
            <a:chOff x="5863171" y="2857501"/>
            <a:chExt cx="150199" cy="150199"/>
          </a:xfrm>
        </p:grpSpPr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005393" y="2870202"/>
            <a:ext cx="150199" cy="150199"/>
            <a:chOff x="5863171" y="2857501"/>
            <a:chExt cx="150199" cy="150199"/>
          </a:xfrm>
        </p:grpSpPr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5863171" y="2857501"/>
              <a:ext cx="150199" cy="150199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895408" y="2932601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2920998" y="2967567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00962" y="2967567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919127" y="2967567"/>
            <a:ext cx="352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45093" y="3297765"/>
            <a:ext cx="362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D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374708" y="3309367"/>
            <a:ext cx="51435" cy="54864"/>
            <a:chOff x="6378008" y="3643801"/>
            <a:chExt cx="51435" cy="54864"/>
          </a:xfrm>
        </p:grpSpPr>
        <p:cxnSp>
          <p:nvCxnSpPr>
            <p:cNvPr id="60" name="Straight Connector 59"/>
            <p:cNvCxnSpPr>
              <a:cxnSpLocks noChangeAspect="1"/>
            </p:cNvCxnSpPr>
            <p:nvPr/>
          </p:nvCxnSpPr>
          <p:spPr>
            <a:xfrm>
              <a:off x="6378008" y="3643801"/>
              <a:ext cx="51435" cy="54864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cxnSpLocks noChangeAspect="1"/>
            </p:cNvCxnSpPr>
            <p:nvPr/>
          </p:nvCxnSpPr>
          <p:spPr>
            <a:xfrm flipV="1">
              <a:off x="6378008" y="3643801"/>
              <a:ext cx="51435" cy="54864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Straight Arrow Connector 64"/>
          <p:cNvCxnSpPr>
            <a:cxnSpLocks noChangeAspect="1"/>
          </p:cNvCxnSpPr>
          <p:nvPr/>
        </p:nvCxnSpPr>
        <p:spPr>
          <a:xfrm>
            <a:off x="3357034" y="2729504"/>
            <a:ext cx="288884" cy="1181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>
            <a:off x="3310438" y="273029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6200000">
            <a:off x="3597285" y="2730292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3449089" y="2652714"/>
            <a:ext cx="101471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363840" y="2542120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a</a:t>
            </a: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Aspect="1"/>
          </p:cNvCxnSpPr>
          <p:nvPr/>
        </p:nvCxnSpPr>
        <p:spPr>
          <a:xfrm rot="5400000" flipH="1" flipV="1">
            <a:off x="4704407" y="3007483"/>
            <a:ext cx="1605035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 noChangeAspect="1"/>
          </p:cNvCxnSpPr>
          <p:nvPr/>
        </p:nvCxnSpPr>
        <p:spPr>
          <a:xfrm rot="10800000">
            <a:off x="5423184" y="3515011"/>
            <a:ext cx="83740" cy="71407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 noChangeAspect="1"/>
          </p:cNvCxnSpPr>
          <p:nvPr/>
        </p:nvCxnSpPr>
        <p:spPr>
          <a:xfrm rot="10800000">
            <a:off x="5423838" y="3591692"/>
            <a:ext cx="83086" cy="708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 rot="10800000">
            <a:off x="5423184" y="3667815"/>
            <a:ext cx="83740" cy="7140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 noChangeAspect="1"/>
          </p:cNvCxnSpPr>
          <p:nvPr/>
        </p:nvCxnSpPr>
        <p:spPr>
          <a:xfrm rot="10800000">
            <a:off x="5410484" y="2215390"/>
            <a:ext cx="83740" cy="71407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 noChangeAspect="1"/>
          </p:cNvCxnSpPr>
          <p:nvPr/>
        </p:nvCxnSpPr>
        <p:spPr>
          <a:xfrm rot="10800000">
            <a:off x="5411138" y="2292071"/>
            <a:ext cx="83086" cy="708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</p:cNvCxnSpPr>
          <p:nvPr/>
        </p:nvCxnSpPr>
        <p:spPr>
          <a:xfrm rot="5400000">
            <a:off x="4451136" y="3712670"/>
            <a:ext cx="26314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67763" y="353060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∞</a:t>
            </a:r>
          </a:p>
        </p:txBody>
      </p:sp>
      <p:cxnSp>
        <p:nvCxnSpPr>
          <p:cNvPr id="21" name="Straight Arrow Connector 20"/>
          <p:cNvCxnSpPr>
            <a:cxnSpLocks/>
          </p:cNvCxnSpPr>
          <p:nvPr/>
        </p:nvCxnSpPr>
        <p:spPr>
          <a:xfrm rot="10800000">
            <a:off x="3282392" y="3124224"/>
            <a:ext cx="26314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51096" y="3115725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∞</a:t>
            </a:r>
          </a:p>
        </p:txBody>
      </p:sp>
      <p:cxnSp>
        <p:nvCxnSpPr>
          <p:cNvPr id="23" name="Straight Arrow Connector 22"/>
          <p:cNvCxnSpPr>
            <a:cxnSpLocks/>
          </p:cNvCxnSpPr>
          <p:nvPr/>
        </p:nvCxnSpPr>
        <p:spPr>
          <a:xfrm rot="16200000">
            <a:off x="4451136" y="2264867"/>
            <a:ext cx="26314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67763" y="2082802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∞</a:t>
            </a:r>
          </a:p>
        </p:txBody>
      </p:sp>
      <p:cxnSp>
        <p:nvCxnSpPr>
          <p:cNvPr id="26" name="Straight Connector 25"/>
          <p:cNvCxnSpPr>
            <a:cxnSpLocks noChangeAspect="1"/>
          </p:cNvCxnSpPr>
          <p:nvPr/>
        </p:nvCxnSpPr>
        <p:spPr>
          <a:xfrm rot="10800000">
            <a:off x="5415371" y="2372503"/>
            <a:ext cx="83086" cy="708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4133854" y="2470620"/>
            <a:ext cx="85725" cy="987425"/>
            <a:chOff x="4138088" y="2468503"/>
            <a:chExt cx="85725" cy="987425"/>
          </a:xfrm>
        </p:grpSpPr>
        <p:grpSp>
          <p:nvGrpSpPr>
            <p:cNvPr id="11" name="Group 40"/>
            <p:cNvGrpSpPr/>
            <p:nvPr/>
          </p:nvGrpSpPr>
          <p:grpSpPr>
            <a:xfrm>
              <a:off x="4138088" y="2468503"/>
              <a:ext cx="85725" cy="85725"/>
              <a:chOff x="2007394" y="2870993"/>
              <a:chExt cx="85725" cy="8572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40"/>
            <p:cNvGrpSpPr/>
            <p:nvPr/>
          </p:nvGrpSpPr>
          <p:grpSpPr>
            <a:xfrm>
              <a:off x="4138088" y="2769070"/>
              <a:ext cx="85725" cy="85725"/>
              <a:chOff x="2007394" y="2870993"/>
              <a:chExt cx="85725" cy="85725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40"/>
            <p:cNvGrpSpPr/>
            <p:nvPr/>
          </p:nvGrpSpPr>
          <p:grpSpPr>
            <a:xfrm>
              <a:off x="4138088" y="3069637"/>
              <a:ext cx="85725" cy="85725"/>
              <a:chOff x="2007394" y="2870993"/>
              <a:chExt cx="85725" cy="85725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0"/>
            <p:cNvGrpSpPr/>
            <p:nvPr/>
          </p:nvGrpSpPr>
          <p:grpSpPr>
            <a:xfrm>
              <a:off x="4138088" y="3370203"/>
              <a:ext cx="85725" cy="85725"/>
              <a:chOff x="2007394" y="2870993"/>
              <a:chExt cx="85725" cy="85725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/>
          <p:cNvGrpSpPr/>
          <p:nvPr/>
        </p:nvGrpSpPr>
        <p:grpSpPr>
          <a:xfrm>
            <a:off x="3735921" y="2513482"/>
            <a:ext cx="85725" cy="901700"/>
            <a:chOff x="3735921" y="2511365"/>
            <a:chExt cx="85725" cy="9017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3735921" y="25113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735921" y="281193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735921" y="3112499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735921" y="34130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4929720" y="2470620"/>
            <a:ext cx="85725" cy="987425"/>
            <a:chOff x="4138088" y="2468503"/>
            <a:chExt cx="85725" cy="987425"/>
          </a:xfrm>
        </p:grpSpPr>
        <p:grpSp>
          <p:nvGrpSpPr>
            <p:cNvPr id="43" name="Group 40"/>
            <p:cNvGrpSpPr/>
            <p:nvPr/>
          </p:nvGrpSpPr>
          <p:grpSpPr>
            <a:xfrm>
              <a:off x="4138088" y="2468503"/>
              <a:ext cx="85725" cy="85725"/>
              <a:chOff x="2007394" y="2870993"/>
              <a:chExt cx="85725" cy="85725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40"/>
            <p:cNvGrpSpPr/>
            <p:nvPr/>
          </p:nvGrpSpPr>
          <p:grpSpPr>
            <a:xfrm>
              <a:off x="4138088" y="2769070"/>
              <a:ext cx="85725" cy="85725"/>
              <a:chOff x="2007394" y="2870993"/>
              <a:chExt cx="85725" cy="85725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0"/>
            <p:cNvGrpSpPr/>
            <p:nvPr/>
          </p:nvGrpSpPr>
          <p:grpSpPr>
            <a:xfrm>
              <a:off x="4138088" y="3069637"/>
              <a:ext cx="85725" cy="85725"/>
              <a:chOff x="2007394" y="2870993"/>
              <a:chExt cx="85725" cy="85725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0"/>
            <p:cNvGrpSpPr/>
            <p:nvPr/>
          </p:nvGrpSpPr>
          <p:grpSpPr>
            <a:xfrm>
              <a:off x="4138088" y="3370203"/>
              <a:ext cx="85725" cy="85725"/>
              <a:chOff x="2007394" y="2870993"/>
              <a:chExt cx="85725" cy="85725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Group 54"/>
          <p:cNvGrpSpPr/>
          <p:nvPr/>
        </p:nvGrpSpPr>
        <p:grpSpPr>
          <a:xfrm>
            <a:off x="4531787" y="2513482"/>
            <a:ext cx="85725" cy="901700"/>
            <a:chOff x="3735921" y="2511365"/>
            <a:chExt cx="85725" cy="9017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3735921" y="25113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735921" y="281193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735921" y="3112499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735921" y="34130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5327653" y="2513482"/>
            <a:ext cx="85725" cy="901700"/>
            <a:chOff x="3735921" y="2511365"/>
            <a:chExt cx="85725" cy="90170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3735921" y="25113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735921" y="281193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735921" y="3112499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735921" y="341306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3780367" y="2250548"/>
            <a:ext cx="398992" cy="139700"/>
            <a:chOff x="3780367" y="2250548"/>
            <a:chExt cx="398992" cy="139700"/>
          </a:xfrm>
        </p:grpSpPr>
        <p:cxnSp>
          <p:nvCxnSpPr>
            <p:cNvPr id="78" name="Straight Arrow Connector 77"/>
            <p:cNvCxnSpPr>
              <a:cxnSpLocks noChangeAspect="1"/>
            </p:cNvCxnSpPr>
            <p:nvPr/>
          </p:nvCxnSpPr>
          <p:spPr>
            <a:xfrm>
              <a:off x="3780367" y="2306165"/>
              <a:ext cx="389468" cy="1588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stealth" w="med" len="med"/>
              <a:tailEnd type="stealth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>
              <a:off x="3733771" y="2306960"/>
              <a:ext cx="97366" cy="0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6200000">
              <a:off x="4130676" y="2306959"/>
              <a:ext cx="97366" cy="0"/>
            </a:xfrm>
            <a:prstGeom prst="line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80"/>
            <p:cNvSpPr/>
            <p:nvPr/>
          </p:nvSpPr>
          <p:spPr>
            <a:xfrm>
              <a:off x="3889355" y="2250548"/>
              <a:ext cx="174625" cy="13970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3837972" y="2114551"/>
            <a:ext cx="32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"/>
                <a:cs typeface="Times"/>
              </a:rPr>
              <a:t>a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242730" y="2785544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cxnSp>
        <p:nvCxnSpPr>
          <p:cNvPr id="87" name="Straight Arrow Connector 86"/>
          <p:cNvCxnSpPr>
            <a:cxnSpLocks noChangeAspect="1"/>
          </p:cNvCxnSpPr>
          <p:nvPr/>
        </p:nvCxnSpPr>
        <p:spPr>
          <a:xfrm rot="16200000">
            <a:off x="3406929" y="2675428"/>
            <a:ext cx="288884" cy="1181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0800000">
            <a:off x="3502887" y="2818373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3502886" y="2518827"/>
            <a:ext cx="97366" cy="0"/>
          </a:xfrm>
          <a:prstGeom prst="line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 rot="16200000">
            <a:off x="3501235" y="2603245"/>
            <a:ext cx="110615" cy="1397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3424776" y="2489200"/>
            <a:ext cx="312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c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477937" y="2819412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sp>
        <p:nvSpPr>
          <p:cNvPr id="69" name="TextBox 68"/>
          <p:cNvSpPr txBox="1"/>
          <p:nvPr/>
        </p:nvSpPr>
        <p:spPr>
          <a:xfrm rot="5400000">
            <a:off x="5283200" y="2324100"/>
            <a:ext cx="74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 surface</a:t>
            </a:r>
          </a:p>
        </p:txBody>
      </p:sp>
      <p:sp>
        <p:nvSpPr>
          <p:cNvPr id="70" name="Slide Number Placeholder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3175000" y="2252852"/>
            <a:ext cx="2288794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 rot="5400000" flipH="1" flipV="1">
            <a:off x="4755865" y="2956021"/>
            <a:ext cx="1417447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 noChangeAspect="1"/>
          </p:cNvCxnSpPr>
          <p:nvPr/>
        </p:nvCxnSpPr>
        <p:spPr>
          <a:xfrm rot="10800000">
            <a:off x="5380849" y="3400723"/>
            <a:ext cx="83740" cy="71407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 noChangeAspect="1"/>
          </p:cNvCxnSpPr>
          <p:nvPr/>
        </p:nvCxnSpPr>
        <p:spPr>
          <a:xfrm rot="10800000">
            <a:off x="5381503" y="3477404"/>
            <a:ext cx="83086" cy="708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 noChangeAspect="1"/>
          </p:cNvCxnSpPr>
          <p:nvPr/>
        </p:nvCxnSpPr>
        <p:spPr>
          <a:xfrm rot="10800000">
            <a:off x="5380849" y="3553527"/>
            <a:ext cx="83740" cy="7140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 noChangeAspect="1"/>
          </p:cNvCxnSpPr>
          <p:nvPr/>
        </p:nvCxnSpPr>
        <p:spPr>
          <a:xfrm rot="10800000">
            <a:off x="5368149" y="2257723"/>
            <a:ext cx="83740" cy="71407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 noChangeAspect="1"/>
          </p:cNvCxnSpPr>
          <p:nvPr/>
        </p:nvCxnSpPr>
        <p:spPr>
          <a:xfrm rot="10800000">
            <a:off x="5368803" y="2334404"/>
            <a:ext cx="83086" cy="7085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cxnSpLocks/>
          </p:cNvCxnSpPr>
          <p:nvPr/>
        </p:nvCxnSpPr>
        <p:spPr>
          <a:xfrm rot="10800000">
            <a:off x="2973709" y="2895635"/>
            <a:ext cx="26314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cxnSpLocks/>
          </p:cNvCxnSpPr>
          <p:nvPr/>
        </p:nvCxnSpPr>
        <p:spPr>
          <a:xfrm rot="5400000">
            <a:off x="4074375" y="3568735"/>
            <a:ext cx="263140" cy="0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33701" y="2853268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∞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195234" y="3492502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∞</a:t>
            </a:r>
          </a:p>
        </p:txBody>
      </p:sp>
      <p:grpSp>
        <p:nvGrpSpPr>
          <p:cNvPr id="21" name="Group 64"/>
          <p:cNvGrpSpPr/>
          <p:nvPr/>
        </p:nvGrpSpPr>
        <p:grpSpPr>
          <a:xfrm>
            <a:off x="3760190" y="2460037"/>
            <a:ext cx="85725" cy="799307"/>
            <a:chOff x="3346450" y="2646306"/>
            <a:chExt cx="85725" cy="799307"/>
          </a:xfrm>
        </p:grpSpPr>
        <p:grpSp>
          <p:nvGrpSpPr>
            <p:cNvPr id="50" name="Group 40"/>
            <p:cNvGrpSpPr/>
            <p:nvPr/>
          </p:nvGrpSpPr>
          <p:grpSpPr>
            <a:xfrm>
              <a:off x="3346450" y="2646306"/>
              <a:ext cx="85725" cy="85725"/>
              <a:chOff x="2007394" y="2870993"/>
              <a:chExt cx="85725" cy="85725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3"/>
            <p:cNvGrpSpPr/>
            <p:nvPr/>
          </p:nvGrpSpPr>
          <p:grpSpPr>
            <a:xfrm>
              <a:off x="3346450" y="3150603"/>
              <a:ext cx="85725" cy="85725"/>
              <a:chOff x="2007394" y="2870993"/>
              <a:chExt cx="85725" cy="8572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Connector 51"/>
            <p:cNvCxnSpPr/>
            <p:nvPr/>
          </p:nvCxnSpPr>
          <p:spPr>
            <a:xfrm>
              <a:off x="3346450" y="344561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346450" y="29413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91"/>
          <p:cNvGrpSpPr/>
          <p:nvPr/>
        </p:nvGrpSpPr>
        <p:grpSpPr>
          <a:xfrm>
            <a:off x="3364091" y="2505812"/>
            <a:ext cx="85725" cy="798249"/>
            <a:chOff x="3581401" y="2687846"/>
            <a:chExt cx="85725" cy="798249"/>
          </a:xfrm>
        </p:grpSpPr>
        <p:grpSp>
          <p:nvGrpSpPr>
            <p:cNvPr id="34" name="Group 40"/>
            <p:cNvGrpSpPr/>
            <p:nvPr/>
          </p:nvGrpSpPr>
          <p:grpSpPr>
            <a:xfrm>
              <a:off x="3581401" y="2896779"/>
              <a:ext cx="85725" cy="85725"/>
              <a:chOff x="2007394" y="2870993"/>
              <a:chExt cx="85725" cy="8572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53"/>
            <p:cNvGrpSpPr/>
            <p:nvPr/>
          </p:nvGrpSpPr>
          <p:grpSpPr>
            <a:xfrm>
              <a:off x="3581401" y="3400370"/>
              <a:ext cx="85725" cy="85725"/>
              <a:chOff x="2007394" y="2870993"/>
              <a:chExt cx="85725" cy="85725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>
              <a:off x="3581401" y="268784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581401" y="319143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64"/>
          <p:cNvGrpSpPr/>
          <p:nvPr/>
        </p:nvGrpSpPr>
        <p:grpSpPr>
          <a:xfrm>
            <a:off x="4552388" y="2455803"/>
            <a:ext cx="85725" cy="799307"/>
            <a:chOff x="3346450" y="2646306"/>
            <a:chExt cx="85725" cy="799307"/>
          </a:xfrm>
        </p:grpSpPr>
        <p:grpSp>
          <p:nvGrpSpPr>
            <p:cNvPr id="59" name="Group 40"/>
            <p:cNvGrpSpPr/>
            <p:nvPr/>
          </p:nvGrpSpPr>
          <p:grpSpPr>
            <a:xfrm>
              <a:off x="3346450" y="2646306"/>
              <a:ext cx="85725" cy="85725"/>
              <a:chOff x="2007394" y="2870993"/>
              <a:chExt cx="85725" cy="8572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3"/>
            <p:cNvGrpSpPr/>
            <p:nvPr/>
          </p:nvGrpSpPr>
          <p:grpSpPr>
            <a:xfrm>
              <a:off x="3346450" y="3150603"/>
              <a:ext cx="85725" cy="85725"/>
              <a:chOff x="2007394" y="2870993"/>
              <a:chExt cx="85725" cy="85725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>
              <a:off x="3346450" y="344561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346450" y="29413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91"/>
          <p:cNvGrpSpPr/>
          <p:nvPr/>
        </p:nvGrpSpPr>
        <p:grpSpPr>
          <a:xfrm>
            <a:off x="4156289" y="2501578"/>
            <a:ext cx="85725" cy="798249"/>
            <a:chOff x="3581401" y="2687846"/>
            <a:chExt cx="85725" cy="798249"/>
          </a:xfrm>
        </p:grpSpPr>
        <p:grpSp>
          <p:nvGrpSpPr>
            <p:cNvPr id="68" name="Group 40"/>
            <p:cNvGrpSpPr/>
            <p:nvPr/>
          </p:nvGrpSpPr>
          <p:grpSpPr>
            <a:xfrm>
              <a:off x="3581401" y="2896779"/>
              <a:ext cx="85725" cy="85725"/>
              <a:chOff x="2007394" y="2870993"/>
              <a:chExt cx="85725" cy="85725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53"/>
            <p:cNvGrpSpPr/>
            <p:nvPr/>
          </p:nvGrpSpPr>
          <p:grpSpPr>
            <a:xfrm>
              <a:off x="3581401" y="3400370"/>
              <a:ext cx="85725" cy="85725"/>
              <a:chOff x="2007394" y="2870993"/>
              <a:chExt cx="85725" cy="85725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0" name="Straight Connector 69"/>
            <p:cNvCxnSpPr/>
            <p:nvPr/>
          </p:nvCxnSpPr>
          <p:spPr>
            <a:xfrm>
              <a:off x="3581401" y="268784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581401" y="319143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64"/>
          <p:cNvGrpSpPr/>
          <p:nvPr/>
        </p:nvGrpSpPr>
        <p:grpSpPr>
          <a:xfrm>
            <a:off x="5344587" y="2451569"/>
            <a:ext cx="85725" cy="799307"/>
            <a:chOff x="3346450" y="2646306"/>
            <a:chExt cx="85725" cy="799307"/>
          </a:xfrm>
        </p:grpSpPr>
        <p:grpSp>
          <p:nvGrpSpPr>
            <p:cNvPr id="77" name="Group 40"/>
            <p:cNvGrpSpPr/>
            <p:nvPr/>
          </p:nvGrpSpPr>
          <p:grpSpPr>
            <a:xfrm>
              <a:off x="3346450" y="2646306"/>
              <a:ext cx="85725" cy="85725"/>
              <a:chOff x="2007394" y="2870993"/>
              <a:chExt cx="85725" cy="85725"/>
            </a:xfrm>
          </p:grpSpPr>
          <p:cxnSp>
            <p:nvCxnSpPr>
              <p:cNvPr id="83" name="Straight Connector 8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53"/>
            <p:cNvGrpSpPr/>
            <p:nvPr/>
          </p:nvGrpSpPr>
          <p:grpSpPr>
            <a:xfrm>
              <a:off x="3346450" y="3150603"/>
              <a:ext cx="85725" cy="85725"/>
              <a:chOff x="2007394" y="2870993"/>
              <a:chExt cx="85725" cy="85725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Straight Connector 78"/>
            <p:cNvCxnSpPr/>
            <p:nvPr/>
          </p:nvCxnSpPr>
          <p:spPr>
            <a:xfrm>
              <a:off x="3346450" y="344561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3346450" y="29413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91"/>
          <p:cNvGrpSpPr/>
          <p:nvPr/>
        </p:nvGrpSpPr>
        <p:grpSpPr>
          <a:xfrm>
            <a:off x="4948487" y="2497344"/>
            <a:ext cx="85725" cy="798249"/>
            <a:chOff x="3581401" y="2687846"/>
            <a:chExt cx="85725" cy="798249"/>
          </a:xfrm>
        </p:grpSpPr>
        <p:grpSp>
          <p:nvGrpSpPr>
            <p:cNvPr id="86" name="Group 40"/>
            <p:cNvGrpSpPr/>
            <p:nvPr/>
          </p:nvGrpSpPr>
          <p:grpSpPr>
            <a:xfrm>
              <a:off x="3581401" y="2896779"/>
              <a:ext cx="85725" cy="85725"/>
              <a:chOff x="2007394" y="2870993"/>
              <a:chExt cx="85725" cy="85725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53"/>
            <p:cNvGrpSpPr/>
            <p:nvPr/>
          </p:nvGrpSpPr>
          <p:grpSpPr>
            <a:xfrm>
              <a:off x="3581401" y="3400370"/>
              <a:ext cx="85725" cy="85725"/>
              <a:chOff x="2007394" y="2870993"/>
              <a:chExt cx="85725" cy="85725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Straight Connector 87"/>
            <p:cNvCxnSpPr/>
            <p:nvPr/>
          </p:nvCxnSpPr>
          <p:spPr>
            <a:xfrm>
              <a:off x="3581401" y="268784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3581401" y="319143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 rot="5400000">
            <a:off x="5245100" y="2463800"/>
            <a:ext cx="74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 surface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86300" y="1949450"/>
            <a:ext cx="74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 surface</a:t>
            </a:r>
          </a:p>
        </p:txBody>
      </p:sp>
      <p:sp>
        <p:nvSpPr>
          <p:cNvPr id="96" name="Slide Number Placehold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77168" y="3630083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a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84236" y="3630083"/>
            <a:ext cx="394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</a:t>
            </a:r>
            <a:r>
              <a:rPr lang="en-US" sz="1400" i="1">
                <a:latin typeface="Times"/>
                <a:cs typeface="Times"/>
              </a:rPr>
              <a:t>b</a:t>
            </a:r>
            <a:r>
              <a:rPr lang="en-US" sz="1400">
                <a:latin typeface="Times"/>
                <a:cs typeface="Times"/>
              </a:rPr>
              <a:t>)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3346450" y="2637838"/>
            <a:ext cx="85725" cy="799307"/>
            <a:chOff x="3346450" y="2646306"/>
            <a:chExt cx="85725" cy="799307"/>
          </a:xfrm>
        </p:grpSpPr>
        <p:grpSp>
          <p:nvGrpSpPr>
            <p:cNvPr id="48" name="Group 40"/>
            <p:cNvGrpSpPr/>
            <p:nvPr/>
          </p:nvGrpSpPr>
          <p:grpSpPr>
            <a:xfrm>
              <a:off x="3346450" y="2646306"/>
              <a:ext cx="85725" cy="85725"/>
              <a:chOff x="2007394" y="2870993"/>
              <a:chExt cx="85725" cy="85725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53"/>
            <p:cNvGrpSpPr/>
            <p:nvPr/>
          </p:nvGrpSpPr>
          <p:grpSpPr>
            <a:xfrm>
              <a:off x="3346450" y="3150603"/>
              <a:ext cx="85725" cy="85725"/>
              <a:chOff x="2007394" y="2870993"/>
              <a:chExt cx="85725" cy="85725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0" name="Straight Connector 49"/>
            <p:cNvCxnSpPr/>
            <p:nvPr/>
          </p:nvCxnSpPr>
          <p:spPr>
            <a:xfrm>
              <a:off x="3346450" y="344561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3346450" y="29413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3855862" y="2637838"/>
            <a:ext cx="85725" cy="799307"/>
            <a:chOff x="3346450" y="2646306"/>
            <a:chExt cx="85725" cy="799307"/>
          </a:xfrm>
        </p:grpSpPr>
        <p:grpSp>
          <p:nvGrpSpPr>
            <p:cNvPr id="67" name="Group 40"/>
            <p:cNvGrpSpPr/>
            <p:nvPr/>
          </p:nvGrpSpPr>
          <p:grpSpPr>
            <a:xfrm>
              <a:off x="3346450" y="2646306"/>
              <a:ext cx="85725" cy="85725"/>
              <a:chOff x="2007394" y="2870993"/>
              <a:chExt cx="85725" cy="85725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53"/>
            <p:cNvGrpSpPr/>
            <p:nvPr/>
          </p:nvGrpSpPr>
          <p:grpSpPr>
            <a:xfrm>
              <a:off x="3346450" y="3150603"/>
              <a:ext cx="85725" cy="85725"/>
              <a:chOff x="2007394" y="2870993"/>
              <a:chExt cx="85725" cy="85725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Straight Connector 68"/>
            <p:cNvCxnSpPr/>
            <p:nvPr/>
          </p:nvCxnSpPr>
          <p:spPr>
            <a:xfrm>
              <a:off x="3346450" y="344561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346450" y="294131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601156" y="2683611"/>
            <a:ext cx="85725" cy="798249"/>
            <a:chOff x="3581401" y="2687846"/>
            <a:chExt cx="85725" cy="798249"/>
          </a:xfrm>
        </p:grpSpPr>
        <p:grpSp>
          <p:nvGrpSpPr>
            <p:cNvPr id="76" name="Group 40"/>
            <p:cNvGrpSpPr/>
            <p:nvPr/>
          </p:nvGrpSpPr>
          <p:grpSpPr>
            <a:xfrm>
              <a:off x="3581401" y="2896779"/>
              <a:ext cx="85725" cy="85725"/>
              <a:chOff x="2007394" y="2870993"/>
              <a:chExt cx="85725" cy="85725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53"/>
            <p:cNvGrpSpPr/>
            <p:nvPr/>
          </p:nvGrpSpPr>
          <p:grpSpPr>
            <a:xfrm>
              <a:off x="3581401" y="3400370"/>
              <a:ext cx="85725" cy="85725"/>
              <a:chOff x="2007394" y="2870993"/>
              <a:chExt cx="85725" cy="85725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8" name="Straight Connector 77"/>
            <p:cNvCxnSpPr/>
            <p:nvPr/>
          </p:nvCxnSpPr>
          <p:spPr>
            <a:xfrm>
              <a:off x="3581401" y="268784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581401" y="3191437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4110568" y="2683611"/>
            <a:ext cx="85725" cy="798249"/>
            <a:chOff x="4110568" y="2683612"/>
            <a:chExt cx="85725" cy="798249"/>
          </a:xfrm>
        </p:grpSpPr>
        <p:grpSp>
          <p:nvGrpSpPr>
            <p:cNvPr id="84" name="Group 40"/>
            <p:cNvGrpSpPr/>
            <p:nvPr/>
          </p:nvGrpSpPr>
          <p:grpSpPr>
            <a:xfrm>
              <a:off x="4110568" y="2892545"/>
              <a:ext cx="85725" cy="85725"/>
              <a:chOff x="2007394" y="2870993"/>
              <a:chExt cx="85725" cy="85725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53"/>
            <p:cNvGrpSpPr/>
            <p:nvPr/>
          </p:nvGrpSpPr>
          <p:grpSpPr>
            <a:xfrm>
              <a:off x="4110568" y="3396136"/>
              <a:ext cx="85725" cy="85725"/>
              <a:chOff x="2007394" y="2870993"/>
              <a:chExt cx="85725" cy="85725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0" name="Straight Connector 89"/>
            <p:cNvCxnSpPr/>
            <p:nvPr/>
          </p:nvCxnSpPr>
          <p:spPr>
            <a:xfrm>
              <a:off x="4110568" y="2683612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4110568" y="318720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3289300" y="2588684"/>
            <a:ext cx="982133" cy="948266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40"/>
          <p:cNvGrpSpPr/>
          <p:nvPr/>
        </p:nvGrpSpPr>
        <p:grpSpPr>
          <a:xfrm>
            <a:off x="5235928" y="2760605"/>
            <a:ext cx="85725" cy="85725"/>
            <a:chOff x="2007394" y="2870993"/>
            <a:chExt cx="85725" cy="85725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53"/>
          <p:cNvGrpSpPr/>
          <p:nvPr/>
        </p:nvGrpSpPr>
        <p:grpSpPr>
          <a:xfrm>
            <a:off x="5235928" y="3264902"/>
            <a:ext cx="85725" cy="85725"/>
            <a:chOff x="2007394" y="2870993"/>
            <a:chExt cx="85725" cy="85725"/>
          </a:xfrm>
        </p:grpSpPr>
        <p:cxnSp>
          <p:nvCxnSpPr>
            <p:cNvPr id="109" name="Straight Connector 108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Straight Connector 107"/>
          <p:cNvCxnSpPr/>
          <p:nvPr/>
        </p:nvCxnSpPr>
        <p:spPr>
          <a:xfrm>
            <a:off x="5235928" y="3055616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40"/>
          <p:cNvGrpSpPr/>
          <p:nvPr/>
        </p:nvGrpSpPr>
        <p:grpSpPr>
          <a:xfrm>
            <a:off x="4981222" y="3015311"/>
            <a:ext cx="85725" cy="85725"/>
            <a:chOff x="2007394" y="2870993"/>
            <a:chExt cx="85725" cy="85725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>
          <a:xfrm>
            <a:off x="4981222" y="2806378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981222" y="33099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40"/>
          <p:cNvGrpSpPr/>
          <p:nvPr/>
        </p:nvGrpSpPr>
        <p:grpSpPr>
          <a:xfrm>
            <a:off x="5490634" y="3015311"/>
            <a:ext cx="85725" cy="85725"/>
            <a:chOff x="2007394" y="2870993"/>
            <a:chExt cx="85725" cy="85725"/>
          </a:xfrm>
        </p:grpSpPr>
        <p:cxnSp>
          <p:nvCxnSpPr>
            <p:cNvPr id="129" name="Straight Connector 128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Straight Connector 124"/>
          <p:cNvCxnSpPr/>
          <p:nvPr/>
        </p:nvCxnSpPr>
        <p:spPr>
          <a:xfrm>
            <a:off x="5490634" y="2806378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5490634" y="3309969"/>
            <a:ext cx="85725" cy="0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4940300" y="2705101"/>
            <a:ext cx="681567" cy="702732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 flipH="1" flipV="1">
            <a:off x="3956051" y="2457449"/>
            <a:ext cx="1079500" cy="10541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754968" y="2984499"/>
            <a:ext cx="1481667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V="1">
            <a:off x="3754968" y="2984499"/>
            <a:ext cx="1481667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4349751" y="2838449"/>
            <a:ext cx="292100" cy="292100"/>
          </a:xfrm>
          <a:prstGeom prst="ellipse">
            <a:avLst/>
          </a:prstGeom>
          <a:solidFill>
            <a:srgbClr val="FF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05300" y="2802469"/>
            <a:ext cx="365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+</a:t>
            </a:r>
            <a:r>
              <a:rPr lang="en-US" sz="1400" i="1">
                <a:latin typeface="Times"/>
                <a:cs typeface="Times"/>
              </a:rPr>
              <a:t>e</a:t>
            </a:r>
            <a:endParaRPr lang="en-US" sz="1400">
              <a:latin typeface="Times"/>
              <a:cs typeface="Time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29574" y="3450168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2569" y="2184401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03599" y="2808817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7002" y="2808817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94716" y="1981201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94716" y="3644897"/>
            <a:ext cx="452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e</a:t>
            </a:r>
            <a:r>
              <a:rPr lang="en-US" sz="1400">
                <a:latin typeface="Times"/>
                <a:cs typeface="Times"/>
              </a:rPr>
              <a:t>/6</a:t>
            </a:r>
            <a:endParaRPr lang="en-US" sz="1400" i="1">
              <a:latin typeface="Times"/>
              <a:cs typeface="Times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0"/>
          <p:cNvGrpSpPr>
            <a:grpSpLocks noChangeAspect="1"/>
          </p:cNvGrpSpPr>
          <p:nvPr/>
        </p:nvGrpSpPr>
        <p:grpSpPr>
          <a:xfrm>
            <a:off x="4548720" y="2379607"/>
            <a:ext cx="104013" cy="104013"/>
            <a:chOff x="2007394" y="2870993"/>
            <a:chExt cx="85725" cy="857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40"/>
          <p:cNvGrpSpPr>
            <a:grpSpLocks noChangeAspect="1"/>
          </p:cNvGrpSpPr>
          <p:nvPr/>
        </p:nvGrpSpPr>
        <p:grpSpPr>
          <a:xfrm>
            <a:off x="5710770" y="2754256"/>
            <a:ext cx="104013" cy="104013"/>
            <a:chOff x="2007394" y="2870993"/>
            <a:chExt cx="85725" cy="8572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40"/>
          <p:cNvGrpSpPr>
            <a:grpSpLocks noChangeAspect="1"/>
          </p:cNvGrpSpPr>
          <p:nvPr/>
        </p:nvGrpSpPr>
        <p:grpSpPr>
          <a:xfrm>
            <a:off x="5710770" y="3865505"/>
            <a:ext cx="104013" cy="104013"/>
            <a:chOff x="2007394" y="2870993"/>
            <a:chExt cx="85725" cy="85725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>
              <a:off x="2007394" y="291385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Freeform 29"/>
          <p:cNvSpPr/>
          <p:nvPr/>
        </p:nvSpPr>
        <p:spPr>
          <a:xfrm>
            <a:off x="3742267" y="3556000"/>
            <a:ext cx="135466" cy="46567"/>
          </a:xfrm>
          <a:custGeom>
            <a:avLst/>
            <a:gdLst>
              <a:gd name="connsiteX0" fmla="*/ 135466 w 135466"/>
              <a:gd name="connsiteY0" fmla="*/ 0 h 46567"/>
              <a:gd name="connsiteX1" fmla="*/ 55033 w 135466"/>
              <a:gd name="connsiteY1" fmla="*/ 33867 h 46567"/>
              <a:gd name="connsiteX2" fmla="*/ 0 w 135466"/>
              <a:gd name="connsiteY2" fmla="*/ 46567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466" h="46567">
                <a:moveTo>
                  <a:pt x="135466" y="0"/>
                </a:moveTo>
                <a:cubicBezTo>
                  <a:pt x="106538" y="13053"/>
                  <a:pt x="77611" y="26106"/>
                  <a:pt x="55033" y="33867"/>
                </a:cubicBezTo>
                <a:cubicBezTo>
                  <a:pt x="32455" y="41628"/>
                  <a:pt x="0" y="46567"/>
                  <a:pt x="0" y="46567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3750733" y="4051300"/>
            <a:ext cx="135466" cy="46567"/>
          </a:xfrm>
          <a:custGeom>
            <a:avLst/>
            <a:gdLst>
              <a:gd name="connsiteX0" fmla="*/ 135466 w 135466"/>
              <a:gd name="connsiteY0" fmla="*/ 0 h 46567"/>
              <a:gd name="connsiteX1" fmla="*/ 55033 w 135466"/>
              <a:gd name="connsiteY1" fmla="*/ 33867 h 46567"/>
              <a:gd name="connsiteX2" fmla="*/ 0 w 135466"/>
              <a:gd name="connsiteY2" fmla="*/ 46567 h 46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466" h="46567">
                <a:moveTo>
                  <a:pt x="135466" y="0"/>
                </a:moveTo>
                <a:cubicBezTo>
                  <a:pt x="106538" y="13053"/>
                  <a:pt x="77611" y="26106"/>
                  <a:pt x="55033" y="33867"/>
                </a:cubicBezTo>
                <a:cubicBezTo>
                  <a:pt x="32455" y="41628"/>
                  <a:pt x="0" y="46567"/>
                  <a:pt x="0" y="46567"/>
                </a:cubicBezTo>
              </a:path>
            </a:pathLst>
          </a:custGeom>
          <a:ln w="12700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263900" y="3441700"/>
            <a:ext cx="523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edge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62300" y="3911600"/>
            <a:ext cx="646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corner</a:t>
            </a:r>
          </a:p>
        </p:txBody>
      </p:sp>
      <p:sp>
        <p:nvSpPr>
          <p:cNvPr id="37" name="TextBox 36"/>
          <p:cNvSpPr txBox="1"/>
          <p:nvPr/>
        </p:nvSpPr>
        <p:spPr>
          <a:xfrm rot="888032">
            <a:off x="4193115" y="3342219"/>
            <a:ext cx="483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face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4601633" y="2527300"/>
            <a:ext cx="1066800" cy="2921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025900" y="2857499"/>
            <a:ext cx="1066800" cy="2921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90433" y="2937931"/>
            <a:ext cx="1066800" cy="2921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94666" y="4042824"/>
            <a:ext cx="1066800" cy="2921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cxnSpLocks/>
          </p:cNvCxnSpPr>
          <p:nvPr/>
        </p:nvCxnSpPr>
        <p:spPr>
          <a:xfrm rot="5400000">
            <a:off x="5118888" y="3366288"/>
            <a:ext cx="110067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cxnSpLocks/>
          </p:cNvCxnSpPr>
          <p:nvPr/>
        </p:nvCxnSpPr>
        <p:spPr>
          <a:xfrm rot="5400000">
            <a:off x="4535477" y="3701519"/>
            <a:ext cx="110067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 rot="5400000">
            <a:off x="4404243" y="3781952"/>
            <a:ext cx="110067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cxnSpLocks/>
          </p:cNvCxnSpPr>
          <p:nvPr/>
        </p:nvCxnSpPr>
        <p:spPr>
          <a:xfrm rot="5400000">
            <a:off x="3345910" y="3494086"/>
            <a:ext cx="1100678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 noChangeAspect="1"/>
          </p:cNvCxnSpPr>
          <p:nvPr/>
        </p:nvCxnSpPr>
        <p:spPr>
          <a:xfrm rot="10800000" flipV="1">
            <a:off x="3894667" y="2527527"/>
            <a:ext cx="708548" cy="410407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cxnSpLocks noChangeAspect="1"/>
          </p:cNvCxnSpPr>
          <p:nvPr/>
        </p:nvCxnSpPr>
        <p:spPr>
          <a:xfrm rot="10800000" flipV="1">
            <a:off x="4948767" y="2823861"/>
            <a:ext cx="708548" cy="410407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cxnSpLocks noChangeAspect="1"/>
          </p:cNvCxnSpPr>
          <p:nvPr/>
        </p:nvCxnSpPr>
        <p:spPr>
          <a:xfrm rot="10800000" flipV="1">
            <a:off x="4957234" y="3920294"/>
            <a:ext cx="708548" cy="410407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3890433" y="2912533"/>
            <a:ext cx="1191051" cy="1377425"/>
            <a:chOff x="3890433" y="2912533"/>
            <a:chExt cx="1191051" cy="1377425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3890433" y="3128429"/>
              <a:ext cx="1066800" cy="29210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890433" y="3865027"/>
              <a:ext cx="1066800" cy="29210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cxnSpLocks/>
            </p:cNvCxnSpPr>
            <p:nvPr/>
          </p:nvCxnSpPr>
          <p:spPr>
            <a:xfrm rot="5400000">
              <a:off x="4222210" y="3739619"/>
              <a:ext cx="1100678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cxnSpLocks/>
            </p:cNvCxnSpPr>
            <p:nvPr/>
          </p:nvCxnSpPr>
          <p:spPr>
            <a:xfrm rot="5400000">
              <a:off x="3511010" y="3536419"/>
              <a:ext cx="1100678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cxnSpLocks noChangeAspect="1"/>
            </p:cNvCxnSpPr>
            <p:nvPr/>
          </p:nvCxnSpPr>
          <p:spPr>
            <a:xfrm rot="10800000" flipV="1">
              <a:off x="4948769" y="4089400"/>
              <a:ext cx="124249" cy="7196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cxnSpLocks noChangeAspect="1"/>
            </p:cNvCxnSpPr>
            <p:nvPr/>
          </p:nvCxnSpPr>
          <p:spPr>
            <a:xfrm rot="10800000" flipV="1">
              <a:off x="4957235" y="3344333"/>
              <a:ext cx="124249" cy="7196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cxnSpLocks noChangeAspect="1"/>
            </p:cNvCxnSpPr>
            <p:nvPr/>
          </p:nvCxnSpPr>
          <p:spPr>
            <a:xfrm rot="10800000" flipV="1">
              <a:off x="4770969" y="3103033"/>
              <a:ext cx="124249" cy="7196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cxnSpLocks noChangeAspect="1"/>
            </p:cNvCxnSpPr>
            <p:nvPr/>
          </p:nvCxnSpPr>
          <p:spPr>
            <a:xfrm rot="10800000" flipV="1">
              <a:off x="4059769" y="2912533"/>
              <a:ext cx="124249" cy="7196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588933" y="3223679"/>
            <a:ext cx="91042" cy="956262"/>
            <a:chOff x="4593166" y="3230029"/>
            <a:chExt cx="91042" cy="956262"/>
          </a:xfrm>
        </p:grpSpPr>
        <p:cxnSp>
          <p:nvCxnSpPr>
            <p:cNvPr id="63" name="Straight Connector 62"/>
            <p:cNvCxnSpPr>
              <a:cxnSpLocks noChangeAspect="1"/>
            </p:cNvCxnSpPr>
            <p:nvPr/>
          </p:nvCxnSpPr>
          <p:spPr>
            <a:xfrm>
              <a:off x="4593166" y="3230029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cxnSpLocks noChangeAspect="1"/>
            </p:cNvCxnSpPr>
            <p:nvPr/>
          </p:nvCxnSpPr>
          <p:spPr>
            <a:xfrm>
              <a:off x="4593166" y="3695697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cxnSpLocks noChangeAspect="1"/>
            </p:cNvCxnSpPr>
            <p:nvPr/>
          </p:nvCxnSpPr>
          <p:spPr>
            <a:xfrm>
              <a:off x="4593166" y="4161363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69"/>
            <p:cNvGrpSpPr/>
            <p:nvPr/>
          </p:nvGrpSpPr>
          <p:grpSpPr>
            <a:xfrm>
              <a:off x="4593166" y="3420463"/>
              <a:ext cx="91042" cy="109728"/>
              <a:chOff x="6654800" y="3637154"/>
              <a:chExt cx="91042" cy="109728"/>
            </a:xfrm>
          </p:grpSpPr>
          <p:cxnSp>
            <p:nvCxnSpPr>
              <p:cNvPr id="62" name="Straight Connector 61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4593166" y="3886131"/>
              <a:ext cx="91042" cy="109728"/>
              <a:chOff x="6654800" y="3637154"/>
              <a:chExt cx="91042" cy="109728"/>
            </a:xfrm>
          </p:grpSpPr>
          <p:cxnSp>
            <p:nvCxnSpPr>
              <p:cNvPr id="72" name="Straight Connector 71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 74"/>
          <p:cNvGrpSpPr/>
          <p:nvPr/>
        </p:nvGrpSpPr>
        <p:grpSpPr>
          <a:xfrm>
            <a:off x="4144433" y="3100913"/>
            <a:ext cx="91042" cy="956262"/>
            <a:chOff x="4593166" y="3230029"/>
            <a:chExt cx="91042" cy="956262"/>
          </a:xfrm>
        </p:grpSpPr>
        <p:cxnSp>
          <p:nvCxnSpPr>
            <p:cNvPr id="76" name="Straight Connector 75"/>
            <p:cNvCxnSpPr>
              <a:cxnSpLocks noChangeAspect="1"/>
            </p:cNvCxnSpPr>
            <p:nvPr/>
          </p:nvCxnSpPr>
          <p:spPr>
            <a:xfrm>
              <a:off x="4593166" y="3230029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cxnSpLocks noChangeAspect="1"/>
            </p:cNvCxnSpPr>
            <p:nvPr/>
          </p:nvCxnSpPr>
          <p:spPr>
            <a:xfrm>
              <a:off x="4593166" y="3695697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cxnSpLocks noChangeAspect="1"/>
            </p:cNvCxnSpPr>
            <p:nvPr/>
          </p:nvCxnSpPr>
          <p:spPr>
            <a:xfrm>
              <a:off x="4593166" y="4161363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78"/>
            <p:cNvGrpSpPr/>
            <p:nvPr/>
          </p:nvGrpSpPr>
          <p:grpSpPr>
            <a:xfrm>
              <a:off x="4593166" y="3420463"/>
              <a:ext cx="91042" cy="109728"/>
              <a:chOff x="6654800" y="3637154"/>
              <a:chExt cx="91042" cy="109728"/>
            </a:xfrm>
          </p:grpSpPr>
          <p:cxnSp>
            <p:nvCxnSpPr>
              <p:cNvPr id="83" name="Straight Connector 82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4593166" y="3886131"/>
              <a:ext cx="91042" cy="109728"/>
              <a:chOff x="6654800" y="3637154"/>
              <a:chExt cx="91042" cy="109728"/>
            </a:xfrm>
          </p:grpSpPr>
          <p:cxnSp>
            <p:nvCxnSpPr>
              <p:cNvPr id="81" name="Straight Connector 80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 97"/>
          <p:cNvGrpSpPr/>
          <p:nvPr/>
        </p:nvGrpSpPr>
        <p:grpSpPr>
          <a:xfrm>
            <a:off x="3922183" y="2999248"/>
            <a:ext cx="91042" cy="1041062"/>
            <a:chOff x="3922183" y="3005598"/>
            <a:chExt cx="91042" cy="1041062"/>
          </a:xfrm>
        </p:grpSpPr>
        <p:cxnSp>
          <p:nvCxnSpPr>
            <p:cNvPr id="87" name="Straight Connector 86"/>
            <p:cNvCxnSpPr>
              <a:cxnSpLocks noChangeAspect="1"/>
            </p:cNvCxnSpPr>
            <p:nvPr/>
          </p:nvCxnSpPr>
          <p:spPr>
            <a:xfrm>
              <a:off x="3922183" y="3280831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cxnSpLocks noChangeAspect="1"/>
            </p:cNvCxnSpPr>
            <p:nvPr/>
          </p:nvCxnSpPr>
          <p:spPr>
            <a:xfrm>
              <a:off x="3922183" y="3746497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3922183" y="3005598"/>
              <a:ext cx="91042" cy="109728"/>
              <a:chOff x="6654800" y="3637154"/>
              <a:chExt cx="91042" cy="109728"/>
            </a:xfrm>
          </p:grpSpPr>
          <p:cxnSp>
            <p:nvCxnSpPr>
              <p:cNvPr id="93" name="Straight Connector 92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3922183" y="3471264"/>
              <a:ext cx="91042" cy="109728"/>
              <a:chOff x="6654800" y="3637154"/>
              <a:chExt cx="91042" cy="109728"/>
            </a:xfrm>
          </p:grpSpPr>
          <p:cxnSp>
            <p:nvCxnSpPr>
              <p:cNvPr id="91" name="Straight Connector 90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94"/>
            <p:cNvGrpSpPr/>
            <p:nvPr/>
          </p:nvGrpSpPr>
          <p:grpSpPr>
            <a:xfrm>
              <a:off x="3922183" y="3936932"/>
              <a:ext cx="91042" cy="109728"/>
              <a:chOff x="6654800" y="3637154"/>
              <a:chExt cx="91042" cy="109728"/>
            </a:xfrm>
          </p:grpSpPr>
          <p:cxnSp>
            <p:nvCxnSpPr>
              <p:cNvPr id="96" name="Straight Connector 95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oup 98"/>
          <p:cNvGrpSpPr/>
          <p:nvPr/>
        </p:nvGrpSpPr>
        <p:grpSpPr>
          <a:xfrm>
            <a:off x="4366683" y="3117782"/>
            <a:ext cx="91042" cy="1041062"/>
            <a:chOff x="3922183" y="3005598"/>
            <a:chExt cx="91042" cy="1041062"/>
          </a:xfrm>
        </p:grpSpPr>
        <p:cxnSp>
          <p:nvCxnSpPr>
            <p:cNvPr id="100" name="Straight Connector 99"/>
            <p:cNvCxnSpPr>
              <a:cxnSpLocks noChangeAspect="1"/>
            </p:cNvCxnSpPr>
            <p:nvPr/>
          </p:nvCxnSpPr>
          <p:spPr>
            <a:xfrm>
              <a:off x="3922183" y="3280831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cxnSpLocks noChangeAspect="1"/>
            </p:cNvCxnSpPr>
            <p:nvPr/>
          </p:nvCxnSpPr>
          <p:spPr>
            <a:xfrm>
              <a:off x="3922183" y="3746497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2" name="Group 101"/>
            <p:cNvGrpSpPr/>
            <p:nvPr/>
          </p:nvGrpSpPr>
          <p:grpSpPr>
            <a:xfrm>
              <a:off x="3922183" y="3005598"/>
              <a:ext cx="91042" cy="109728"/>
              <a:chOff x="6654800" y="3637154"/>
              <a:chExt cx="91042" cy="109728"/>
            </a:xfrm>
          </p:grpSpPr>
          <p:cxnSp>
            <p:nvCxnSpPr>
              <p:cNvPr id="109" name="Straight Connector 108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/>
            <p:cNvGrpSpPr/>
            <p:nvPr/>
          </p:nvGrpSpPr>
          <p:grpSpPr>
            <a:xfrm>
              <a:off x="3922183" y="3471264"/>
              <a:ext cx="91042" cy="109728"/>
              <a:chOff x="6654800" y="3637154"/>
              <a:chExt cx="91042" cy="109728"/>
            </a:xfrm>
          </p:grpSpPr>
          <p:cxnSp>
            <p:nvCxnSpPr>
              <p:cNvPr id="107" name="Straight Connector 106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3922183" y="3936932"/>
              <a:ext cx="91042" cy="109728"/>
              <a:chOff x="6654800" y="3637154"/>
              <a:chExt cx="91042" cy="109728"/>
            </a:xfrm>
          </p:grpSpPr>
          <p:cxnSp>
            <p:nvCxnSpPr>
              <p:cNvPr id="105" name="Straight Connector 104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1" name="Group 110"/>
          <p:cNvGrpSpPr/>
          <p:nvPr/>
        </p:nvGrpSpPr>
        <p:grpSpPr>
          <a:xfrm>
            <a:off x="4811183" y="3236316"/>
            <a:ext cx="91042" cy="1041062"/>
            <a:chOff x="3922183" y="3005598"/>
            <a:chExt cx="91042" cy="1041062"/>
          </a:xfrm>
        </p:grpSpPr>
        <p:cxnSp>
          <p:nvCxnSpPr>
            <p:cNvPr id="112" name="Straight Connector 111"/>
            <p:cNvCxnSpPr>
              <a:cxnSpLocks noChangeAspect="1"/>
            </p:cNvCxnSpPr>
            <p:nvPr/>
          </p:nvCxnSpPr>
          <p:spPr>
            <a:xfrm>
              <a:off x="3922183" y="3280831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cxnSpLocks noChangeAspect="1"/>
            </p:cNvCxnSpPr>
            <p:nvPr/>
          </p:nvCxnSpPr>
          <p:spPr>
            <a:xfrm>
              <a:off x="3922183" y="3746497"/>
              <a:ext cx="91042" cy="24928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4" name="Group 113"/>
            <p:cNvGrpSpPr/>
            <p:nvPr/>
          </p:nvGrpSpPr>
          <p:grpSpPr>
            <a:xfrm>
              <a:off x="3922183" y="3005598"/>
              <a:ext cx="91042" cy="109728"/>
              <a:chOff x="6654800" y="3637154"/>
              <a:chExt cx="91042" cy="109728"/>
            </a:xfrm>
          </p:grpSpPr>
          <p:cxnSp>
            <p:nvCxnSpPr>
              <p:cNvPr id="121" name="Straight Connector 120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5" name="Group 114"/>
            <p:cNvGrpSpPr/>
            <p:nvPr/>
          </p:nvGrpSpPr>
          <p:grpSpPr>
            <a:xfrm>
              <a:off x="3922183" y="3471264"/>
              <a:ext cx="91042" cy="109728"/>
              <a:chOff x="6654800" y="3637154"/>
              <a:chExt cx="91042" cy="109728"/>
            </a:xfrm>
          </p:grpSpPr>
          <p:cxnSp>
            <p:nvCxnSpPr>
              <p:cNvPr id="119" name="Straight Connector 118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Group 115"/>
            <p:cNvGrpSpPr/>
            <p:nvPr/>
          </p:nvGrpSpPr>
          <p:grpSpPr>
            <a:xfrm>
              <a:off x="3922183" y="3936932"/>
              <a:ext cx="91042" cy="109728"/>
              <a:chOff x="6654800" y="3637154"/>
              <a:chExt cx="91042" cy="109728"/>
            </a:xfrm>
          </p:grpSpPr>
          <p:cxnSp>
            <p:nvCxnSpPr>
              <p:cNvPr id="117" name="Straight Connector 116"/>
              <p:cNvCxnSpPr>
                <a:cxnSpLocks noChangeAspect="1"/>
              </p:cNvCxnSpPr>
              <p:nvPr/>
            </p:nvCxnSpPr>
            <p:spPr>
              <a:xfrm rot="5400000">
                <a:off x="6645457" y="3692018"/>
                <a:ext cx="109728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cxnSpLocks noChangeAspect="1"/>
              </p:cNvCxnSpPr>
              <p:nvPr/>
            </p:nvCxnSpPr>
            <p:spPr>
              <a:xfrm>
                <a:off x="6654800" y="3679554"/>
                <a:ext cx="91042" cy="24928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4" name="Slide Number Placeholder 1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/>
          <p:cNvSpPr/>
          <p:nvPr/>
        </p:nvSpPr>
        <p:spPr>
          <a:xfrm>
            <a:off x="3886200" y="2089150"/>
            <a:ext cx="482600" cy="134831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9" name="Group 118"/>
          <p:cNvGrpSpPr/>
          <p:nvPr/>
        </p:nvGrpSpPr>
        <p:grpSpPr>
          <a:xfrm>
            <a:off x="3492501" y="2134074"/>
            <a:ext cx="85725" cy="1965325"/>
            <a:chOff x="3492501" y="2134074"/>
            <a:chExt cx="85725" cy="1965325"/>
          </a:xfrm>
        </p:grpSpPr>
        <p:grpSp>
          <p:nvGrpSpPr>
            <p:cNvPr id="4" name="Group 40"/>
            <p:cNvGrpSpPr/>
            <p:nvPr/>
          </p:nvGrpSpPr>
          <p:grpSpPr>
            <a:xfrm>
              <a:off x="3492501" y="2134074"/>
              <a:ext cx="85725" cy="85725"/>
              <a:chOff x="2007394" y="2870993"/>
              <a:chExt cx="85725" cy="85725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40"/>
            <p:cNvGrpSpPr/>
            <p:nvPr/>
          </p:nvGrpSpPr>
          <p:grpSpPr>
            <a:xfrm>
              <a:off x="3492501" y="2603973"/>
              <a:ext cx="85725" cy="85725"/>
              <a:chOff x="2007394" y="2870993"/>
              <a:chExt cx="85725" cy="85725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0"/>
            <p:cNvGrpSpPr/>
            <p:nvPr/>
          </p:nvGrpSpPr>
          <p:grpSpPr>
            <a:xfrm>
              <a:off x="3492501" y="3073872"/>
              <a:ext cx="85725" cy="85725"/>
              <a:chOff x="2007394" y="2870993"/>
              <a:chExt cx="85725" cy="85725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0"/>
            <p:cNvGrpSpPr/>
            <p:nvPr/>
          </p:nvGrpSpPr>
          <p:grpSpPr>
            <a:xfrm>
              <a:off x="3492501" y="3543771"/>
              <a:ext cx="85725" cy="85725"/>
              <a:chOff x="2007394" y="2870993"/>
              <a:chExt cx="85725" cy="85725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0"/>
            <p:cNvGrpSpPr/>
            <p:nvPr/>
          </p:nvGrpSpPr>
          <p:grpSpPr>
            <a:xfrm>
              <a:off x="3492501" y="4013674"/>
              <a:ext cx="85725" cy="85725"/>
              <a:chOff x="2007394" y="2870993"/>
              <a:chExt cx="85725" cy="85725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2" name="Group 51"/>
          <p:cNvGrpSpPr/>
          <p:nvPr/>
        </p:nvGrpSpPr>
        <p:grpSpPr>
          <a:xfrm>
            <a:off x="3959227" y="2134074"/>
            <a:ext cx="85725" cy="1965325"/>
            <a:chOff x="3492501" y="2134074"/>
            <a:chExt cx="85725" cy="1965325"/>
          </a:xfrm>
        </p:grpSpPr>
        <p:grpSp>
          <p:nvGrpSpPr>
            <p:cNvPr id="53" name="Group 40"/>
            <p:cNvGrpSpPr/>
            <p:nvPr/>
          </p:nvGrpSpPr>
          <p:grpSpPr>
            <a:xfrm>
              <a:off x="3492501" y="2134074"/>
              <a:ext cx="85725" cy="85725"/>
              <a:chOff x="2007394" y="2870993"/>
              <a:chExt cx="85725" cy="85725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40"/>
            <p:cNvGrpSpPr/>
            <p:nvPr/>
          </p:nvGrpSpPr>
          <p:grpSpPr>
            <a:xfrm>
              <a:off x="3492501" y="2603974"/>
              <a:ext cx="85725" cy="85725"/>
              <a:chOff x="2007394" y="2870993"/>
              <a:chExt cx="85725" cy="85725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40"/>
            <p:cNvGrpSpPr/>
            <p:nvPr/>
          </p:nvGrpSpPr>
          <p:grpSpPr>
            <a:xfrm>
              <a:off x="3492501" y="3073874"/>
              <a:ext cx="85725" cy="85725"/>
              <a:chOff x="2007394" y="2870993"/>
              <a:chExt cx="85725" cy="85725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40"/>
            <p:cNvGrpSpPr/>
            <p:nvPr/>
          </p:nvGrpSpPr>
          <p:grpSpPr>
            <a:xfrm>
              <a:off x="3492501" y="3543774"/>
              <a:ext cx="85725" cy="85725"/>
              <a:chOff x="2007394" y="2870993"/>
              <a:chExt cx="85725" cy="85725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40"/>
            <p:cNvGrpSpPr/>
            <p:nvPr/>
          </p:nvGrpSpPr>
          <p:grpSpPr>
            <a:xfrm>
              <a:off x="3492501" y="4013674"/>
              <a:ext cx="85725" cy="85725"/>
              <a:chOff x="2007394" y="2870993"/>
              <a:chExt cx="85725" cy="85725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oup 67"/>
          <p:cNvGrpSpPr/>
          <p:nvPr/>
        </p:nvGrpSpPr>
        <p:grpSpPr>
          <a:xfrm>
            <a:off x="4425953" y="2134074"/>
            <a:ext cx="85725" cy="1965325"/>
            <a:chOff x="3492501" y="2134074"/>
            <a:chExt cx="85725" cy="1965325"/>
          </a:xfrm>
        </p:grpSpPr>
        <p:grpSp>
          <p:nvGrpSpPr>
            <p:cNvPr id="69" name="Group 40"/>
            <p:cNvGrpSpPr/>
            <p:nvPr/>
          </p:nvGrpSpPr>
          <p:grpSpPr>
            <a:xfrm>
              <a:off x="3492501" y="2134074"/>
              <a:ext cx="85725" cy="85725"/>
              <a:chOff x="2007394" y="2870993"/>
              <a:chExt cx="85725" cy="85725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40"/>
            <p:cNvGrpSpPr/>
            <p:nvPr/>
          </p:nvGrpSpPr>
          <p:grpSpPr>
            <a:xfrm>
              <a:off x="3492501" y="2603974"/>
              <a:ext cx="85725" cy="85725"/>
              <a:chOff x="2007394" y="2870993"/>
              <a:chExt cx="85725" cy="85725"/>
            </a:xfrm>
          </p:grpSpPr>
          <p:cxnSp>
            <p:nvCxnSpPr>
              <p:cNvPr id="80" name="Straight Connector 7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40"/>
            <p:cNvGrpSpPr/>
            <p:nvPr/>
          </p:nvGrpSpPr>
          <p:grpSpPr>
            <a:xfrm>
              <a:off x="3492501" y="3073874"/>
              <a:ext cx="85725" cy="85725"/>
              <a:chOff x="2007394" y="2870993"/>
              <a:chExt cx="85725" cy="85725"/>
            </a:xfrm>
          </p:grpSpPr>
          <p:cxnSp>
            <p:nvCxnSpPr>
              <p:cNvPr id="78" name="Straight Connector 7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40"/>
            <p:cNvGrpSpPr/>
            <p:nvPr/>
          </p:nvGrpSpPr>
          <p:grpSpPr>
            <a:xfrm>
              <a:off x="3492501" y="3543774"/>
              <a:ext cx="85725" cy="85725"/>
              <a:chOff x="2007394" y="2870993"/>
              <a:chExt cx="85725" cy="85725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40"/>
            <p:cNvGrpSpPr/>
            <p:nvPr/>
          </p:nvGrpSpPr>
          <p:grpSpPr>
            <a:xfrm>
              <a:off x="3492501" y="4013674"/>
              <a:ext cx="85725" cy="85725"/>
              <a:chOff x="2007394" y="2870993"/>
              <a:chExt cx="85725" cy="85725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4892679" y="2134074"/>
            <a:ext cx="85725" cy="1965325"/>
            <a:chOff x="3492501" y="2134074"/>
            <a:chExt cx="85725" cy="1965325"/>
          </a:xfrm>
        </p:grpSpPr>
        <p:grpSp>
          <p:nvGrpSpPr>
            <p:cNvPr id="85" name="Group 40"/>
            <p:cNvGrpSpPr/>
            <p:nvPr/>
          </p:nvGrpSpPr>
          <p:grpSpPr>
            <a:xfrm>
              <a:off x="3492501" y="2134074"/>
              <a:ext cx="85725" cy="85725"/>
              <a:chOff x="2007394" y="2870993"/>
              <a:chExt cx="85725" cy="85725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40"/>
            <p:cNvGrpSpPr/>
            <p:nvPr/>
          </p:nvGrpSpPr>
          <p:grpSpPr>
            <a:xfrm>
              <a:off x="3492501" y="2603974"/>
              <a:ext cx="85725" cy="85725"/>
              <a:chOff x="2007394" y="2870993"/>
              <a:chExt cx="85725" cy="85725"/>
            </a:xfrm>
          </p:grpSpPr>
          <p:cxnSp>
            <p:nvCxnSpPr>
              <p:cNvPr id="96" name="Straight Connector 9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40"/>
            <p:cNvGrpSpPr/>
            <p:nvPr/>
          </p:nvGrpSpPr>
          <p:grpSpPr>
            <a:xfrm>
              <a:off x="3492501" y="3073874"/>
              <a:ext cx="85725" cy="85725"/>
              <a:chOff x="2007394" y="2870993"/>
              <a:chExt cx="85725" cy="85725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40"/>
            <p:cNvGrpSpPr/>
            <p:nvPr/>
          </p:nvGrpSpPr>
          <p:grpSpPr>
            <a:xfrm>
              <a:off x="3492501" y="3543774"/>
              <a:ext cx="85725" cy="85725"/>
              <a:chOff x="2007394" y="2870993"/>
              <a:chExt cx="85725" cy="85725"/>
            </a:xfrm>
          </p:grpSpPr>
          <p:cxnSp>
            <p:nvCxnSpPr>
              <p:cNvPr id="92" name="Straight Connector 9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40"/>
            <p:cNvGrpSpPr/>
            <p:nvPr/>
          </p:nvGrpSpPr>
          <p:grpSpPr>
            <a:xfrm>
              <a:off x="3492501" y="4013674"/>
              <a:ext cx="85725" cy="85725"/>
              <a:chOff x="2007394" y="2870993"/>
              <a:chExt cx="85725" cy="85725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5359406" y="2142540"/>
            <a:ext cx="85725" cy="1965325"/>
            <a:chOff x="3492501" y="2134074"/>
            <a:chExt cx="85725" cy="1965325"/>
          </a:xfrm>
        </p:grpSpPr>
        <p:grpSp>
          <p:nvGrpSpPr>
            <p:cNvPr id="101" name="Group 40"/>
            <p:cNvGrpSpPr/>
            <p:nvPr/>
          </p:nvGrpSpPr>
          <p:grpSpPr>
            <a:xfrm>
              <a:off x="3492501" y="2134074"/>
              <a:ext cx="85725" cy="85725"/>
              <a:chOff x="2007394" y="2870993"/>
              <a:chExt cx="85725" cy="85725"/>
            </a:xfrm>
          </p:grpSpPr>
          <p:cxnSp>
            <p:nvCxnSpPr>
              <p:cNvPr id="114" name="Straight Connector 113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" name="Group 40"/>
            <p:cNvGrpSpPr/>
            <p:nvPr/>
          </p:nvGrpSpPr>
          <p:grpSpPr>
            <a:xfrm>
              <a:off x="3492501" y="2603974"/>
              <a:ext cx="85725" cy="85725"/>
              <a:chOff x="2007394" y="2870993"/>
              <a:chExt cx="85725" cy="85725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40"/>
            <p:cNvGrpSpPr/>
            <p:nvPr/>
          </p:nvGrpSpPr>
          <p:grpSpPr>
            <a:xfrm>
              <a:off x="3492501" y="3073874"/>
              <a:ext cx="85725" cy="85725"/>
              <a:chOff x="2007394" y="2870993"/>
              <a:chExt cx="85725" cy="85725"/>
            </a:xfrm>
          </p:grpSpPr>
          <p:cxnSp>
            <p:nvCxnSpPr>
              <p:cNvPr id="110" name="Straight Connector 109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40"/>
            <p:cNvGrpSpPr/>
            <p:nvPr/>
          </p:nvGrpSpPr>
          <p:grpSpPr>
            <a:xfrm>
              <a:off x="3492501" y="3543774"/>
              <a:ext cx="85725" cy="85725"/>
              <a:chOff x="2007394" y="2870993"/>
              <a:chExt cx="85725" cy="85725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5" name="Group 40"/>
            <p:cNvGrpSpPr/>
            <p:nvPr/>
          </p:nvGrpSpPr>
          <p:grpSpPr>
            <a:xfrm>
              <a:off x="3492501" y="4013674"/>
              <a:ext cx="85725" cy="85725"/>
              <a:chOff x="2007394" y="2870993"/>
              <a:chExt cx="85725" cy="85725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>
                <a:off x="2007394" y="2913856"/>
                <a:ext cx="85725" cy="0"/>
              </a:xfrm>
              <a:prstGeom prst="line">
                <a:avLst/>
              </a:prstGeom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0" name="Group 119"/>
          <p:cNvGrpSpPr/>
          <p:nvPr/>
        </p:nvGrpSpPr>
        <p:grpSpPr>
          <a:xfrm>
            <a:off x="3725864" y="2411886"/>
            <a:ext cx="85725" cy="1409697"/>
            <a:chOff x="3716865" y="2411886"/>
            <a:chExt cx="85725" cy="1409697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3716865" y="241188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3716865" y="288178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3716865" y="335168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3716865" y="382158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 120"/>
          <p:cNvGrpSpPr/>
          <p:nvPr/>
        </p:nvGrpSpPr>
        <p:grpSpPr>
          <a:xfrm>
            <a:off x="4192590" y="2411886"/>
            <a:ext cx="85725" cy="1409697"/>
            <a:chOff x="3716865" y="2411886"/>
            <a:chExt cx="85725" cy="1409697"/>
          </a:xfrm>
        </p:grpSpPr>
        <p:cxnSp>
          <p:nvCxnSpPr>
            <p:cNvPr id="122" name="Straight Connector 121"/>
            <p:cNvCxnSpPr/>
            <p:nvPr/>
          </p:nvCxnSpPr>
          <p:spPr>
            <a:xfrm>
              <a:off x="3716865" y="241188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3716865" y="288178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716865" y="335168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3716865" y="382158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125"/>
          <p:cNvGrpSpPr/>
          <p:nvPr/>
        </p:nvGrpSpPr>
        <p:grpSpPr>
          <a:xfrm>
            <a:off x="4659316" y="2411886"/>
            <a:ext cx="85725" cy="1409697"/>
            <a:chOff x="3716865" y="2411886"/>
            <a:chExt cx="85725" cy="1409697"/>
          </a:xfrm>
        </p:grpSpPr>
        <p:cxnSp>
          <p:nvCxnSpPr>
            <p:cNvPr id="127" name="Straight Connector 126"/>
            <p:cNvCxnSpPr/>
            <p:nvPr/>
          </p:nvCxnSpPr>
          <p:spPr>
            <a:xfrm>
              <a:off x="3716865" y="241188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3716865" y="288178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716865" y="335168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3716865" y="382158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1" name="Group 130"/>
          <p:cNvGrpSpPr/>
          <p:nvPr/>
        </p:nvGrpSpPr>
        <p:grpSpPr>
          <a:xfrm>
            <a:off x="5126042" y="2411886"/>
            <a:ext cx="85725" cy="1409697"/>
            <a:chOff x="3716865" y="2411886"/>
            <a:chExt cx="85725" cy="1409697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3716865" y="2411886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716865" y="2881785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716865" y="3351684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3716865" y="3821583"/>
              <a:ext cx="85725" cy="0"/>
            </a:xfrm>
            <a:prstGeom prst="lin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Straight Connector 136"/>
          <p:cNvCxnSpPr/>
          <p:nvPr/>
        </p:nvCxnSpPr>
        <p:spPr>
          <a:xfrm>
            <a:off x="3416300" y="3437467"/>
            <a:ext cx="960967" cy="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 flipH="1" flipV="1">
            <a:off x="3697386" y="2755806"/>
            <a:ext cx="1348655" cy="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5400000" flipH="1" flipV="1">
            <a:off x="3216643" y="2755806"/>
            <a:ext cx="1348655" cy="0"/>
          </a:xfrm>
          <a:prstGeom prst="line">
            <a:avLst/>
          </a:prstGeom>
          <a:ln w="38100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3187700" y="32639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A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330697" y="3263900"/>
            <a:ext cx="342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>
                <a:latin typeface="Times"/>
                <a:cs typeface="Times"/>
              </a:rPr>
              <a:t>B</a:t>
            </a:r>
          </a:p>
        </p:txBody>
      </p:sp>
      <p:cxnSp>
        <p:nvCxnSpPr>
          <p:cNvPr id="143" name="Straight Arrow Connector 142"/>
          <p:cNvCxnSpPr>
            <a:cxnSpLocks/>
          </p:cNvCxnSpPr>
          <p:nvPr/>
        </p:nvCxnSpPr>
        <p:spPr>
          <a:xfrm>
            <a:off x="3015195" y="3395168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cxnSpLocks/>
          </p:cNvCxnSpPr>
          <p:nvPr/>
        </p:nvCxnSpPr>
        <p:spPr>
          <a:xfrm rot="10800000">
            <a:off x="3010962" y="3467135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cxnSpLocks/>
          </p:cNvCxnSpPr>
          <p:nvPr/>
        </p:nvCxnSpPr>
        <p:spPr>
          <a:xfrm>
            <a:off x="5665266" y="3348602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cxnSpLocks/>
          </p:cNvCxnSpPr>
          <p:nvPr/>
        </p:nvCxnSpPr>
        <p:spPr>
          <a:xfrm rot="16200000">
            <a:off x="5555201" y="3175036"/>
            <a:ext cx="217421" cy="0"/>
          </a:xfrm>
          <a:prstGeom prst="straightConnector1">
            <a:avLst/>
          </a:prstGeom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5461002" y="3884083"/>
            <a:ext cx="573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latin typeface="Times"/>
                <a:cs typeface="Times"/>
              </a:rPr>
              <a:t>(010)</a:t>
            </a:r>
          </a:p>
        </p:txBody>
      </p:sp>
      <p:graphicFrame>
        <p:nvGraphicFramePr>
          <p:cNvPr id="147" name="Object 146"/>
          <p:cNvGraphicFramePr>
            <a:graphicFrameLocks noChangeAspect="1"/>
          </p:cNvGraphicFramePr>
          <p:nvPr/>
        </p:nvGraphicFramePr>
        <p:xfrm>
          <a:off x="5471588" y="2855382"/>
          <a:ext cx="4191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Equation" r:id="rId4" imgW="419100" imgH="215900" progId="Equation.3">
                  <p:embed/>
                </p:oleObj>
              </mc:Choice>
              <mc:Fallback>
                <p:oleObj name="Equation" r:id="rId4" imgW="419100" imgH="215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1588" y="2855382"/>
                        <a:ext cx="4191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" name="Object 147"/>
          <p:cNvGraphicFramePr>
            <a:graphicFrameLocks noChangeAspect="1"/>
          </p:cNvGraphicFramePr>
          <p:nvPr/>
        </p:nvGraphicFramePr>
        <p:xfrm>
          <a:off x="5584304" y="3379787"/>
          <a:ext cx="4572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Equation" r:id="rId6" imgW="457200" imgH="215900" progId="Equation.3">
                  <p:embed/>
                </p:oleObj>
              </mc:Choice>
              <mc:Fallback>
                <p:oleObj name="Equation" r:id="rId6" imgW="457200" imgH="2159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304" y="3379787"/>
                        <a:ext cx="4572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" name="Slide Number Placeholder 1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A16AF-637B-4143-A566-C668C2F11DE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400" i="1">
            <a:latin typeface="Times"/>
            <a:cs typeface="Time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612</Words>
  <Application>Microsoft Macintosh PowerPoint</Application>
  <PresentationFormat>On-screen Show (4:3)</PresentationFormat>
  <Paragraphs>265</Paragraphs>
  <Slides>28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Office Theme</vt:lpstr>
      <vt:lpstr>Document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Nora Margaret Anderson</dc:creator>
  <cp:lastModifiedBy>Peter Anderson</cp:lastModifiedBy>
  <cp:revision>39</cp:revision>
  <dcterms:created xsi:type="dcterms:W3CDTF">2014-09-23T14:08:24Z</dcterms:created>
  <dcterms:modified xsi:type="dcterms:W3CDTF">2016-01-01T18:01:30Z</dcterms:modified>
</cp:coreProperties>
</file>