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16EF1B2-6BD8-4993-8F97-FD4CA87FC7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59EFF3-9E5F-4701-937E-074E651C19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2DFE9-1D7E-4975-BD18-D741445DCB78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81369-7D4F-481E-942E-9982B73E2BB1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9E5CBD-5D71-4981-B6FC-B61AF9D5597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8CC20-2535-47D7-A13B-8AE4378A8B1E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53C9B5-502B-4B3C-B262-AF56D88D40DC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BE8A0-B3AA-4622-B6A7-9792F80A4739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3B598-9632-431B-A75E-DC4FCF668E88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7DB429-A346-473F-9A2D-4BC3A49CCE1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B0FA71-000A-44F5-AEE3-B9ED21F0E1D6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2BDB16-BE4D-4FFC-A0D6-889415746BA3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5F8462-C103-4FDA-9CBE-8C11DE5EEF56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0CD3CC3-41EA-468A-83A2-91FC50FB2810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57800" y="6381750"/>
            <a:ext cx="3733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114800" y="457200"/>
            <a:ext cx="801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App_01</a:t>
            </a:r>
          </a:p>
        </p:txBody>
      </p:sp>
      <p:pic>
        <p:nvPicPr>
          <p:cNvPr id="15363" name="Picture 5" descr="Z:\CUP\Z1_ED\GINLEY\Appendix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17913" y="2541588"/>
            <a:ext cx="1908175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19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CUP unbranded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2011-11-11T12:45:11Z</dcterms:created>
  <dcterms:modified xsi:type="dcterms:W3CDTF">2011-11-16T14:52:24Z</dcterms:modified>
</cp:coreProperties>
</file>