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785D4B-85BA-4FAF-9329-C61941CA8C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708F95-87B0-4DA0-B236-0E418409D2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F3BC1-477B-4DE9-91A8-600FCD4A0D06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514630-5881-4F47-B265-344F125E57E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4321A-8840-4EF2-BD9E-D04724DF7996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8287F-F0CA-49E7-82D6-9CEF0FFD4FBE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0B97EE-DCFC-4EF9-B7A3-C9E213B4D78D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CFACC-35E7-4244-822B-71C16CB35813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58E53-30BA-4F4A-8AD8-3AE591517F5A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C5847F-7A9C-4B83-9BCE-C76F30F5D779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79D4B-97A0-4A9C-811E-A75976B5AD64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C1F3C-B3E9-4A86-B15D-518099AF89A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4E89-9E5F-4854-8764-2D7880FDD4A4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D491379-8590-498D-95BC-95CFB52B4BB2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81750"/>
            <a:ext cx="571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2" descr="Z:\CUP\Z1_ED\GINLEY\CH10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0625" y="2206625"/>
            <a:ext cx="4221163" cy="244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3962400" y="533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Fig10_01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5" descr="Z:\CUP\Z1_ED\GINLEY\CH10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1100" y="2743200"/>
            <a:ext cx="42402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5"/>
          <p:cNvSpPr txBox="1">
            <a:spLocks noChangeArrowheads="1"/>
          </p:cNvSpPr>
          <p:nvPr/>
        </p:nvSpPr>
        <p:spPr bwMode="auto">
          <a:xfrm>
            <a:off x="3962400" y="4572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Fig10_02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9458" name="Picture 2" descr="Z:\CUP\Z1_ED\GINLEY\CH10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1100" y="2016125"/>
            <a:ext cx="4240213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1148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Fig10_03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1506" name="Picture 2" descr="Z:\CUP\Z1_ED\GINLEY\CH10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1100" y="2001838"/>
            <a:ext cx="4240213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39624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Fig10_04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1</TotalTime>
  <Words>4</Words>
  <Application>Microsoft Office PowerPoint</Application>
  <PresentationFormat>On-screen Show (4:3)</PresentationFormat>
  <Paragraphs>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CUP unbranded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4</cp:revision>
  <dcterms:created xsi:type="dcterms:W3CDTF">2011-11-11T08:47:50Z</dcterms:created>
  <dcterms:modified xsi:type="dcterms:W3CDTF">2011-11-16T15:10:05Z</dcterms:modified>
</cp:coreProperties>
</file>