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0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4" r:id="rId15"/>
    <p:sldId id="275" r:id="rId16"/>
    <p:sldId id="276" r:id="rId17"/>
    <p:sldId id="269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695912-3ABC-3518-F65B-AE102E27FB68}" name="Anandadeep Roy" initials="AR" userId="S::anandadeep.roy@cambridge.org::70c8ce8c-b20b-4f5c-9d20-1ca324a3a7af" providerId="AD"/>
  <p188:author id="{B48FD9B8-98A6-FCD3-F28E-BF9C965547B3}" name="Priya Das" initials="PD" userId="S::pxdas@cambridge.org::aa0838ee-16f7-48fd-8cd1-cefd81bd13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60"/>
  </p:normalViewPr>
  <p:slideViewPr>
    <p:cSldViewPr snapToGrid="0">
      <p:cViewPr varScale="1">
        <p:scale>
          <a:sx n="58" d="100"/>
          <a:sy n="58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ndadeep Roy" userId="70c8ce8c-b20b-4f5c-9d20-1ca324a3a7af" providerId="ADAL" clId="{B6B89E89-8E79-4B98-8617-4C620B14C6F3}"/>
    <pc:docChg chg="modSld">
      <pc:chgData name="Anandadeep Roy" userId="70c8ce8c-b20b-4f5c-9d20-1ca324a3a7af" providerId="ADAL" clId="{B6B89E89-8E79-4B98-8617-4C620B14C6F3}" dt="2023-10-13T10:36:33.497" v="62"/>
      <pc:docMkLst>
        <pc:docMk/>
      </pc:docMkLst>
      <pc:sldChg chg="modSp mod delCm modCm">
        <pc:chgData name="Anandadeep Roy" userId="70c8ce8c-b20b-4f5c-9d20-1ca324a3a7af" providerId="ADAL" clId="{B6B89E89-8E79-4B98-8617-4C620B14C6F3}" dt="2023-10-13T10:22:28.596" v="6"/>
        <pc:sldMkLst>
          <pc:docMk/>
          <pc:sldMk cId="3285083562" sldId="260"/>
        </pc:sldMkLst>
        <pc:spChg chg="mod">
          <ac:chgData name="Anandadeep Roy" userId="70c8ce8c-b20b-4f5c-9d20-1ca324a3a7af" providerId="ADAL" clId="{B6B89E89-8E79-4B98-8617-4C620B14C6F3}" dt="2023-10-13T10:22:26.790" v="5" actId="20577"/>
          <ac:spMkLst>
            <pc:docMk/>
            <pc:sldMk cId="3285083562" sldId="260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22:28.596" v="6"/>
              <pc2:cmMkLst xmlns:pc2="http://schemas.microsoft.com/office/powerpoint/2019/9/main/command">
                <pc:docMk/>
                <pc:sldMk cId="3285083562" sldId="260"/>
                <pc2:cmMk id="{034A3265-FD3A-4868-A982-4040D439CCA9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22:55.847" v="17" actId="13926"/>
        <pc:sldMkLst>
          <pc:docMk/>
          <pc:sldMk cId="384779242" sldId="262"/>
        </pc:sldMkLst>
        <pc:spChg chg="mod">
          <ac:chgData name="Anandadeep Roy" userId="70c8ce8c-b20b-4f5c-9d20-1ca324a3a7af" providerId="ADAL" clId="{B6B89E89-8E79-4B98-8617-4C620B14C6F3}" dt="2023-10-13T10:22:55.847" v="17" actId="13926"/>
          <ac:spMkLst>
            <pc:docMk/>
            <pc:sldMk cId="384779242" sldId="262"/>
            <ac:spMk id="3" creationId="{A547A741-6A4F-4FE4-8A3B-2E2B0589045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22:46.711" v="15"/>
              <pc2:cmMkLst xmlns:pc2="http://schemas.microsoft.com/office/powerpoint/2019/9/main/command">
                <pc:docMk/>
                <pc:sldMk cId="384779242" sldId="262"/>
                <pc2:cmMk id="{8897AE66-2A34-4895-8DEA-81E4EE919716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22:49.299" v="16"/>
              <pc2:cmMkLst xmlns:pc2="http://schemas.microsoft.com/office/powerpoint/2019/9/main/command">
                <pc:docMk/>
                <pc:sldMk cId="384779242" sldId="262"/>
                <pc2:cmMk id="{46420D6E-654D-44C1-A14C-7CABF4184C3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5:22.074" v="25"/>
        <pc:sldMkLst>
          <pc:docMk/>
          <pc:sldMk cId="4246647851" sldId="263"/>
        </pc:sldMkLst>
        <pc:spChg chg="mod">
          <ac:chgData name="Anandadeep Roy" userId="70c8ce8c-b20b-4f5c-9d20-1ca324a3a7af" providerId="ADAL" clId="{B6B89E89-8E79-4B98-8617-4C620B14C6F3}" dt="2023-10-13T10:35:20.269" v="24" actId="20577"/>
          <ac:spMkLst>
            <pc:docMk/>
            <pc:sldMk cId="4246647851" sldId="263"/>
            <ac:spMk id="3" creationId="{F59E0A1C-168D-464F-9422-4E122793522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15.702" v="22"/>
              <pc2:cmMkLst xmlns:pc2="http://schemas.microsoft.com/office/powerpoint/2019/9/main/command">
                <pc:docMk/>
                <pc:sldMk cId="4246647851" sldId="263"/>
                <pc2:cmMk id="{26B7FA07-E57E-4F14-9152-5E6F59D4B591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22.074" v="25"/>
              <pc2:cmMkLst xmlns:pc2="http://schemas.microsoft.com/office/powerpoint/2019/9/main/command">
                <pc:docMk/>
                <pc:sldMk cId="4246647851" sldId="263"/>
                <pc2:cmMk id="{BB567B52-599A-4645-8A09-FF8053B66A0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5:07.711" v="19"/>
        <pc:sldMkLst>
          <pc:docMk/>
          <pc:sldMk cId="2248271286" sldId="264"/>
        </pc:sldMkLst>
        <pc:spChg chg="mod">
          <ac:chgData name="Anandadeep Roy" userId="70c8ce8c-b20b-4f5c-9d20-1ca324a3a7af" providerId="ADAL" clId="{B6B89E89-8E79-4B98-8617-4C620B14C6F3}" dt="2023-10-13T10:35:05.600" v="18" actId="20577"/>
          <ac:spMkLst>
            <pc:docMk/>
            <pc:sldMk cId="2248271286" sldId="264"/>
            <ac:spMk id="3" creationId="{D89908AA-CEB6-AF87-DBC3-9E05197CA0B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07.711" v="19"/>
              <pc2:cmMkLst xmlns:pc2="http://schemas.microsoft.com/office/powerpoint/2019/9/main/command">
                <pc:docMk/>
                <pc:sldMk cId="2248271286" sldId="264"/>
                <pc2:cmMk id="{189193A9-5F7B-47B7-AC88-A82110704262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5:29.645" v="27"/>
        <pc:sldMkLst>
          <pc:docMk/>
          <pc:sldMk cId="3313689530" sldId="265"/>
        </pc:sldMkLst>
        <pc:spChg chg="mod">
          <ac:chgData name="Anandadeep Roy" userId="70c8ce8c-b20b-4f5c-9d20-1ca324a3a7af" providerId="ADAL" clId="{B6B89E89-8E79-4B98-8617-4C620B14C6F3}" dt="2023-10-13T10:35:27.867" v="26" actId="20577"/>
          <ac:spMkLst>
            <pc:docMk/>
            <pc:sldMk cId="3313689530" sldId="265"/>
            <ac:spMk id="3" creationId="{15366CCF-D0B2-2CAB-5F92-8B3DF083CDF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29.645" v="27"/>
              <pc2:cmMkLst xmlns:pc2="http://schemas.microsoft.com/office/powerpoint/2019/9/main/command">
                <pc:docMk/>
                <pc:sldMk cId="3313689530" sldId="265"/>
                <pc2:cmMk id="{36651FC0-90A7-4924-A0EA-07090A2142AA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6:01.824" v="34" actId="13926"/>
        <pc:sldMkLst>
          <pc:docMk/>
          <pc:sldMk cId="2878561301" sldId="266"/>
        </pc:sldMkLst>
        <pc:spChg chg="mod">
          <ac:chgData name="Anandadeep Roy" userId="70c8ce8c-b20b-4f5c-9d20-1ca324a3a7af" providerId="ADAL" clId="{B6B89E89-8E79-4B98-8617-4C620B14C6F3}" dt="2023-10-13T10:36:01.824" v="34" actId="13926"/>
          <ac:spMkLst>
            <pc:docMk/>
            <pc:sldMk cId="2878561301" sldId="266"/>
            <ac:spMk id="3" creationId="{330EED3A-1185-3A4A-0470-AF883B633CF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59.520" v="33"/>
              <pc2:cmMkLst xmlns:pc2="http://schemas.microsoft.com/office/powerpoint/2019/9/main/command">
                <pc:docMk/>
                <pc:sldMk cId="2878561301" sldId="266"/>
                <pc2:cmMk id="{0BB26635-B739-455B-AE8D-2C728FBC7504}"/>
              </pc2:cmMkLst>
            </pc226:cmChg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5:52.604" v="31"/>
              <pc2:cmMkLst xmlns:pc2="http://schemas.microsoft.com/office/powerpoint/2019/9/main/command">
                <pc:docMk/>
                <pc:sldMk cId="2878561301" sldId="266"/>
                <pc2:cmMk id="{5A6870B8-5CBD-46E0-AD98-0D35AACAB9E9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6:11.799" v="45"/>
        <pc:sldMkLst>
          <pc:docMk/>
          <pc:sldMk cId="4068635335" sldId="267"/>
        </pc:sldMkLst>
        <pc:spChg chg="mod">
          <ac:chgData name="Anandadeep Roy" userId="70c8ce8c-b20b-4f5c-9d20-1ca324a3a7af" providerId="ADAL" clId="{B6B89E89-8E79-4B98-8617-4C620B14C6F3}" dt="2023-10-13T10:36:09.437" v="44" actId="20577"/>
          <ac:spMkLst>
            <pc:docMk/>
            <pc:sldMk cId="4068635335" sldId="267"/>
            <ac:spMk id="3" creationId="{9B3445E7-6F9A-0E14-39C8-5D68C833103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6:11.799" v="45"/>
              <pc2:cmMkLst xmlns:pc2="http://schemas.microsoft.com/office/powerpoint/2019/9/main/command">
                <pc:docMk/>
                <pc:sldMk cId="4068635335" sldId="267"/>
                <pc2:cmMk id="{B218F084-6D43-4C3C-B897-7CCEDAF21A8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6:18.529" v="47"/>
        <pc:sldMkLst>
          <pc:docMk/>
          <pc:sldMk cId="4121248254" sldId="268"/>
        </pc:sldMkLst>
        <pc:spChg chg="mod">
          <ac:chgData name="Anandadeep Roy" userId="70c8ce8c-b20b-4f5c-9d20-1ca324a3a7af" providerId="ADAL" clId="{B6B89E89-8E79-4B98-8617-4C620B14C6F3}" dt="2023-10-13T10:36:17.152" v="46" actId="20577"/>
          <ac:spMkLst>
            <pc:docMk/>
            <pc:sldMk cId="4121248254" sldId="268"/>
            <ac:spMk id="3" creationId="{9D98CA30-DFFA-0CBF-D5AA-1FC510CE95E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6:18.529" v="47"/>
              <pc2:cmMkLst xmlns:pc2="http://schemas.microsoft.com/office/powerpoint/2019/9/main/command">
                <pc:docMk/>
                <pc:sldMk cId="4121248254" sldId="268"/>
                <pc2:cmMk id="{C7F7A6FA-A65F-4673-AA3B-DF10F9AD25C1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36:33.497" v="62"/>
        <pc:sldMkLst>
          <pc:docMk/>
          <pc:sldMk cId="3890665537" sldId="277"/>
        </pc:sldMkLst>
        <pc:spChg chg="mod">
          <ac:chgData name="Anandadeep Roy" userId="70c8ce8c-b20b-4f5c-9d20-1ca324a3a7af" providerId="ADAL" clId="{B6B89E89-8E79-4B98-8617-4C620B14C6F3}" dt="2023-10-13T10:36:30.578" v="61" actId="20577"/>
          <ac:spMkLst>
            <pc:docMk/>
            <pc:sldMk cId="3890665537" sldId="277"/>
            <ac:spMk id="3" creationId="{B33A7451-0FB9-FB6D-F15C-5383207F8BB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36:33.497" v="62"/>
              <pc2:cmMkLst xmlns:pc2="http://schemas.microsoft.com/office/powerpoint/2019/9/main/command">
                <pc:docMk/>
                <pc:sldMk cId="3890665537" sldId="277"/>
                <pc2:cmMk id="{3C405F28-CA1F-4DA1-84B6-AFCC55A72CE9}"/>
              </pc2:cmMkLst>
            </pc226:cmChg>
          </p:ext>
        </pc:extLst>
      </pc:sldChg>
      <pc:sldChg chg="modSp mod delCm modCm">
        <pc:chgData name="Anandadeep Roy" userId="70c8ce8c-b20b-4f5c-9d20-1ca324a3a7af" providerId="ADAL" clId="{B6B89E89-8E79-4B98-8617-4C620B14C6F3}" dt="2023-10-13T10:22:22.221" v="4"/>
        <pc:sldMkLst>
          <pc:docMk/>
          <pc:sldMk cId="2039473940" sldId="278"/>
        </pc:sldMkLst>
        <pc:spChg chg="mod">
          <ac:chgData name="Anandadeep Roy" userId="70c8ce8c-b20b-4f5c-9d20-1ca324a3a7af" providerId="ADAL" clId="{B6B89E89-8E79-4B98-8617-4C620B14C6F3}" dt="2023-10-13T10:22:16.281" v="1" actId="20577"/>
          <ac:spMkLst>
            <pc:docMk/>
            <pc:sldMk cId="2039473940" sldId="278"/>
            <ac:spMk id="3" creationId="{DC591C99-3DFE-9FCA-6874-7F083668CDB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nandadeep Roy" userId="70c8ce8c-b20b-4f5c-9d20-1ca324a3a7af" providerId="ADAL" clId="{B6B89E89-8E79-4B98-8617-4C620B14C6F3}" dt="2023-10-13T10:22:20.961" v="3"/>
              <pc2:cmMkLst xmlns:pc2="http://schemas.microsoft.com/office/powerpoint/2019/9/main/command">
                <pc:docMk/>
                <pc:sldMk cId="2039473940" sldId="278"/>
                <pc2:cmMk id="{D29ED296-C6AD-49F0-B85D-0CA5CCED94AE}"/>
              </pc2:cmMkLst>
            </pc226:cmChg>
            <pc226:cmChg xmlns:pc226="http://schemas.microsoft.com/office/powerpoint/2022/06/main/command" chg="del mod modRxn">
              <pc226:chgData name="Anandadeep Roy" userId="70c8ce8c-b20b-4f5c-9d20-1ca324a3a7af" providerId="ADAL" clId="{B6B89E89-8E79-4B98-8617-4C620B14C6F3}" dt="2023-10-13T10:22:22.221" v="4"/>
              <pc2:cmMkLst xmlns:pc2="http://schemas.microsoft.com/office/powerpoint/2019/9/main/command">
                <pc:docMk/>
                <pc:sldMk cId="2039473940" sldId="278"/>
                <pc2:cmMk id="{3AE329F1-4F58-4006-94FA-FF2EF62C5B81}"/>
              </pc2:cmMkLst>
            </pc226:cmChg>
          </p:ext>
        </pc:extLst>
      </pc:sldChg>
    </pc:docChg>
  </pc:docChgLst>
  <pc:docChgLst>
    <pc:chgData name="Priya Das" userId="aa0838ee-16f7-48fd-8cd1-cefd81bd13dd" providerId="ADAL" clId="{C3D3D9C3-BC94-4A4B-A214-D52B46A96A45}"/>
    <pc:docChg chg="undo custSel modSld">
      <pc:chgData name="Priya Das" userId="aa0838ee-16f7-48fd-8cd1-cefd81bd13dd" providerId="ADAL" clId="{C3D3D9C3-BC94-4A4B-A214-D52B46A96A45}" dt="2023-09-05T12:17:56.733" v="105" actId="20577"/>
      <pc:docMkLst>
        <pc:docMk/>
      </pc:docMkLst>
      <pc:sldChg chg="modSp mod">
        <pc:chgData name="Priya Das" userId="aa0838ee-16f7-48fd-8cd1-cefd81bd13dd" providerId="ADAL" clId="{C3D3D9C3-BC94-4A4B-A214-D52B46A96A45}" dt="2023-09-05T11:02:17.163" v="5" actId="20577"/>
        <pc:sldMkLst>
          <pc:docMk/>
          <pc:sldMk cId="1464356927" sldId="256"/>
        </pc:sldMkLst>
        <pc:spChg chg="mod">
          <ac:chgData name="Priya Das" userId="aa0838ee-16f7-48fd-8cd1-cefd81bd13dd" providerId="ADAL" clId="{C3D3D9C3-BC94-4A4B-A214-D52B46A96A45}" dt="2023-09-05T11:02:17.163" v="5" actId="20577"/>
          <ac:spMkLst>
            <pc:docMk/>
            <pc:sldMk cId="1464356927" sldId="256"/>
            <ac:spMk id="3" creationId="{87D7F1E6-67A2-F02C-96E5-6009EF7DBFAE}"/>
          </ac:spMkLst>
        </pc:spChg>
      </pc:sldChg>
      <pc:sldChg chg="modSp mod addCm modCm">
        <pc:chgData name="Priya Das" userId="aa0838ee-16f7-48fd-8cd1-cefd81bd13dd" providerId="ADAL" clId="{C3D3D9C3-BC94-4A4B-A214-D52B46A96A45}" dt="2023-09-05T12:09:26.737" v="37" actId="20577"/>
        <pc:sldMkLst>
          <pc:docMk/>
          <pc:sldMk cId="3285083562" sldId="260"/>
        </pc:sldMkLst>
        <pc:spChg chg="mod">
          <ac:chgData name="Priya Das" userId="aa0838ee-16f7-48fd-8cd1-cefd81bd13dd" providerId="ADAL" clId="{C3D3D9C3-BC94-4A4B-A214-D52B46A96A45}" dt="2023-09-05T12:08:44.135" v="24" actId="20577"/>
          <ac:spMkLst>
            <pc:docMk/>
            <pc:sldMk cId="3285083562" sldId="260"/>
            <ac:spMk id="2" creationId="{00000000-0000-0000-0000-000000000000}"/>
          </ac:spMkLst>
        </pc:spChg>
        <pc:spChg chg="mod">
          <ac:chgData name="Priya Das" userId="aa0838ee-16f7-48fd-8cd1-cefd81bd13dd" providerId="ADAL" clId="{C3D3D9C3-BC94-4A4B-A214-D52B46A96A45}" dt="2023-09-05T12:09:26.737" v="37" actId="20577"/>
          <ac:spMkLst>
            <pc:docMk/>
            <pc:sldMk cId="3285083562" sldId="260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09:26.737" v="37" actId="20577"/>
              <pc2:cmMkLst xmlns:pc2="http://schemas.microsoft.com/office/powerpoint/2019/9/main/command">
                <pc:docMk/>
                <pc:sldMk cId="3285083562" sldId="260"/>
                <pc2:cmMk id="{034A3265-FD3A-4868-A982-4040D439CCA9}"/>
              </pc2:cmMkLst>
            </pc226:cmChg>
          </p:ext>
        </pc:extLst>
      </pc:sldChg>
      <pc:sldChg chg="modSp mod addCm modCm">
        <pc:chgData name="Priya Das" userId="aa0838ee-16f7-48fd-8cd1-cefd81bd13dd" providerId="ADAL" clId="{C3D3D9C3-BC94-4A4B-A214-D52B46A96A45}" dt="2023-09-05T12:10:33.018" v="42"/>
        <pc:sldMkLst>
          <pc:docMk/>
          <pc:sldMk cId="384779242" sldId="262"/>
        </pc:sldMkLst>
        <pc:spChg chg="mod">
          <ac:chgData name="Priya Das" userId="aa0838ee-16f7-48fd-8cd1-cefd81bd13dd" providerId="ADAL" clId="{C3D3D9C3-BC94-4A4B-A214-D52B46A96A45}" dt="2023-09-05T12:10:22.507" v="41" actId="6549"/>
          <ac:spMkLst>
            <pc:docMk/>
            <pc:sldMk cId="384779242" sldId="262"/>
            <ac:spMk id="3" creationId="{A547A741-6A4F-4FE4-8A3B-2E2B0589045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10:22.507" v="41" actId="6549"/>
              <pc2:cmMkLst xmlns:pc2="http://schemas.microsoft.com/office/powerpoint/2019/9/main/command">
                <pc:docMk/>
                <pc:sldMk cId="384779242" sldId="262"/>
                <pc2:cmMk id="{8897AE66-2A34-4895-8DEA-81E4EE919716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0:33.018" v="42"/>
              <pc2:cmMkLst xmlns:pc2="http://schemas.microsoft.com/office/powerpoint/2019/9/main/command">
                <pc:docMk/>
                <pc:sldMk cId="384779242" sldId="262"/>
                <pc2:cmMk id="{46420D6E-654D-44C1-A14C-7CABF4184C31}"/>
              </pc2:cmMkLst>
            </pc226:cmChg>
          </p:ext>
        </pc:extLst>
      </pc:sldChg>
      <pc:sldChg chg="modSp mod addCm">
        <pc:chgData name="Priya Das" userId="aa0838ee-16f7-48fd-8cd1-cefd81bd13dd" providerId="ADAL" clId="{C3D3D9C3-BC94-4A4B-A214-D52B46A96A45}" dt="2023-09-05T12:12:15.011" v="51"/>
        <pc:sldMkLst>
          <pc:docMk/>
          <pc:sldMk cId="4246647851" sldId="263"/>
        </pc:sldMkLst>
        <pc:spChg chg="mod">
          <ac:chgData name="Priya Das" userId="aa0838ee-16f7-48fd-8cd1-cefd81bd13dd" providerId="ADAL" clId="{C3D3D9C3-BC94-4A4B-A214-D52B46A96A45}" dt="2023-09-05T12:11:20.955" v="49" actId="20577"/>
          <ac:spMkLst>
            <pc:docMk/>
            <pc:sldMk cId="4246647851" sldId="263"/>
            <ac:spMk id="2" creationId="{4616BAB3-A354-4BA9-A2DF-51CE6A56F82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1:43.327" v="50"/>
              <pc2:cmMkLst xmlns:pc2="http://schemas.microsoft.com/office/powerpoint/2019/9/main/command">
                <pc:docMk/>
                <pc:sldMk cId="4246647851" sldId="263"/>
                <pc2:cmMk id="{26B7FA07-E57E-4F14-9152-5E6F59D4B591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2:15.011" v="51"/>
              <pc2:cmMkLst xmlns:pc2="http://schemas.microsoft.com/office/powerpoint/2019/9/main/command">
                <pc:docMk/>
                <pc:sldMk cId="4246647851" sldId="263"/>
                <pc2:cmMk id="{BB567B52-599A-4645-8A09-FF8053B66A01}"/>
              </pc2:cmMkLst>
            </pc226:cmChg>
          </p:ext>
        </pc:extLst>
      </pc:sldChg>
      <pc:sldChg chg="modSp mod addCm modCm">
        <pc:chgData name="Priya Das" userId="aa0838ee-16f7-48fd-8cd1-cefd81bd13dd" providerId="ADAL" clId="{C3D3D9C3-BC94-4A4B-A214-D52B46A96A45}" dt="2023-09-05T12:11:06.635" v="45" actId="20577"/>
        <pc:sldMkLst>
          <pc:docMk/>
          <pc:sldMk cId="2248271286" sldId="264"/>
        </pc:sldMkLst>
        <pc:spChg chg="mod">
          <ac:chgData name="Priya Das" userId="aa0838ee-16f7-48fd-8cd1-cefd81bd13dd" providerId="ADAL" clId="{C3D3D9C3-BC94-4A4B-A214-D52B46A96A45}" dt="2023-09-05T12:11:06.635" v="45" actId="20577"/>
          <ac:spMkLst>
            <pc:docMk/>
            <pc:sldMk cId="2248271286" sldId="264"/>
            <ac:spMk id="3" creationId="{D89908AA-CEB6-AF87-DBC3-9E05197CA0B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11:06.635" v="45" actId="20577"/>
              <pc2:cmMkLst xmlns:pc2="http://schemas.microsoft.com/office/powerpoint/2019/9/main/command">
                <pc:docMk/>
                <pc:sldMk cId="2248271286" sldId="264"/>
                <pc2:cmMk id="{189193A9-5F7B-47B7-AC88-A82110704262}"/>
              </pc2:cmMkLst>
            </pc226:cmChg>
          </p:ext>
        </pc:extLst>
      </pc:sldChg>
      <pc:sldChg chg="addCm">
        <pc:chgData name="Priya Das" userId="aa0838ee-16f7-48fd-8cd1-cefd81bd13dd" providerId="ADAL" clId="{C3D3D9C3-BC94-4A4B-A214-D52B46A96A45}" dt="2023-09-05T12:12:58.775" v="52"/>
        <pc:sldMkLst>
          <pc:docMk/>
          <pc:sldMk cId="331368953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2:58.775" v="52"/>
              <pc2:cmMkLst xmlns:pc2="http://schemas.microsoft.com/office/powerpoint/2019/9/main/command">
                <pc:docMk/>
                <pc:sldMk cId="3313689530" sldId="265"/>
                <pc2:cmMk id="{36651FC0-90A7-4924-A0EA-07090A2142AA}"/>
              </pc2:cmMkLst>
            </pc226:cmChg>
          </p:ext>
        </pc:extLst>
      </pc:sldChg>
      <pc:sldChg chg="modSp mod addCm">
        <pc:chgData name="Priya Das" userId="aa0838ee-16f7-48fd-8cd1-cefd81bd13dd" providerId="ADAL" clId="{C3D3D9C3-BC94-4A4B-A214-D52B46A96A45}" dt="2023-09-05T12:13:48.345" v="57"/>
        <pc:sldMkLst>
          <pc:docMk/>
          <pc:sldMk cId="2878561301" sldId="266"/>
        </pc:sldMkLst>
        <pc:spChg chg="mod">
          <ac:chgData name="Priya Das" userId="aa0838ee-16f7-48fd-8cd1-cefd81bd13dd" providerId="ADAL" clId="{C3D3D9C3-BC94-4A4B-A214-D52B46A96A45}" dt="2023-09-05T12:13:27.245" v="56" actId="13926"/>
          <ac:spMkLst>
            <pc:docMk/>
            <pc:sldMk cId="2878561301" sldId="266"/>
            <ac:spMk id="3" creationId="{330EED3A-1185-3A4A-0470-AF883B633CF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3:48.345" v="57"/>
              <pc2:cmMkLst xmlns:pc2="http://schemas.microsoft.com/office/powerpoint/2019/9/main/command">
                <pc:docMk/>
                <pc:sldMk cId="2878561301" sldId="266"/>
                <pc2:cmMk id="{0BB26635-B739-455B-AE8D-2C728FBC7504}"/>
              </pc2:cmMkLst>
            </pc226:cmChg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3:18.321" v="55"/>
              <pc2:cmMkLst xmlns:pc2="http://schemas.microsoft.com/office/powerpoint/2019/9/main/command">
                <pc:docMk/>
                <pc:sldMk cId="2878561301" sldId="266"/>
                <pc2:cmMk id="{5A6870B8-5CBD-46E0-AD98-0D35AACAB9E9}"/>
              </pc2:cmMkLst>
            </pc226:cmChg>
          </p:ext>
        </pc:extLst>
      </pc:sldChg>
      <pc:sldChg chg="addCm">
        <pc:chgData name="Priya Das" userId="aa0838ee-16f7-48fd-8cd1-cefd81bd13dd" providerId="ADAL" clId="{C3D3D9C3-BC94-4A4B-A214-D52B46A96A45}" dt="2023-09-05T12:14:24.183" v="58"/>
        <pc:sldMkLst>
          <pc:docMk/>
          <pc:sldMk cId="4068635335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4:24.183" v="58"/>
              <pc2:cmMkLst xmlns:pc2="http://schemas.microsoft.com/office/powerpoint/2019/9/main/command">
                <pc:docMk/>
                <pc:sldMk cId="4068635335" sldId="267"/>
                <pc2:cmMk id="{B218F084-6D43-4C3C-B897-7CCEDAF21A81}"/>
              </pc2:cmMkLst>
            </pc226:cmChg>
          </p:ext>
        </pc:extLst>
      </pc:sldChg>
      <pc:sldChg chg="addCm">
        <pc:chgData name="Priya Das" userId="aa0838ee-16f7-48fd-8cd1-cefd81bd13dd" providerId="ADAL" clId="{C3D3D9C3-BC94-4A4B-A214-D52B46A96A45}" dt="2023-09-05T12:15:31.973" v="59"/>
        <pc:sldMkLst>
          <pc:docMk/>
          <pc:sldMk cId="412124825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riya Das" userId="aa0838ee-16f7-48fd-8cd1-cefd81bd13dd" providerId="ADAL" clId="{C3D3D9C3-BC94-4A4B-A214-D52B46A96A45}" dt="2023-09-05T12:15:31.973" v="59"/>
              <pc2:cmMkLst xmlns:pc2="http://schemas.microsoft.com/office/powerpoint/2019/9/main/command">
                <pc:docMk/>
                <pc:sldMk cId="4121248254" sldId="268"/>
                <pc2:cmMk id="{C7F7A6FA-A65F-4673-AA3B-DF10F9AD25C1}"/>
              </pc2:cmMkLst>
            </pc226:cmChg>
          </p:ext>
        </pc:extLst>
      </pc:sldChg>
      <pc:sldChg chg="modSp mod">
        <pc:chgData name="Priya Das" userId="aa0838ee-16f7-48fd-8cd1-cefd81bd13dd" providerId="ADAL" clId="{C3D3D9C3-BC94-4A4B-A214-D52B46A96A45}" dt="2023-09-05T12:17:21.234" v="102" actId="6549"/>
        <pc:sldMkLst>
          <pc:docMk/>
          <pc:sldMk cId="1860651853" sldId="269"/>
        </pc:sldMkLst>
        <pc:spChg chg="mod">
          <ac:chgData name="Priya Das" userId="aa0838ee-16f7-48fd-8cd1-cefd81bd13dd" providerId="ADAL" clId="{C3D3D9C3-BC94-4A4B-A214-D52B46A96A45}" dt="2023-09-05T12:17:09.735" v="99" actId="20577"/>
          <ac:spMkLst>
            <pc:docMk/>
            <pc:sldMk cId="1860651853" sldId="269"/>
            <ac:spMk id="2" creationId="{80FEEDD4-C2D0-1BCE-D966-AB6BE0F695CB}"/>
          </ac:spMkLst>
        </pc:spChg>
        <pc:spChg chg="mod">
          <ac:chgData name="Priya Das" userId="aa0838ee-16f7-48fd-8cd1-cefd81bd13dd" providerId="ADAL" clId="{C3D3D9C3-BC94-4A4B-A214-D52B46A96A45}" dt="2023-09-05T12:17:21.234" v="102" actId="6549"/>
          <ac:spMkLst>
            <pc:docMk/>
            <pc:sldMk cId="1860651853" sldId="269"/>
            <ac:spMk id="3" creationId="{03D790F2-95EA-E3CC-CB9D-C119CDC950E0}"/>
          </ac:spMkLst>
        </pc:spChg>
      </pc:sldChg>
      <pc:sldChg chg="modSp mod">
        <pc:chgData name="Priya Das" userId="aa0838ee-16f7-48fd-8cd1-cefd81bd13dd" providerId="ADAL" clId="{C3D3D9C3-BC94-4A4B-A214-D52B46A96A45}" dt="2023-09-05T12:16:03.955" v="75" actId="5793"/>
        <pc:sldMkLst>
          <pc:docMk/>
          <pc:sldMk cId="158865103" sldId="270"/>
        </pc:sldMkLst>
        <pc:spChg chg="mod">
          <ac:chgData name="Priya Das" userId="aa0838ee-16f7-48fd-8cd1-cefd81bd13dd" providerId="ADAL" clId="{C3D3D9C3-BC94-4A4B-A214-D52B46A96A45}" dt="2023-09-05T12:15:46.656" v="65" actId="20577"/>
          <ac:spMkLst>
            <pc:docMk/>
            <pc:sldMk cId="158865103" sldId="270"/>
            <ac:spMk id="2" creationId="{552B337A-1D39-917C-2767-AF6490B85DB8}"/>
          </ac:spMkLst>
        </pc:spChg>
        <pc:graphicFrameChg chg="modGraphic">
          <ac:chgData name="Priya Das" userId="aa0838ee-16f7-48fd-8cd1-cefd81bd13dd" providerId="ADAL" clId="{C3D3D9C3-BC94-4A4B-A214-D52B46A96A45}" dt="2023-09-05T12:16:03.955" v="75" actId="5793"/>
          <ac:graphicFrameMkLst>
            <pc:docMk/>
            <pc:sldMk cId="158865103" sldId="270"/>
            <ac:graphicFrameMk id="4" creationId="{10B3951D-B56B-44C7-96EA-3372AC911A9F}"/>
          </ac:graphicFrameMkLst>
        </pc:graphicFrameChg>
      </pc:sldChg>
      <pc:sldChg chg="modSp mod">
        <pc:chgData name="Priya Das" userId="aa0838ee-16f7-48fd-8cd1-cefd81bd13dd" providerId="ADAL" clId="{C3D3D9C3-BC94-4A4B-A214-D52B46A96A45}" dt="2023-09-05T12:16:24.263" v="89" actId="5793"/>
        <pc:sldMkLst>
          <pc:docMk/>
          <pc:sldMk cId="1886969223" sldId="271"/>
        </pc:sldMkLst>
        <pc:spChg chg="mod">
          <ac:chgData name="Priya Das" userId="aa0838ee-16f7-48fd-8cd1-cefd81bd13dd" providerId="ADAL" clId="{C3D3D9C3-BC94-4A4B-A214-D52B46A96A45}" dt="2023-09-05T12:16:12.176" v="79" actId="20577"/>
          <ac:spMkLst>
            <pc:docMk/>
            <pc:sldMk cId="1886969223" sldId="271"/>
            <ac:spMk id="2" creationId="{CAE8A4C6-B073-7103-0B83-3C9E72DA6A88}"/>
          </ac:spMkLst>
        </pc:spChg>
        <pc:graphicFrameChg chg="modGraphic">
          <ac:chgData name="Priya Das" userId="aa0838ee-16f7-48fd-8cd1-cefd81bd13dd" providerId="ADAL" clId="{C3D3D9C3-BC94-4A4B-A214-D52B46A96A45}" dt="2023-09-05T12:16:24.263" v="89" actId="5793"/>
          <ac:graphicFrameMkLst>
            <pc:docMk/>
            <pc:sldMk cId="1886969223" sldId="271"/>
            <ac:graphicFrameMk id="4" creationId="{A2A0F280-724A-840C-3305-FCD6F04E5143}"/>
          </ac:graphicFrameMkLst>
        </pc:graphicFrameChg>
      </pc:sldChg>
      <pc:sldChg chg="modSp mod">
        <pc:chgData name="Priya Das" userId="aa0838ee-16f7-48fd-8cd1-cefd81bd13dd" providerId="ADAL" clId="{C3D3D9C3-BC94-4A4B-A214-D52B46A96A45}" dt="2023-09-05T12:17:00.414" v="95" actId="6549"/>
        <pc:sldMkLst>
          <pc:docMk/>
          <pc:sldMk cId="4045680043" sldId="275"/>
        </pc:sldMkLst>
        <pc:spChg chg="mod">
          <ac:chgData name="Priya Das" userId="aa0838ee-16f7-48fd-8cd1-cefd81bd13dd" providerId="ADAL" clId="{C3D3D9C3-BC94-4A4B-A214-D52B46A96A45}" dt="2023-09-05T12:17:00.414" v="95" actId="6549"/>
          <ac:spMkLst>
            <pc:docMk/>
            <pc:sldMk cId="4045680043" sldId="275"/>
            <ac:spMk id="2" creationId="{455FF5DE-C161-6D46-ED7C-BBC5C97AB874}"/>
          </ac:spMkLst>
        </pc:spChg>
      </pc:sldChg>
      <pc:sldChg chg="modSp mod">
        <pc:chgData name="Priya Das" userId="aa0838ee-16f7-48fd-8cd1-cefd81bd13dd" providerId="ADAL" clId="{C3D3D9C3-BC94-4A4B-A214-D52B46A96A45}" dt="2023-09-05T12:17:05.717" v="97" actId="20577"/>
        <pc:sldMkLst>
          <pc:docMk/>
          <pc:sldMk cId="651722995" sldId="276"/>
        </pc:sldMkLst>
        <pc:spChg chg="mod">
          <ac:chgData name="Priya Das" userId="aa0838ee-16f7-48fd-8cd1-cefd81bd13dd" providerId="ADAL" clId="{C3D3D9C3-BC94-4A4B-A214-D52B46A96A45}" dt="2023-09-05T12:17:05.717" v="97" actId="20577"/>
          <ac:spMkLst>
            <pc:docMk/>
            <pc:sldMk cId="651722995" sldId="276"/>
            <ac:spMk id="2" creationId="{50503AF4-9D4C-A250-8E49-B76B7056AE91}"/>
          </ac:spMkLst>
        </pc:spChg>
      </pc:sldChg>
      <pc:sldChg chg="modSp mod addCm modCm">
        <pc:chgData name="Priya Das" userId="aa0838ee-16f7-48fd-8cd1-cefd81bd13dd" providerId="ADAL" clId="{C3D3D9C3-BC94-4A4B-A214-D52B46A96A45}" dt="2023-09-05T12:17:56.733" v="105" actId="20577"/>
        <pc:sldMkLst>
          <pc:docMk/>
          <pc:sldMk cId="3890665537" sldId="277"/>
        </pc:sldMkLst>
        <pc:spChg chg="mod">
          <ac:chgData name="Priya Das" userId="aa0838ee-16f7-48fd-8cd1-cefd81bd13dd" providerId="ADAL" clId="{C3D3D9C3-BC94-4A4B-A214-D52B46A96A45}" dt="2023-09-05T12:17:56.733" v="105" actId="20577"/>
          <ac:spMkLst>
            <pc:docMk/>
            <pc:sldMk cId="3890665537" sldId="277"/>
            <ac:spMk id="3" creationId="{B33A7451-0FB9-FB6D-F15C-5383207F8BB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17:56.733" v="105" actId="20577"/>
              <pc2:cmMkLst xmlns:pc2="http://schemas.microsoft.com/office/powerpoint/2019/9/main/command">
                <pc:docMk/>
                <pc:sldMk cId="3890665537" sldId="277"/>
                <pc2:cmMk id="{3C405F28-CA1F-4DA1-84B6-AFCC55A72CE9}"/>
              </pc2:cmMkLst>
            </pc226:cmChg>
          </p:ext>
        </pc:extLst>
      </pc:sldChg>
      <pc:sldChg chg="modSp mod addCm modCm">
        <pc:chgData name="Priya Das" userId="aa0838ee-16f7-48fd-8cd1-cefd81bd13dd" providerId="ADAL" clId="{C3D3D9C3-BC94-4A4B-A214-D52B46A96A45}" dt="2023-09-05T12:08:17.319" v="21" actId="20577"/>
        <pc:sldMkLst>
          <pc:docMk/>
          <pc:sldMk cId="2039473940" sldId="278"/>
        </pc:sldMkLst>
        <pc:spChg chg="mod">
          <ac:chgData name="Priya Das" userId="aa0838ee-16f7-48fd-8cd1-cefd81bd13dd" providerId="ADAL" clId="{C3D3D9C3-BC94-4A4B-A214-D52B46A96A45}" dt="2023-09-05T12:08:17.319" v="21" actId="20577"/>
          <ac:spMkLst>
            <pc:docMk/>
            <pc:sldMk cId="2039473940" sldId="278"/>
            <ac:spMk id="3" creationId="{DC591C99-3DFE-9FCA-6874-7F083668CDB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08:17.319" v="21" actId="20577"/>
              <pc2:cmMkLst xmlns:pc2="http://schemas.microsoft.com/office/powerpoint/2019/9/main/command">
                <pc:docMk/>
                <pc:sldMk cId="2039473940" sldId="278"/>
                <pc2:cmMk id="{D29ED296-C6AD-49F0-B85D-0CA5CCED94AE}"/>
              </pc2:cmMkLst>
            </pc226:cmChg>
            <pc226:cmChg xmlns:pc226="http://schemas.microsoft.com/office/powerpoint/2022/06/main/command" chg="add mod">
              <pc226:chgData name="Priya Das" userId="aa0838ee-16f7-48fd-8cd1-cefd81bd13dd" providerId="ADAL" clId="{C3D3D9C3-BC94-4A4B-A214-D52B46A96A45}" dt="2023-09-05T12:08:17.319" v="21" actId="20577"/>
              <pc2:cmMkLst xmlns:pc2="http://schemas.microsoft.com/office/powerpoint/2019/9/main/command">
                <pc:docMk/>
                <pc:sldMk cId="2039473940" sldId="278"/>
                <pc2:cmMk id="{3AE329F1-4F58-4006-94FA-FF2EF62C5B81}"/>
              </pc2:cmMkLst>
            </pc226:cmChg>
          </p:ext>
        </pc:extLst>
      </pc:sldChg>
    </pc:docChg>
  </pc:docChgLst>
  <pc:docChgLst>
    <pc:chgData name="Rahul De" userId="ee19cfac9c0ac879" providerId="LiveId" clId="{D3264A3D-887C-42B5-AD4D-F044031152CF}"/>
    <pc:docChg chg="undo custSel addSld delSld modSld">
      <pc:chgData name="Rahul De" userId="ee19cfac9c0ac879" providerId="LiveId" clId="{D3264A3D-887C-42B5-AD4D-F044031152CF}" dt="2023-07-12T14:21:31.178" v="5090" actId="20577"/>
      <pc:docMkLst>
        <pc:docMk/>
      </pc:docMkLst>
      <pc:sldChg chg="del">
        <pc:chgData name="Rahul De" userId="ee19cfac9c0ac879" providerId="LiveId" clId="{D3264A3D-887C-42B5-AD4D-F044031152CF}" dt="2023-06-28T06:09:04.135" v="1" actId="47"/>
        <pc:sldMkLst>
          <pc:docMk/>
          <pc:sldMk cId="3960663495" sldId="257"/>
        </pc:sldMkLst>
      </pc:sldChg>
      <pc:sldChg chg="modSp add del mod">
        <pc:chgData name="Rahul De" userId="ee19cfac9c0ac879" providerId="LiveId" clId="{D3264A3D-887C-42B5-AD4D-F044031152CF}" dt="2023-07-12T14:00:36.916" v="4678" actId="2696"/>
        <pc:sldMkLst>
          <pc:docMk/>
          <pc:sldMk cId="3154850041" sldId="258"/>
        </pc:sldMkLst>
        <pc:spChg chg="mod">
          <ac:chgData name="Rahul De" userId="ee19cfac9c0ac879" providerId="LiveId" clId="{D3264A3D-887C-42B5-AD4D-F044031152CF}" dt="2023-07-12T14:00:02.168" v="4666" actId="21"/>
          <ac:spMkLst>
            <pc:docMk/>
            <pc:sldMk cId="3154850041" sldId="258"/>
            <ac:spMk id="2" creationId="{00000000-0000-0000-0000-000000000000}"/>
          </ac:spMkLst>
        </pc:spChg>
        <pc:spChg chg="mod">
          <ac:chgData name="Rahul De" userId="ee19cfac9c0ac879" providerId="LiveId" clId="{D3264A3D-887C-42B5-AD4D-F044031152CF}" dt="2023-07-12T14:00:31.072" v="4675" actId="21"/>
          <ac:spMkLst>
            <pc:docMk/>
            <pc:sldMk cId="3154850041" sldId="258"/>
            <ac:spMk id="5" creationId="{00000000-0000-0000-0000-000000000000}"/>
          </ac:spMkLst>
        </pc:spChg>
      </pc:sldChg>
      <pc:sldChg chg="modSp add del mod">
        <pc:chgData name="Rahul De" userId="ee19cfac9c0ac879" providerId="LiveId" clId="{D3264A3D-887C-42B5-AD4D-F044031152CF}" dt="2023-07-12T14:02:32.461" v="4886" actId="47"/>
        <pc:sldMkLst>
          <pc:docMk/>
          <pc:sldMk cId="234617261" sldId="259"/>
        </pc:sldMkLst>
        <pc:spChg chg="mod">
          <ac:chgData name="Rahul De" userId="ee19cfac9c0ac879" providerId="LiveId" clId="{D3264A3D-887C-42B5-AD4D-F044031152CF}" dt="2023-07-12T14:02:01.513" v="4885" actId="6549"/>
          <ac:spMkLst>
            <pc:docMk/>
            <pc:sldMk cId="234617261" sldId="259"/>
            <ac:spMk id="2" creationId="{00000000-0000-0000-0000-000000000000}"/>
          </ac:spMkLst>
        </pc:spChg>
        <pc:spChg chg="mod">
          <ac:chgData name="Rahul De" userId="ee19cfac9c0ac879" providerId="LiveId" clId="{D3264A3D-887C-42B5-AD4D-F044031152CF}" dt="2023-07-12T14:01:52.069" v="4878" actId="21"/>
          <ac:spMkLst>
            <pc:docMk/>
            <pc:sldMk cId="234617261" sldId="259"/>
            <ac:spMk id="3" creationId="{00000000-0000-0000-0000-000000000000}"/>
          </ac:spMkLst>
        </pc:spChg>
      </pc:sldChg>
      <pc:sldChg chg="modSp add mod">
        <pc:chgData name="Rahul De" userId="ee19cfac9c0ac879" providerId="LiveId" clId="{D3264A3D-887C-42B5-AD4D-F044031152CF}" dt="2023-07-12T14:03:09.400" v="4925" actId="20577"/>
        <pc:sldMkLst>
          <pc:docMk/>
          <pc:sldMk cId="3285083562" sldId="260"/>
        </pc:sldMkLst>
        <pc:spChg chg="mod">
          <ac:chgData name="Rahul De" userId="ee19cfac9c0ac879" providerId="LiveId" clId="{D3264A3D-887C-42B5-AD4D-F044031152CF}" dt="2023-07-12T14:02:44.498" v="4904" actId="122"/>
          <ac:spMkLst>
            <pc:docMk/>
            <pc:sldMk cId="3285083562" sldId="260"/>
            <ac:spMk id="2" creationId="{00000000-0000-0000-0000-000000000000}"/>
          </ac:spMkLst>
        </pc:spChg>
        <pc:spChg chg="mod">
          <ac:chgData name="Rahul De" userId="ee19cfac9c0ac879" providerId="LiveId" clId="{D3264A3D-887C-42B5-AD4D-F044031152CF}" dt="2023-07-12T14:03:09.400" v="4925" actId="20577"/>
          <ac:spMkLst>
            <pc:docMk/>
            <pc:sldMk cId="3285083562" sldId="260"/>
            <ac:spMk id="3" creationId="{00000000-0000-0000-0000-000000000000}"/>
          </ac:spMkLst>
        </pc:spChg>
      </pc:sldChg>
      <pc:sldChg chg="add del">
        <pc:chgData name="Rahul De" userId="ee19cfac9c0ac879" providerId="LiveId" clId="{D3264A3D-887C-42B5-AD4D-F044031152CF}" dt="2023-07-12T14:02:33.488" v="4887" actId="47"/>
        <pc:sldMkLst>
          <pc:docMk/>
          <pc:sldMk cId="2746769099" sldId="261"/>
        </pc:sldMkLst>
      </pc:sldChg>
      <pc:sldChg chg="modSp add mod">
        <pc:chgData name="Rahul De" userId="ee19cfac9c0ac879" providerId="LiveId" clId="{D3264A3D-887C-42B5-AD4D-F044031152CF}" dt="2023-07-12T14:03:40.254" v="4975" actId="20577"/>
        <pc:sldMkLst>
          <pc:docMk/>
          <pc:sldMk cId="384779242" sldId="262"/>
        </pc:sldMkLst>
        <pc:spChg chg="mod">
          <ac:chgData name="Rahul De" userId="ee19cfac9c0ac879" providerId="LiveId" clId="{D3264A3D-887C-42B5-AD4D-F044031152CF}" dt="2023-07-12T14:03:40.254" v="4975" actId="20577"/>
          <ac:spMkLst>
            <pc:docMk/>
            <pc:sldMk cId="384779242" sldId="262"/>
            <ac:spMk id="3" creationId="{A547A741-6A4F-4FE4-8A3B-2E2B05890454}"/>
          </ac:spMkLst>
        </pc:spChg>
      </pc:sldChg>
      <pc:sldChg chg="modSp add mod">
        <pc:chgData name="Rahul De" userId="ee19cfac9c0ac879" providerId="LiveId" clId="{D3264A3D-887C-42B5-AD4D-F044031152CF}" dt="2023-07-12T14:18:20.237" v="4983" actId="20577"/>
        <pc:sldMkLst>
          <pc:docMk/>
          <pc:sldMk cId="4246647851" sldId="263"/>
        </pc:sldMkLst>
        <pc:spChg chg="mod">
          <ac:chgData name="Rahul De" userId="ee19cfac9c0ac879" providerId="LiveId" clId="{D3264A3D-887C-42B5-AD4D-F044031152CF}" dt="2023-06-28T06:52:47.707" v="4662" actId="122"/>
          <ac:spMkLst>
            <pc:docMk/>
            <pc:sldMk cId="4246647851" sldId="263"/>
            <ac:spMk id="2" creationId="{4616BAB3-A354-4BA9-A2DF-51CE6A56F829}"/>
          </ac:spMkLst>
        </pc:spChg>
        <pc:spChg chg="mod">
          <ac:chgData name="Rahul De" userId="ee19cfac9c0ac879" providerId="LiveId" clId="{D3264A3D-887C-42B5-AD4D-F044031152CF}" dt="2023-07-12T14:18:20.237" v="4983" actId="20577"/>
          <ac:spMkLst>
            <pc:docMk/>
            <pc:sldMk cId="4246647851" sldId="263"/>
            <ac:spMk id="3" creationId="{F59E0A1C-168D-464F-9422-4E122793522A}"/>
          </ac:spMkLst>
        </pc:spChg>
      </pc:sldChg>
      <pc:sldChg chg="modSp new mod">
        <pc:chgData name="Rahul De" userId="ee19cfac9c0ac879" providerId="LiveId" clId="{D3264A3D-887C-42B5-AD4D-F044031152CF}" dt="2023-07-12T14:18:07.486" v="4977" actId="20577"/>
        <pc:sldMkLst>
          <pc:docMk/>
          <pc:sldMk cId="2248271286" sldId="264"/>
        </pc:sldMkLst>
        <pc:spChg chg="mod">
          <ac:chgData name="Rahul De" userId="ee19cfac9c0ac879" providerId="LiveId" clId="{D3264A3D-887C-42B5-AD4D-F044031152CF}" dt="2023-06-28T06:52:43.573" v="4661" actId="122"/>
          <ac:spMkLst>
            <pc:docMk/>
            <pc:sldMk cId="2248271286" sldId="264"/>
            <ac:spMk id="2" creationId="{C5C5C337-AB74-54CB-F6AC-8910F2251FC0}"/>
          </ac:spMkLst>
        </pc:spChg>
        <pc:spChg chg="mod">
          <ac:chgData name="Rahul De" userId="ee19cfac9c0ac879" providerId="LiveId" clId="{D3264A3D-887C-42B5-AD4D-F044031152CF}" dt="2023-07-12T14:18:07.486" v="4977" actId="20577"/>
          <ac:spMkLst>
            <pc:docMk/>
            <pc:sldMk cId="2248271286" sldId="264"/>
            <ac:spMk id="3" creationId="{D89908AA-CEB6-AF87-DBC3-9E05197CA0BA}"/>
          </ac:spMkLst>
        </pc:spChg>
      </pc:sldChg>
      <pc:sldChg chg="modSp new mod">
        <pc:chgData name="Rahul De" userId="ee19cfac9c0ac879" providerId="LiveId" clId="{D3264A3D-887C-42B5-AD4D-F044031152CF}" dt="2023-06-28T06:16:58.574" v="1362" actId="20577"/>
        <pc:sldMkLst>
          <pc:docMk/>
          <pc:sldMk cId="3313689530" sldId="265"/>
        </pc:sldMkLst>
        <pc:spChg chg="mod">
          <ac:chgData name="Rahul De" userId="ee19cfac9c0ac879" providerId="LiveId" clId="{D3264A3D-887C-42B5-AD4D-F044031152CF}" dt="2023-06-28T06:16:58.574" v="1362" actId="20577"/>
          <ac:spMkLst>
            <pc:docMk/>
            <pc:sldMk cId="3313689530" sldId="265"/>
            <ac:spMk id="3" creationId="{15366CCF-D0B2-2CAB-5F92-8B3DF083CDF6}"/>
          </ac:spMkLst>
        </pc:spChg>
      </pc:sldChg>
      <pc:sldChg chg="modSp new mod">
        <pc:chgData name="Rahul De" userId="ee19cfac9c0ac879" providerId="LiveId" clId="{D3264A3D-887C-42B5-AD4D-F044031152CF}" dt="2023-07-12T14:19:01.586" v="5014" actId="20577"/>
        <pc:sldMkLst>
          <pc:docMk/>
          <pc:sldMk cId="2878561301" sldId="266"/>
        </pc:sldMkLst>
        <pc:spChg chg="mod">
          <ac:chgData name="Rahul De" userId="ee19cfac9c0ac879" providerId="LiveId" clId="{D3264A3D-887C-42B5-AD4D-F044031152CF}" dt="2023-06-28T06:17:47.077" v="1457" actId="20577"/>
          <ac:spMkLst>
            <pc:docMk/>
            <pc:sldMk cId="2878561301" sldId="266"/>
            <ac:spMk id="2" creationId="{103A52F9-6424-0478-2738-8224CE3D4811}"/>
          </ac:spMkLst>
        </pc:spChg>
        <pc:spChg chg="mod">
          <ac:chgData name="Rahul De" userId="ee19cfac9c0ac879" providerId="LiveId" clId="{D3264A3D-887C-42B5-AD4D-F044031152CF}" dt="2023-07-12T14:19:01.586" v="5014" actId="20577"/>
          <ac:spMkLst>
            <pc:docMk/>
            <pc:sldMk cId="2878561301" sldId="266"/>
            <ac:spMk id="3" creationId="{330EED3A-1185-3A4A-0470-AF883B633CF4}"/>
          </ac:spMkLst>
        </pc:spChg>
      </pc:sldChg>
      <pc:sldChg chg="modSp new mod">
        <pc:chgData name="Rahul De" userId="ee19cfac9c0ac879" providerId="LiveId" clId="{D3264A3D-887C-42B5-AD4D-F044031152CF}" dt="2023-06-28T06:36:41.554" v="2517" actId="20577"/>
        <pc:sldMkLst>
          <pc:docMk/>
          <pc:sldMk cId="4068635335" sldId="267"/>
        </pc:sldMkLst>
        <pc:spChg chg="mod">
          <ac:chgData name="Rahul De" userId="ee19cfac9c0ac879" providerId="LiveId" clId="{D3264A3D-887C-42B5-AD4D-F044031152CF}" dt="2023-06-28T06:33:56.637" v="1961" actId="122"/>
          <ac:spMkLst>
            <pc:docMk/>
            <pc:sldMk cId="4068635335" sldId="267"/>
            <ac:spMk id="2" creationId="{0E1C1CE5-F05E-D554-A99A-361D15097D6E}"/>
          </ac:spMkLst>
        </pc:spChg>
        <pc:spChg chg="mod">
          <ac:chgData name="Rahul De" userId="ee19cfac9c0ac879" providerId="LiveId" clId="{D3264A3D-887C-42B5-AD4D-F044031152CF}" dt="2023-06-28T06:36:41.554" v="2517" actId="20577"/>
          <ac:spMkLst>
            <pc:docMk/>
            <pc:sldMk cId="4068635335" sldId="267"/>
            <ac:spMk id="3" creationId="{9B3445E7-6F9A-0E14-39C8-5D68C8331034}"/>
          </ac:spMkLst>
        </pc:spChg>
      </pc:sldChg>
      <pc:sldChg chg="modSp new mod">
        <pc:chgData name="Rahul De" userId="ee19cfac9c0ac879" providerId="LiveId" clId="{D3264A3D-887C-42B5-AD4D-F044031152CF}" dt="2023-07-12T14:19:45.142" v="5061" actId="20577"/>
        <pc:sldMkLst>
          <pc:docMk/>
          <pc:sldMk cId="4121248254" sldId="268"/>
        </pc:sldMkLst>
        <pc:spChg chg="mod">
          <ac:chgData name="Rahul De" userId="ee19cfac9c0ac879" providerId="LiveId" clId="{D3264A3D-887C-42B5-AD4D-F044031152CF}" dt="2023-07-12T14:19:45.142" v="5061" actId="20577"/>
          <ac:spMkLst>
            <pc:docMk/>
            <pc:sldMk cId="4121248254" sldId="268"/>
            <ac:spMk id="3" creationId="{9D98CA30-DFFA-0CBF-D5AA-1FC510CE95E3}"/>
          </ac:spMkLst>
        </pc:spChg>
      </pc:sldChg>
      <pc:sldChg chg="modSp new mod">
        <pc:chgData name="Rahul De" userId="ee19cfac9c0ac879" providerId="LiveId" clId="{D3264A3D-887C-42B5-AD4D-F044031152CF}" dt="2023-07-12T14:21:09.993" v="5087" actId="20577"/>
        <pc:sldMkLst>
          <pc:docMk/>
          <pc:sldMk cId="1860651853" sldId="269"/>
        </pc:sldMkLst>
        <pc:spChg chg="mod">
          <ac:chgData name="Rahul De" userId="ee19cfac9c0ac879" providerId="LiveId" clId="{D3264A3D-887C-42B5-AD4D-F044031152CF}" dt="2023-07-12T14:20:46.064" v="5066" actId="122"/>
          <ac:spMkLst>
            <pc:docMk/>
            <pc:sldMk cId="1860651853" sldId="269"/>
            <ac:spMk id="2" creationId="{80FEEDD4-C2D0-1BCE-D966-AB6BE0F695CB}"/>
          </ac:spMkLst>
        </pc:spChg>
        <pc:spChg chg="mod">
          <ac:chgData name="Rahul De" userId="ee19cfac9c0ac879" providerId="LiveId" clId="{D3264A3D-887C-42B5-AD4D-F044031152CF}" dt="2023-07-12T14:21:09.993" v="5087" actId="20577"/>
          <ac:spMkLst>
            <pc:docMk/>
            <pc:sldMk cId="1860651853" sldId="269"/>
            <ac:spMk id="3" creationId="{03D790F2-95EA-E3CC-CB9D-C119CDC950E0}"/>
          </ac:spMkLst>
        </pc:spChg>
      </pc:sldChg>
      <pc:sldChg chg="addSp delSp modSp new mod setBg">
        <pc:chgData name="Rahul De" userId="ee19cfac9c0ac879" providerId="LiveId" clId="{D3264A3D-887C-42B5-AD4D-F044031152CF}" dt="2023-06-28T06:43:40.506" v="3715" actId="20577"/>
        <pc:sldMkLst>
          <pc:docMk/>
          <pc:sldMk cId="158865103" sldId="270"/>
        </pc:sldMkLst>
        <pc:spChg chg="mod">
          <ac:chgData name="Rahul De" userId="ee19cfac9c0ac879" providerId="LiveId" clId="{D3264A3D-887C-42B5-AD4D-F044031152CF}" dt="2023-06-28T06:43:40.506" v="3715" actId="20577"/>
          <ac:spMkLst>
            <pc:docMk/>
            <pc:sldMk cId="158865103" sldId="270"/>
            <ac:spMk id="2" creationId="{552B337A-1D39-917C-2767-AF6490B85DB8}"/>
          </ac:spMkLst>
        </pc:spChg>
        <pc:spChg chg="del">
          <ac:chgData name="Rahul De" userId="ee19cfac9c0ac879" providerId="LiveId" clId="{D3264A3D-887C-42B5-AD4D-F044031152CF}" dt="2023-06-28T06:42:42.860" v="3627"/>
          <ac:spMkLst>
            <pc:docMk/>
            <pc:sldMk cId="158865103" sldId="270"/>
            <ac:spMk id="3" creationId="{99D7D364-B3F5-67FE-AADC-4D57DFEB9DDF}"/>
          </ac:spMkLst>
        </pc:spChg>
        <pc:spChg chg="add del">
          <ac:chgData name="Rahul De" userId="ee19cfac9c0ac879" providerId="LiveId" clId="{D3264A3D-887C-42B5-AD4D-F044031152CF}" dt="2023-06-28T06:42:49.658" v="3629" actId="26606"/>
          <ac:spMkLst>
            <pc:docMk/>
            <pc:sldMk cId="158865103" sldId="270"/>
            <ac:spMk id="9" creationId="{BACC6370-2D7E-4714-9D71-7542949D7D5D}"/>
          </ac:spMkLst>
        </pc:spChg>
        <pc:spChg chg="add del">
          <ac:chgData name="Rahul De" userId="ee19cfac9c0ac879" providerId="LiveId" clId="{D3264A3D-887C-42B5-AD4D-F044031152CF}" dt="2023-06-28T06:42:49.658" v="3629" actId="26606"/>
          <ac:spMkLst>
            <pc:docMk/>
            <pc:sldMk cId="158865103" sldId="270"/>
            <ac:spMk id="11" creationId="{F68B3F68-107C-434F-AA38-110D5EA91B85}"/>
          </ac:spMkLst>
        </pc:spChg>
        <pc:spChg chg="add del">
          <ac:chgData name="Rahul De" userId="ee19cfac9c0ac879" providerId="LiveId" clId="{D3264A3D-887C-42B5-AD4D-F044031152CF}" dt="2023-06-28T06:42:49.658" v="3629" actId="26606"/>
          <ac:spMkLst>
            <pc:docMk/>
            <pc:sldMk cId="158865103" sldId="270"/>
            <ac:spMk id="13" creationId="{AAD0DBB9-1A4B-4391-81D4-CB19F9AB918A}"/>
          </ac:spMkLst>
        </pc:spChg>
        <pc:spChg chg="add del">
          <ac:chgData name="Rahul De" userId="ee19cfac9c0ac879" providerId="LiveId" clId="{D3264A3D-887C-42B5-AD4D-F044031152CF}" dt="2023-06-28T06:42:49.658" v="3629" actId="26606"/>
          <ac:spMkLst>
            <pc:docMk/>
            <pc:sldMk cId="158865103" sldId="270"/>
            <ac:spMk id="15" creationId="{063BBA22-50EA-4C4D-BE05-F1CE4E63AA56}"/>
          </ac:spMkLst>
        </pc:spChg>
        <pc:spChg chg="add">
          <ac:chgData name="Rahul De" userId="ee19cfac9c0ac879" providerId="LiveId" clId="{D3264A3D-887C-42B5-AD4D-F044031152CF}" dt="2023-06-28T06:42:49.682" v="3630" actId="26606"/>
          <ac:spMkLst>
            <pc:docMk/>
            <pc:sldMk cId="158865103" sldId="270"/>
            <ac:spMk id="17" creationId="{7301F447-EEF7-48F5-AF73-7566EE7F64AD}"/>
          </ac:spMkLst>
        </pc:spChg>
        <pc:spChg chg="add">
          <ac:chgData name="Rahul De" userId="ee19cfac9c0ac879" providerId="LiveId" clId="{D3264A3D-887C-42B5-AD4D-F044031152CF}" dt="2023-06-28T06:42:49.682" v="3630" actId="26606"/>
          <ac:spMkLst>
            <pc:docMk/>
            <pc:sldMk cId="158865103" sldId="270"/>
            <ac:spMk id="18" creationId="{F7117410-A2A4-4085-9ADC-46744551DBDE}"/>
          </ac:spMkLst>
        </pc:spChg>
        <pc:spChg chg="add">
          <ac:chgData name="Rahul De" userId="ee19cfac9c0ac879" providerId="LiveId" clId="{D3264A3D-887C-42B5-AD4D-F044031152CF}" dt="2023-06-28T06:42:49.682" v="3630" actId="26606"/>
          <ac:spMkLst>
            <pc:docMk/>
            <pc:sldMk cId="158865103" sldId="270"/>
            <ac:spMk id="19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2:49.682" v="3630" actId="26606"/>
          <ac:graphicFrameMkLst>
            <pc:docMk/>
            <pc:sldMk cId="158865103" sldId="270"/>
            <ac:graphicFrameMk id="4" creationId="{10B3951D-B56B-44C7-96EA-3372AC911A9F}"/>
          </ac:graphicFrameMkLst>
        </pc:graphicFrameChg>
      </pc:sldChg>
      <pc:sldChg chg="addSp delSp modSp new mod setBg">
        <pc:chgData name="Rahul De" userId="ee19cfac9c0ac879" providerId="LiveId" clId="{D3264A3D-887C-42B5-AD4D-F044031152CF}" dt="2023-06-28T06:43:32.758" v="3699" actId="20577"/>
        <pc:sldMkLst>
          <pc:docMk/>
          <pc:sldMk cId="1886969223" sldId="271"/>
        </pc:sldMkLst>
        <pc:spChg chg="mod">
          <ac:chgData name="Rahul De" userId="ee19cfac9c0ac879" providerId="LiveId" clId="{D3264A3D-887C-42B5-AD4D-F044031152CF}" dt="2023-06-28T06:43:32.758" v="3699" actId="20577"/>
          <ac:spMkLst>
            <pc:docMk/>
            <pc:sldMk cId="1886969223" sldId="271"/>
            <ac:spMk id="2" creationId="{CAE8A4C6-B073-7103-0B83-3C9E72DA6A88}"/>
          </ac:spMkLst>
        </pc:spChg>
        <pc:spChg chg="del">
          <ac:chgData name="Rahul De" userId="ee19cfac9c0ac879" providerId="LiveId" clId="{D3264A3D-887C-42B5-AD4D-F044031152CF}" dt="2023-06-28T06:43:20.940" v="3679"/>
          <ac:spMkLst>
            <pc:docMk/>
            <pc:sldMk cId="1886969223" sldId="271"/>
            <ac:spMk id="3" creationId="{949E3F72-F66A-B42E-78FC-43F8CDC8AFB3}"/>
          </ac:spMkLst>
        </pc:spChg>
        <pc:spChg chg="add">
          <ac:chgData name="Rahul De" userId="ee19cfac9c0ac879" providerId="LiveId" clId="{D3264A3D-887C-42B5-AD4D-F044031152CF}" dt="2023-06-28T06:43:23.970" v="3680" actId="26606"/>
          <ac:spMkLst>
            <pc:docMk/>
            <pc:sldMk cId="1886969223" sldId="271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3:23.970" v="3680" actId="26606"/>
          <ac:spMkLst>
            <pc:docMk/>
            <pc:sldMk cId="1886969223" sldId="271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3:23.970" v="3680" actId="26606"/>
          <ac:spMkLst>
            <pc:docMk/>
            <pc:sldMk cId="1886969223" sldId="271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3:23.970" v="3680" actId="26606"/>
          <ac:graphicFrameMkLst>
            <pc:docMk/>
            <pc:sldMk cId="1886969223" sldId="271"/>
            <ac:graphicFrameMk id="4" creationId="{A2A0F280-724A-840C-3305-FCD6F04E5143}"/>
          </ac:graphicFrameMkLst>
        </pc:graphicFrameChg>
      </pc:sldChg>
      <pc:sldChg chg="addSp delSp modSp new mod setBg">
        <pc:chgData name="Rahul De" userId="ee19cfac9c0ac879" providerId="LiveId" clId="{D3264A3D-887C-42B5-AD4D-F044031152CF}" dt="2023-07-12T14:20:36.302" v="5064" actId="122"/>
        <pc:sldMkLst>
          <pc:docMk/>
          <pc:sldMk cId="37977370" sldId="272"/>
        </pc:sldMkLst>
        <pc:spChg chg="mod">
          <ac:chgData name="Rahul De" userId="ee19cfac9c0ac879" providerId="LiveId" clId="{D3264A3D-887C-42B5-AD4D-F044031152CF}" dt="2023-07-12T14:20:36.302" v="5064" actId="122"/>
          <ac:spMkLst>
            <pc:docMk/>
            <pc:sldMk cId="37977370" sldId="272"/>
            <ac:spMk id="2" creationId="{DA493ADA-E919-2888-793E-06BB37408C3D}"/>
          </ac:spMkLst>
        </pc:spChg>
        <pc:spChg chg="del">
          <ac:chgData name="Rahul De" userId="ee19cfac9c0ac879" providerId="LiveId" clId="{D3264A3D-887C-42B5-AD4D-F044031152CF}" dt="2023-06-28T06:43:55.408" v="3717"/>
          <ac:spMkLst>
            <pc:docMk/>
            <pc:sldMk cId="37977370" sldId="272"/>
            <ac:spMk id="3" creationId="{71C787F7-1D61-883F-BF23-D48BF0F81614}"/>
          </ac:spMkLst>
        </pc:spChg>
        <pc:spChg chg="add">
          <ac:chgData name="Rahul De" userId="ee19cfac9c0ac879" providerId="LiveId" clId="{D3264A3D-887C-42B5-AD4D-F044031152CF}" dt="2023-06-28T06:43:58.451" v="3718" actId="26606"/>
          <ac:spMkLst>
            <pc:docMk/>
            <pc:sldMk cId="37977370" sldId="272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3:58.451" v="3718" actId="26606"/>
          <ac:spMkLst>
            <pc:docMk/>
            <pc:sldMk cId="37977370" sldId="272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3:58.451" v="3718" actId="26606"/>
          <ac:spMkLst>
            <pc:docMk/>
            <pc:sldMk cId="37977370" sldId="272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3:58.451" v="3718" actId="26606"/>
          <ac:graphicFrameMkLst>
            <pc:docMk/>
            <pc:sldMk cId="37977370" sldId="272"/>
            <ac:graphicFrameMk id="4" creationId="{9643D416-3EAE-4C1B-9FB4-BD09F016334F}"/>
          </ac:graphicFrameMkLst>
        </pc:graphicFrameChg>
      </pc:sldChg>
      <pc:sldChg chg="addSp delSp modSp new del mod setBg">
        <pc:chgData name="Rahul De" userId="ee19cfac9c0ac879" providerId="LiveId" clId="{D3264A3D-887C-42B5-AD4D-F044031152CF}" dt="2023-06-28T06:45:37.701" v="3783" actId="2696"/>
        <pc:sldMkLst>
          <pc:docMk/>
          <pc:sldMk cId="1614414124" sldId="273"/>
        </pc:sldMkLst>
        <pc:spChg chg="mod">
          <ac:chgData name="Rahul De" userId="ee19cfac9c0ac879" providerId="LiveId" clId="{D3264A3D-887C-42B5-AD4D-F044031152CF}" dt="2023-06-28T06:44:28.114" v="3759" actId="20577"/>
          <ac:spMkLst>
            <pc:docMk/>
            <pc:sldMk cId="1614414124" sldId="273"/>
            <ac:spMk id="2" creationId="{5E44C20A-DAD6-B645-A07B-D64F548F3F7C}"/>
          </ac:spMkLst>
        </pc:spChg>
        <pc:spChg chg="del">
          <ac:chgData name="Rahul De" userId="ee19cfac9c0ac879" providerId="LiveId" clId="{D3264A3D-887C-42B5-AD4D-F044031152CF}" dt="2023-06-28T06:44:22.451" v="3738"/>
          <ac:spMkLst>
            <pc:docMk/>
            <pc:sldMk cId="1614414124" sldId="273"/>
            <ac:spMk id="3" creationId="{4ACFCDD9-A609-15A6-CDC4-5C4321A0028E}"/>
          </ac:spMkLst>
        </pc:spChg>
        <pc:spChg chg="add">
          <ac:chgData name="Rahul De" userId="ee19cfac9c0ac879" providerId="LiveId" clId="{D3264A3D-887C-42B5-AD4D-F044031152CF}" dt="2023-06-28T06:44:23.993" v="3739" actId="26606"/>
          <ac:spMkLst>
            <pc:docMk/>
            <pc:sldMk cId="1614414124" sldId="273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4:23.993" v="3739" actId="26606"/>
          <ac:spMkLst>
            <pc:docMk/>
            <pc:sldMk cId="1614414124" sldId="273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4:23.993" v="3739" actId="26606"/>
          <ac:spMkLst>
            <pc:docMk/>
            <pc:sldMk cId="1614414124" sldId="273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4:23.993" v="3739" actId="26606"/>
          <ac:graphicFrameMkLst>
            <pc:docMk/>
            <pc:sldMk cId="1614414124" sldId="273"/>
            <ac:graphicFrameMk id="4" creationId="{F39D7870-34FB-475A-8207-86669A06BC1D}"/>
          </ac:graphicFrameMkLst>
        </pc:graphicFrameChg>
      </pc:sldChg>
      <pc:sldChg chg="addSp delSp modSp new mod setBg">
        <pc:chgData name="Rahul De" userId="ee19cfac9c0ac879" providerId="LiveId" clId="{D3264A3D-887C-42B5-AD4D-F044031152CF}" dt="2023-07-12T14:20:31.949" v="5063" actId="122"/>
        <pc:sldMkLst>
          <pc:docMk/>
          <pc:sldMk cId="4032966094" sldId="274"/>
        </pc:sldMkLst>
        <pc:spChg chg="mod">
          <ac:chgData name="Rahul De" userId="ee19cfac9c0ac879" providerId="LiveId" clId="{D3264A3D-887C-42B5-AD4D-F044031152CF}" dt="2023-07-12T14:20:31.949" v="5063" actId="122"/>
          <ac:spMkLst>
            <pc:docMk/>
            <pc:sldMk cId="4032966094" sldId="274"/>
            <ac:spMk id="2" creationId="{634F5C67-1087-5C4C-97EE-789B8976181E}"/>
          </ac:spMkLst>
        </pc:spChg>
        <pc:spChg chg="del">
          <ac:chgData name="Rahul De" userId="ee19cfac9c0ac879" providerId="LiveId" clId="{D3264A3D-887C-42B5-AD4D-F044031152CF}" dt="2023-06-28T06:45:29.004" v="3761"/>
          <ac:spMkLst>
            <pc:docMk/>
            <pc:sldMk cId="4032966094" sldId="274"/>
            <ac:spMk id="3" creationId="{AA443F09-71A2-BB30-34CC-884C0DD4A055}"/>
          </ac:spMkLst>
        </pc:spChg>
        <pc:spChg chg="add">
          <ac:chgData name="Rahul De" userId="ee19cfac9c0ac879" providerId="LiveId" clId="{D3264A3D-887C-42B5-AD4D-F044031152CF}" dt="2023-06-28T06:45:30.553" v="3762" actId="26606"/>
          <ac:spMkLst>
            <pc:docMk/>
            <pc:sldMk cId="4032966094" sldId="274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5:30.553" v="3762" actId="26606"/>
          <ac:spMkLst>
            <pc:docMk/>
            <pc:sldMk cId="4032966094" sldId="274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5:30.553" v="3762" actId="26606"/>
          <ac:spMkLst>
            <pc:docMk/>
            <pc:sldMk cId="4032966094" sldId="274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5:30.553" v="3762" actId="26606"/>
          <ac:graphicFrameMkLst>
            <pc:docMk/>
            <pc:sldMk cId="4032966094" sldId="274"/>
            <ac:graphicFrameMk id="4" creationId="{48B120F6-44B9-3CA1-F51F-51C9F1291613}"/>
          </ac:graphicFrameMkLst>
        </pc:graphicFrameChg>
      </pc:sldChg>
      <pc:sldChg chg="addSp delSp modSp new mod setBg">
        <pc:chgData name="Rahul De" userId="ee19cfac9c0ac879" providerId="LiveId" clId="{D3264A3D-887C-42B5-AD4D-F044031152CF}" dt="2023-07-12T14:20:21.650" v="5062" actId="122"/>
        <pc:sldMkLst>
          <pc:docMk/>
          <pc:sldMk cId="4045680043" sldId="275"/>
        </pc:sldMkLst>
        <pc:spChg chg="mod">
          <ac:chgData name="Rahul De" userId="ee19cfac9c0ac879" providerId="LiveId" clId="{D3264A3D-887C-42B5-AD4D-F044031152CF}" dt="2023-07-12T14:20:21.650" v="5062" actId="122"/>
          <ac:spMkLst>
            <pc:docMk/>
            <pc:sldMk cId="4045680043" sldId="275"/>
            <ac:spMk id="2" creationId="{455FF5DE-C161-6D46-ED7C-BBC5C97AB874}"/>
          </ac:spMkLst>
        </pc:spChg>
        <pc:spChg chg="del">
          <ac:chgData name="Rahul De" userId="ee19cfac9c0ac879" providerId="LiveId" clId="{D3264A3D-887C-42B5-AD4D-F044031152CF}" dt="2023-06-28T06:45:50.673" v="3785"/>
          <ac:spMkLst>
            <pc:docMk/>
            <pc:sldMk cId="4045680043" sldId="275"/>
            <ac:spMk id="3" creationId="{1ED67BFB-107E-D7D5-A06F-B07CF5C0C8B6}"/>
          </ac:spMkLst>
        </pc:spChg>
        <pc:spChg chg="add">
          <ac:chgData name="Rahul De" userId="ee19cfac9c0ac879" providerId="LiveId" clId="{D3264A3D-887C-42B5-AD4D-F044031152CF}" dt="2023-06-28T06:45:52.157" v="3786" actId="26606"/>
          <ac:spMkLst>
            <pc:docMk/>
            <pc:sldMk cId="4045680043" sldId="275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5:52.157" v="3786" actId="26606"/>
          <ac:spMkLst>
            <pc:docMk/>
            <pc:sldMk cId="4045680043" sldId="275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5:52.157" v="3786" actId="26606"/>
          <ac:spMkLst>
            <pc:docMk/>
            <pc:sldMk cId="4045680043" sldId="275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5:52.157" v="3786" actId="26606"/>
          <ac:graphicFrameMkLst>
            <pc:docMk/>
            <pc:sldMk cId="4045680043" sldId="275"/>
            <ac:graphicFrameMk id="4" creationId="{330AE7DC-8ACE-47D2-A75D-544DF6721907}"/>
          </ac:graphicFrameMkLst>
        </pc:graphicFrameChg>
      </pc:sldChg>
      <pc:sldChg chg="addSp delSp modSp new mod setBg">
        <pc:chgData name="Rahul De" userId="ee19cfac9c0ac879" providerId="LiveId" clId="{D3264A3D-887C-42B5-AD4D-F044031152CF}" dt="2023-07-12T14:20:41.058" v="5065" actId="122"/>
        <pc:sldMkLst>
          <pc:docMk/>
          <pc:sldMk cId="651722995" sldId="276"/>
        </pc:sldMkLst>
        <pc:spChg chg="mod">
          <ac:chgData name="Rahul De" userId="ee19cfac9c0ac879" providerId="LiveId" clId="{D3264A3D-887C-42B5-AD4D-F044031152CF}" dt="2023-07-12T14:20:41.058" v="5065" actId="122"/>
          <ac:spMkLst>
            <pc:docMk/>
            <pc:sldMk cId="651722995" sldId="276"/>
            <ac:spMk id="2" creationId="{50503AF4-9D4C-A250-8E49-B76B7056AE91}"/>
          </ac:spMkLst>
        </pc:spChg>
        <pc:spChg chg="del">
          <ac:chgData name="Rahul De" userId="ee19cfac9c0ac879" providerId="LiveId" clId="{D3264A3D-887C-42B5-AD4D-F044031152CF}" dt="2023-06-28T06:46:23.701" v="3819"/>
          <ac:spMkLst>
            <pc:docMk/>
            <pc:sldMk cId="651722995" sldId="276"/>
            <ac:spMk id="3" creationId="{CCD59DF1-4FC7-923B-10F8-70AD36AFF983}"/>
          </ac:spMkLst>
        </pc:spChg>
        <pc:spChg chg="add">
          <ac:chgData name="Rahul De" userId="ee19cfac9c0ac879" providerId="LiveId" clId="{D3264A3D-887C-42B5-AD4D-F044031152CF}" dt="2023-06-28T06:46:25.373" v="3820" actId="26606"/>
          <ac:spMkLst>
            <pc:docMk/>
            <pc:sldMk cId="651722995" sldId="276"/>
            <ac:spMk id="9" creationId="{7301F447-EEF7-48F5-AF73-7566EE7F64AD}"/>
          </ac:spMkLst>
        </pc:spChg>
        <pc:spChg chg="add">
          <ac:chgData name="Rahul De" userId="ee19cfac9c0ac879" providerId="LiveId" clId="{D3264A3D-887C-42B5-AD4D-F044031152CF}" dt="2023-06-28T06:46:25.373" v="3820" actId="26606"/>
          <ac:spMkLst>
            <pc:docMk/>
            <pc:sldMk cId="651722995" sldId="276"/>
            <ac:spMk id="11" creationId="{F7117410-A2A4-4085-9ADC-46744551DBDE}"/>
          </ac:spMkLst>
        </pc:spChg>
        <pc:spChg chg="add">
          <ac:chgData name="Rahul De" userId="ee19cfac9c0ac879" providerId="LiveId" clId="{D3264A3D-887C-42B5-AD4D-F044031152CF}" dt="2023-06-28T06:46:25.373" v="3820" actId="26606"/>
          <ac:spMkLst>
            <pc:docMk/>
            <pc:sldMk cId="651722995" sldId="276"/>
            <ac:spMk id="13" creationId="{99F74EB5-E547-4FB4-95F5-BCC788F3C4A0}"/>
          </ac:spMkLst>
        </pc:spChg>
        <pc:graphicFrameChg chg="add mod">
          <ac:chgData name="Rahul De" userId="ee19cfac9c0ac879" providerId="LiveId" clId="{D3264A3D-887C-42B5-AD4D-F044031152CF}" dt="2023-06-28T06:46:25.373" v="3820" actId="26606"/>
          <ac:graphicFrameMkLst>
            <pc:docMk/>
            <pc:sldMk cId="651722995" sldId="276"/>
            <ac:graphicFrameMk id="4" creationId="{47399CCE-5D38-843D-6DB6-A69EAD623D4E}"/>
          </ac:graphicFrameMkLst>
        </pc:graphicFrameChg>
      </pc:sldChg>
      <pc:sldChg chg="modSp new mod">
        <pc:chgData name="Rahul De" userId="ee19cfac9c0ac879" providerId="LiveId" clId="{D3264A3D-887C-42B5-AD4D-F044031152CF}" dt="2023-07-12T14:21:31.178" v="5090" actId="20577"/>
        <pc:sldMkLst>
          <pc:docMk/>
          <pc:sldMk cId="3890665537" sldId="277"/>
        </pc:sldMkLst>
        <pc:spChg chg="mod">
          <ac:chgData name="Rahul De" userId="ee19cfac9c0ac879" providerId="LiveId" clId="{D3264A3D-887C-42B5-AD4D-F044031152CF}" dt="2023-07-12T14:21:20.488" v="5088" actId="122"/>
          <ac:spMkLst>
            <pc:docMk/>
            <pc:sldMk cId="3890665537" sldId="277"/>
            <ac:spMk id="2" creationId="{17087F93-4259-9DC9-CDC4-924265602B55}"/>
          </ac:spMkLst>
        </pc:spChg>
        <pc:spChg chg="mod">
          <ac:chgData name="Rahul De" userId="ee19cfac9c0ac879" providerId="LiveId" clId="{D3264A3D-887C-42B5-AD4D-F044031152CF}" dt="2023-07-12T14:21:31.178" v="5090" actId="20577"/>
          <ac:spMkLst>
            <pc:docMk/>
            <pc:sldMk cId="3890665537" sldId="277"/>
            <ac:spMk id="3" creationId="{B33A7451-0FB9-FB6D-F15C-5383207F8BB7}"/>
          </ac:spMkLst>
        </pc:spChg>
      </pc:sldChg>
      <pc:sldChg chg="modSp new mod">
        <pc:chgData name="Rahul De" userId="ee19cfac9c0ac879" providerId="LiveId" clId="{D3264A3D-887C-42B5-AD4D-F044031152CF}" dt="2023-07-12T14:01:56.986" v="4884" actId="27636"/>
        <pc:sldMkLst>
          <pc:docMk/>
          <pc:sldMk cId="2039473940" sldId="278"/>
        </pc:sldMkLst>
        <pc:spChg chg="mod">
          <ac:chgData name="Rahul De" userId="ee19cfac9c0ac879" providerId="LiveId" clId="{D3264A3D-887C-42B5-AD4D-F044031152CF}" dt="2023-07-12T14:00:06.399" v="4668" actId="122"/>
          <ac:spMkLst>
            <pc:docMk/>
            <pc:sldMk cId="2039473940" sldId="278"/>
            <ac:spMk id="2" creationId="{73695F36-13F6-7383-655E-620E6C009465}"/>
          </ac:spMkLst>
        </pc:spChg>
        <pc:spChg chg="mod">
          <ac:chgData name="Rahul De" userId="ee19cfac9c0ac879" providerId="LiveId" clId="{D3264A3D-887C-42B5-AD4D-F044031152CF}" dt="2023-07-12T14:01:56.986" v="4884" actId="27636"/>
          <ac:spMkLst>
            <pc:docMk/>
            <pc:sldMk cId="2039473940" sldId="278"/>
            <ac:spMk id="3" creationId="{DC591C99-3DFE-9FCA-6874-7F083668CDB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'[calcualtion for GDP.xlsx]Balance of Payment'!$B$22</c:f>
              <c:strCache>
                <c:ptCount val="1"/>
                <c:pt idx="0">
                  <c:v>III. Current account (I+II)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'[calcualtion for GDP.xlsx]Balance of Payment'!$A$23:$A$34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GDP.xlsx]Balance of Payment'!$B$23:$B$34</c:f>
              <c:numCache>
                <c:formatCode>0</c:formatCode>
                <c:ptCount val="12"/>
                <c:pt idx="0">
                  <c:v>-410</c:v>
                </c:pt>
                <c:pt idx="1">
                  <c:v>-234</c:v>
                </c:pt>
                <c:pt idx="2">
                  <c:v>-445</c:v>
                </c:pt>
                <c:pt idx="3">
                  <c:v>-499</c:v>
                </c:pt>
                <c:pt idx="4">
                  <c:v>-312</c:v>
                </c:pt>
                <c:pt idx="5">
                  <c:v>1135</c:v>
                </c:pt>
                <c:pt idx="6">
                  <c:v>-956</c:v>
                </c:pt>
                <c:pt idx="7">
                  <c:v>-178</c:v>
                </c:pt>
                <c:pt idx="8">
                  <c:v>894</c:v>
                </c:pt>
                <c:pt idx="9">
                  <c:v>1124</c:v>
                </c:pt>
                <c:pt idx="10">
                  <c:v>-238</c:v>
                </c:pt>
                <c:pt idx="11">
                  <c:v>-553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A6-4158-94F8-C7DFFAD6DFAC}"/>
            </c:ext>
          </c:extLst>
        </c:ser>
        <c:ser>
          <c:idx val="1"/>
          <c:order val="1"/>
          <c:tx>
            <c:strRef>
              <c:f>'[calcualtion for GDP.xlsx]Balance of Payment'!$C$22</c:f>
              <c:strCache>
                <c:ptCount val="1"/>
                <c:pt idx="0">
                  <c:v>IV. Capital account (A to F)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'[calcualtion for GDP.xlsx]Balance of Payment'!$A$23:$A$34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GDP.xlsx]Balance of Payment'!$C$23:$C$34</c:f>
              <c:numCache>
                <c:formatCode>0</c:formatCode>
                <c:ptCount val="12"/>
                <c:pt idx="0">
                  <c:v>507</c:v>
                </c:pt>
                <c:pt idx="1">
                  <c:v>502</c:v>
                </c:pt>
                <c:pt idx="2">
                  <c:v>435</c:v>
                </c:pt>
                <c:pt idx="3">
                  <c:v>519</c:v>
                </c:pt>
                <c:pt idx="4">
                  <c:v>279</c:v>
                </c:pt>
                <c:pt idx="5">
                  <c:v>-1113</c:v>
                </c:pt>
                <c:pt idx="6">
                  <c:v>478</c:v>
                </c:pt>
                <c:pt idx="7">
                  <c:v>790</c:v>
                </c:pt>
                <c:pt idx="8">
                  <c:v>808</c:v>
                </c:pt>
                <c:pt idx="9">
                  <c:v>710</c:v>
                </c:pt>
                <c:pt idx="10">
                  <c:v>1312</c:v>
                </c:pt>
                <c:pt idx="11">
                  <c:v>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A6-4158-94F8-C7DFFAD6DFAC}"/>
            </c:ext>
          </c:extLst>
        </c:ser>
        <c:ser>
          <c:idx val="2"/>
          <c:order val="2"/>
          <c:tx>
            <c:strRef>
              <c:f>'[calcualtion for GDP.xlsx]Balance of Payment'!$D$22</c:f>
              <c:strCache>
                <c:ptCount val="1"/>
                <c:pt idx="0">
                  <c:v>A) Foreign Investment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'[calcualtion for GDP.xlsx]Balance of Payment'!$A$23:$A$34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GDP.xlsx]Balance of Payment'!$D$23:$D$34</c:f>
              <c:numCache>
                <c:formatCode>0</c:formatCode>
                <c:ptCount val="12"/>
                <c:pt idx="0">
                  <c:v>28</c:v>
                </c:pt>
                <c:pt idx="1">
                  <c:v>24</c:v>
                </c:pt>
                <c:pt idx="2">
                  <c:v>36</c:v>
                </c:pt>
                <c:pt idx="3">
                  <c:v>44</c:v>
                </c:pt>
                <c:pt idx="4">
                  <c:v>30</c:v>
                </c:pt>
                <c:pt idx="5">
                  <c:v>52</c:v>
                </c:pt>
                <c:pt idx="6">
                  <c:v>69</c:v>
                </c:pt>
                <c:pt idx="7">
                  <c:v>-8</c:v>
                </c:pt>
                <c:pt idx="8">
                  <c:v>-26</c:v>
                </c:pt>
                <c:pt idx="9">
                  <c:v>-10</c:v>
                </c:pt>
                <c:pt idx="10">
                  <c:v>24</c:v>
                </c:pt>
                <c:pt idx="11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A6-4158-94F8-C7DFFAD6DFAC}"/>
            </c:ext>
          </c:extLst>
        </c:ser>
        <c:ser>
          <c:idx val="3"/>
          <c:order val="3"/>
          <c:tx>
            <c:strRef>
              <c:f>'[calcualtion for GDP.xlsx]Balance of Payment'!$E$22</c:f>
              <c:strCache>
                <c:ptCount val="1"/>
                <c:pt idx="0">
                  <c:v>B) External assistance, net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'[calcualtion for GDP.xlsx]Balance of Payment'!$A$23:$A$34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GDP.xlsx]Balance of Payment'!$E$23:$E$34</c:f>
              <c:numCache>
                <c:formatCode>0</c:formatCode>
                <c:ptCount val="12"/>
                <c:pt idx="0">
                  <c:v>645</c:v>
                </c:pt>
                <c:pt idx="1">
                  <c:v>469</c:v>
                </c:pt>
                <c:pt idx="2">
                  <c:v>504</c:v>
                </c:pt>
                <c:pt idx="3">
                  <c:v>508</c:v>
                </c:pt>
                <c:pt idx="4">
                  <c:v>377</c:v>
                </c:pt>
                <c:pt idx="5">
                  <c:v>-1223</c:v>
                </c:pt>
                <c:pt idx="6">
                  <c:v>854</c:v>
                </c:pt>
                <c:pt idx="7">
                  <c:v>1219</c:v>
                </c:pt>
                <c:pt idx="8">
                  <c:v>1270</c:v>
                </c:pt>
                <c:pt idx="9">
                  <c:v>882</c:v>
                </c:pt>
                <c:pt idx="10">
                  <c:v>455</c:v>
                </c:pt>
                <c:pt idx="11">
                  <c:v>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A6-4158-94F8-C7DFFAD6DFAC}"/>
            </c:ext>
          </c:extLst>
        </c:ser>
        <c:ser>
          <c:idx val="4"/>
          <c:order val="4"/>
          <c:tx>
            <c:strRef>
              <c:f>'[calcualtion for GDP.xlsx]Balance of Payment'!$F$22</c:f>
              <c:strCache>
                <c:ptCount val="1"/>
                <c:pt idx="0">
                  <c:v>C) Commercial borrowings, net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'[calcualtion for GDP.xlsx]Balance of Payment'!$A$23:$A$34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GDP.xlsx]Balance of Payment'!$F$23:$F$34</c:f>
              <c:numCache>
                <c:formatCode>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10</c:v>
                </c:pt>
                <c:pt idx="4">
                  <c:v>54</c:v>
                </c:pt>
                <c:pt idx="5">
                  <c:v>72</c:v>
                </c:pt>
                <c:pt idx="6">
                  <c:v>156</c:v>
                </c:pt>
                <c:pt idx="7">
                  <c:v>231</c:v>
                </c:pt>
                <c:pt idx="8">
                  <c:v>163</c:v>
                </c:pt>
                <c:pt idx="9">
                  <c:v>34</c:v>
                </c:pt>
                <c:pt idx="10">
                  <c:v>164</c:v>
                </c:pt>
                <c:pt idx="11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FA6-4158-94F8-C7DFFAD6D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9556944"/>
        <c:axId val="419557928"/>
      </c:lineChart>
      <c:catAx>
        <c:axId val="41955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557928"/>
        <c:crosses val="autoZero"/>
        <c:auto val="1"/>
        <c:lblAlgn val="ctr"/>
        <c:lblOffset val="100"/>
        <c:noMultiLvlLbl val="0"/>
      </c:catAx>
      <c:valAx>
        <c:axId val="419557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55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'[calcualtion for GDP.xlsx]Investment Data'!$C$21</c:f>
              <c:strCache>
                <c:ptCount val="1"/>
                <c:pt idx="0">
                  <c:v>Household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'[calcualtion for GDP.xlsx]Investment Data'!$B$22:$B$33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GDP.xlsx]Investment Data'!$C$22:$C$33</c:f>
              <c:numCache>
                <c:formatCode>0.00</c:formatCode>
                <c:ptCount val="12"/>
                <c:pt idx="0">
                  <c:v>41.777378815080787</c:v>
                </c:pt>
                <c:pt idx="1">
                  <c:v>50.313311936420604</c:v>
                </c:pt>
                <c:pt idx="2">
                  <c:v>41.603106365275274</c:v>
                </c:pt>
                <c:pt idx="3">
                  <c:v>40.628398791540789</c:v>
                </c:pt>
                <c:pt idx="4">
                  <c:v>35.955958252093126</c:v>
                </c:pt>
                <c:pt idx="5">
                  <c:v>36.342042755344416</c:v>
                </c:pt>
                <c:pt idx="6">
                  <c:v>37.216168717047452</c:v>
                </c:pt>
                <c:pt idx="7">
                  <c:v>33.143759873617697</c:v>
                </c:pt>
                <c:pt idx="8">
                  <c:v>37.109739049394221</c:v>
                </c:pt>
                <c:pt idx="9">
                  <c:v>40.905978404003164</c:v>
                </c:pt>
                <c:pt idx="10">
                  <c:v>42.196936542669583</c:v>
                </c:pt>
                <c:pt idx="11">
                  <c:v>37.620132000463158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74-430A-8A87-E4DF69FD70C4}"/>
            </c:ext>
          </c:extLst>
        </c:ser>
        <c:ser>
          <c:idx val="1"/>
          <c:order val="1"/>
          <c:tx>
            <c:strRef>
              <c:f>'[calcualtion for GDP.xlsx]Investment Data'!$D$21</c:f>
              <c:strCache>
                <c:ptCount val="1"/>
                <c:pt idx="0">
                  <c:v>Private Corporate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'[calcualtion for GDP.xlsx]Investment Data'!$B$22:$B$33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GDP.xlsx]Investment Data'!$D$22:$D$33</c:f>
              <c:numCache>
                <c:formatCode>0.00</c:formatCode>
                <c:ptCount val="12"/>
                <c:pt idx="0">
                  <c:v>14.73967684021544</c:v>
                </c:pt>
                <c:pt idx="1">
                  <c:v>11.019410056548985</c:v>
                </c:pt>
                <c:pt idx="2">
                  <c:v>15.351546248786576</c:v>
                </c:pt>
                <c:pt idx="3">
                  <c:v>15.492447129909365</c:v>
                </c:pt>
                <c:pt idx="4">
                  <c:v>16.423901823603622</c:v>
                </c:pt>
                <c:pt idx="5">
                  <c:v>16.051525671478164</c:v>
                </c:pt>
                <c:pt idx="6">
                  <c:v>20.021089630931456</c:v>
                </c:pt>
                <c:pt idx="7">
                  <c:v>14.812006319115323</c:v>
                </c:pt>
                <c:pt idx="8">
                  <c:v>8.3702236719478105</c:v>
                </c:pt>
                <c:pt idx="9">
                  <c:v>13.326310244930209</c:v>
                </c:pt>
                <c:pt idx="10">
                  <c:v>10.516411378555798</c:v>
                </c:pt>
                <c:pt idx="11">
                  <c:v>12.594079277471149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74-430A-8A87-E4DF69FD70C4}"/>
            </c:ext>
          </c:extLst>
        </c:ser>
        <c:ser>
          <c:idx val="2"/>
          <c:order val="2"/>
          <c:tx>
            <c:strRef>
              <c:f>'[calcualtion for GDP.xlsx]Investment Data'!$E$21</c:f>
              <c:strCache>
                <c:ptCount val="1"/>
                <c:pt idx="0">
                  <c:v>Public (%)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'[calcualtion for GDP.xlsx]Investment Data'!$B$22:$B$33</c:f>
              <c:strCache>
                <c:ptCount val="12"/>
                <c:pt idx="0">
                  <c:v>1968-69   </c:v>
                </c:pt>
                <c:pt idx="1">
                  <c:v>1969-70   </c:v>
                </c:pt>
                <c:pt idx="2">
                  <c:v>1970-71   </c:v>
                </c:pt>
                <c:pt idx="3">
                  <c:v>1971-72   </c:v>
                </c:pt>
                <c:pt idx="4">
                  <c:v>1972-73   </c:v>
                </c:pt>
                <c:pt idx="5">
                  <c:v>1973-74   </c:v>
                </c:pt>
                <c:pt idx="6">
                  <c:v>1974-75   </c:v>
                </c:pt>
                <c:pt idx="7">
                  <c:v>1975-76   </c:v>
                </c:pt>
                <c:pt idx="8">
                  <c:v>1976-77   </c:v>
                </c:pt>
                <c:pt idx="9">
                  <c:v>1977-78   </c:v>
                </c:pt>
                <c:pt idx="10">
                  <c:v>1978-79   </c:v>
                </c:pt>
                <c:pt idx="11">
                  <c:v>1979-80   </c:v>
                </c:pt>
              </c:strCache>
            </c:strRef>
          </c:cat>
          <c:val>
            <c:numRef>
              <c:f>'[calcualtion for GDP.xlsx]Investment Data'!$E$22:$E$33</c:f>
              <c:numCache>
                <c:formatCode>0.00</c:formatCode>
                <c:ptCount val="12"/>
                <c:pt idx="0">
                  <c:v>43.482944344703775</c:v>
                </c:pt>
                <c:pt idx="1">
                  <c:v>38.667278007030411</c:v>
                </c:pt>
                <c:pt idx="2">
                  <c:v>43.04534738593815</c:v>
                </c:pt>
                <c:pt idx="3">
                  <c:v>43.879154078549846</c:v>
                </c:pt>
                <c:pt idx="4">
                  <c:v>47.620139924303245</c:v>
                </c:pt>
                <c:pt idx="5">
                  <c:v>47.615567330531697</c:v>
                </c:pt>
                <c:pt idx="6">
                  <c:v>42.762741652021091</c:v>
                </c:pt>
                <c:pt idx="7">
                  <c:v>52.044233807266984</c:v>
                </c:pt>
                <c:pt idx="8">
                  <c:v>54.520037278657973</c:v>
                </c:pt>
                <c:pt idx="9">
                  <c:v>45.76771135106663</c:v>
                </c:pt>
                <c:pt idx="10">
                  <c:v>47.286652078774615</c:v>
                </c:pt>
                <c:pt idx="11">
                  <c:v>49.781929059400213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74-430A-8A87-E4DF69FD7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1732944"/>
        <c:axId val="591730784"/>
      </c:lineChart>
      <c:catAx>
        <c:axId val="59173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1730784"/>
        <c:crosses val="autoZero"/>
        <c:auto val="1"/>
        <c:lblAlgn val="ctr"/>
        <c:lblOffset val="100"/>
        <c:noMultiLvlLbl val="0"/>
      </c:catAx>
      <c:valAx>
        <c:axId val="59173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173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217666187952915E-2"/>
          <c:y val="3.7241151258204826E-2"/>
          <c:w val="0.89167731392066563"/>
          <c:h val="0.79522860460177891"/>
        </c:manualLayout>
      </c:layout>
      <c:lineChart>
        <c:grouping val="standard"/>
        <c:varyColors val="0"/>
        <c:ser>
          <c:idx val="0"/>
          <c:order val="0"/>
          <c:tx>
            <c:strRef>
              <c:f>'https://d.docs.live.net/ee19cfac9c0ac879/ProjectPhD/macroeconomyindia/IndianEconomyMacroanalysis/[FiscalStory 9th August.xlsx]Components of Government Exp'!$AL$2</c:f>
              <c:strCache>
                <c:ptCount val="1"/>
                <c:pt idx="0">
                  <c:v>Revenue Defence expenditure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pPr>
              <a:solidFill>
                <a:schemeClr val="accent3">
                  <a:shade val="65000"/>
                </a:schemeClr>
              </a:solidFill>
              <a:ln w="6350" cap="flat" cmpd="sng" algn="ctr">
                <a:solidFill>
                  <a:schemeClr val="accent3">
                    <a:shade val="65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'https://d.docs.live.net/ee19cfac9c0ac879/ProjectPhD/macroeconomyindia/IndianEconomyMacroanalysis/[FiscalStory 9th August.xlsx]Components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'https://d.docs.live.net/ee19cfac9c0ac879/ProjectPhD/macroeconomyindia/IndianEconomyMacroanalysis/[FiscalStory 9th August.xlsx]Components of Government Exp'!$AL$3:$AL$24</c:f>
              <c:numCache>
                <c:formatCode>General</c:formatCode>
                <c:ptCount val="22"/>
                <c:pt idx="0">
                  <c:v>1052</c:v>
                </c:pt>
                <c:pt idx="1">
                  <c:v>1347</c:v>
                </c:pt>
                <c:pt idx="2">
                  <c:v>1439</c:v>
                </c:pt>
                <c:pt idx="3">
                  <c:v>1481</c:v>
                </c:pt>
                <c:pt idx="4">
                  <c:v>1920</c:v>
                </c:pt>
                <c:pt idx="5">
                  <c:v>2251</c:v>
                </c:pt>
                <c:pt idx="6">
                  <c:v>2347</c:v>
                </c:pt>
                <c:pt idx="7">
                  <c:v>2386</c:v>
                </c:pt>
                <c:pt idx="8">
                  <c:v>2614</c:v>
                </c:pt>
                <c:pt idx="9">
                  <c:v>3094</c:v>
                </c:pt>
                <c:pt idx="10">
                  <c:v>3278</c:v>
                </c:pt>
                <c:pt idx="11">
                  <c:v>3844</c:v>
                </c:pt>
                <c:pt idx="12">
                  <c:v>4494</c:v>
                </c:pt>
                <c:pt idx="13">
                  <c:v>5189</c:v>
                </c:pt>
                <c:pt idx="14">
                  <c:v>6324</c:v>
                </c:pt>
                <c:pt idx="15">
                  <c:v>7021</c:v>
                </c:pt>
                <c:pt idx="16">
                  <c:v>9179</c:v>
                </c:pt>
                <c:pt idx="17">
                  <c:v>8861</c:v>
                </c:pt>
                <c:pt idx="18">
                  <c:v>9558</c:v>
                </c:pt>
                <c:pt idx="19">
                  <c:v>10194</c:v>
                </c:pt>
                <c:pt idx="20">
                  <c:v>10874</c:v>
                </c:pt>
                <c:pt idx="21">
                  <c:v>11442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3E-46B5-AF15-28A58200AEDA}"/>
            </c:ext>
          </c:extLst>
        </c:ser>
        <c:ser>
          <c:idx val="1"/>
          <c:order val="1"/>
          <c:tx>
            <c:strRef>
              <c:f>'https://d.docs.live.net/ee19cfac9c0ac879/ProjectPhD/macroeconomyindia/IndianEconomyMacroanalysis/[FiscalStory 9th August.xlsx]Components of Government Exp'!$AM$2</c:f>
              <c:strCache>
                <c:ptCount val="1"/>
                <c:pt idx="0">
                  <c:v> Interest payments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trendline>
            <c:spPr>
              <a:ln w="6350" cap="rnd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13185856484920516"/>
                  <c:y val="-3.017177171339616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cat>
            <c:strRef>
              <c:f>'https://d.docs.live.net/ee19cfac9c0ac879/ProjectPhD/macroeconomyindia/IndianEconomyMacroanalysis/[FiscalStory 9th August.xlsx]Components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'https://d.docs.live.net/ee19cfac9c0ac879/ProjectPhD/macroeconomyindia/IndianEconomyMacroanalysis/[FiscalStory 9th August.xlsx]Components of Government Exp'!$AM$3:$AM$24</c:f>
              <c:numCache>
                <c:formatCode>General</c:formatCode>
                <c:ptCount val="22"/>
                <c:pt idx="0">
                  <c:v>606</c:v>
                </c:pt>
                <c:pt idx="1">
                  <c:v>670</c:v>
                </c:pt>
                <c:pt idx="2">
                  <c:v>776</c:v>
                </c:pt>
                <c:pt idx="3">
                  <c:v>882</c:v>
                </c:pt>
                <c:pt idx="4">
                  <c:v>1001</c:v>
                </c:pt>
                <c:pt idx="5">
                  <c:v>1228</c:v>
                </c:pt>
                <c:pt idx="6">
                  <c:v>1488</c:v>
                </c:pt>
                <c:pt idx="7">
                  <c:v>1646</c:v>
                </c:pt>
                <c:pt idx="8">
                  <c:v>1984</c:v>
                </c:pt>
                <c:pt idx="9">
                  <c:v>2292</c:v>
                </c:pt>
                <c:pt idx="10">
                  <c:v>2604</c:v>
                </c:pt>
                <c:pt idx="11">
                  <c:v>3195</c:v>
                </c:pt>
                <c:pt idx="12">
                  <c:v>3938</c:v>
                </c:pt>
                <c:pt idx="13">
                  <c:v>4795</c:v>
                </c:pt>
                <c:pt idx="14">
                  <c:v>5974</c:v>
                </c:pt>
                <c:pt idx="15">
                  <c:v>7512</c:v>
                </c:pt>
                <c:pt idx="16">
                  <c:v>9246</c:v>
                </c:pt>
                <c:pt idx="17">
                  <c:v>11251</c:v>
                </c:pt>
                <c:pt idx="18">
                  <c:v>14278</c:v>
                </c:pt>
                <c:pt idx="19">
                  <c:v>17757</c:v>
                </c:pt>
                <c:pt idx="20">
                  <c:v>21498</c:v>
                </c:pt>
                <c:pt idx="21">
                  <c:v>26596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3E-46B5-AF15-28A58200AEDA}"/>
            </c:ext>
          </c:extLst>
        </c:ser>
        <c:ser>
          <c:idx val="2"/>
          <c:order val="2"/>
          <c:tx>
            <c:strRef>
              <c:f>'https://d.docs.live.net/ee19cfac9c0ac879/ProjectPhD/macroeconomyindia/IndianEconomyMacroanalysis/[FiscalStory 9th August.xlsx]Components of Government Exp'!$AN$2</c:f>
              <c:strCache>
                <c:ptCount val="1"/>
                <c:pt idx="0">
                  <c:v> Subsidies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pPr>
              <a:solidFill>
                <a:schemeClr val="accent3">
                  <a:tint val="65000"/>
                </a:schemeClr>
              </a:solidFill>
              <a:ln w="6350" cap="flat" cmpd="sng" algn="ctr">
                <a:solidFill>
                  <a:schemeClr val="accent3">
                    <a:tint val="65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'https://d.docs.live.net/ee19cfac9c0ac879/ProjectPhD/macroeconomyindia/IndianEconomyMacroanalysis/[FiscalStory 9th August.xlsx]Components of Government Exp'!$AK$3:$AK$24</c:f>
              <c:strCache>
                <c:ptCount val="22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</c:strCache>
            </c:strRef>
          </c:cat>
          <c:val>
            <c:numRef>
              <c:f>'https://d.docs.live.net/ee19cfac9c0ac879/ProjectPhD/macroeconomyindia/IndianEconomyMacroanalysis/[FiscalStory 9th August.xlsx]Components of Government Exp'!$AN$3:$AN$24</c:f>
              <c:numCache>
                <c:formatCode>General</c:formatCode>
                <c:ptCount val="22"/>
                <c:pt idx="0">
                  <c:v>94</c:v>
                </c:pt>
                <c:pt idx="1">
                  <c:v>104</c:v>
                </c:pt>
                <c:pt idx="2">
                  <c:v>205</c:v>
                </c:pt>
                <c:pt idx="3">
                  <c:v>361</c:v>
                </c:pt>
                <c:pt idx="4">
                  <c:v>419</c:v>
                </c:pt>
                <c:pt idx="5">
                  <c:v>470</c:v>
                </c:pt>
                <c:pt idx="6">
                  <c:v>947</c:v>
                </c:pt>
                <c:pt idx="7">
                  <c:v>1287</c:v>
                </c:pt>
                <c:pt idx="8">
                  <c:v>1475</c:v>
                </c:pt>
                <c:pt idx="9">
                  <c:v>1821</c:v>
                </c:pt>
                <c:pt idx="10">
                  <c:v>2028</c:v>
                </c:pt>
                <c:pt idx="11">
                  <c:v>1941</c:v>
                </c:pt>
                <c:pt idx="12">
                  <c:v>2262</c:v>
                </c:pt>
                <c:pt idx="13">
                  <c:v>2902</c:v>
                </c:pt>
                <c:pt idx="14">
                  <c:v>4038</c:v>
                </c:pt>
                <c:pt idx="15">
                  <c:v>4796</c:v>
                </c:pt>
                <c:pt idx="16">
                  <c:v>5451</c:v>
                </c:pt>
                <c:pt idx="17">
                  <c:v>5980</c:v>
                </c:pt>
                <c:pt idx="18">
                  <c:v>7732</c:v>
                </c:pt>
                <c:pt idx="19">
                  <c:v>10474</c:v>
                </c:pt>
                <c:pt idx="20">
                  <c:v>12158</c:v>
                </c:pt>
                <c:pt idx="21">
                  <c:v>12253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3E-46B5-AF15-28A58200A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235264"/>
        <c:axId val="189235824"/>
      </c:lineChart>
      <c:catAx>
        <c:axId val="18923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35824"/>
        <c:crosses val="autoZero"/>
        <c:auto val="1"/>
        <c:lblAlgn val="ctr"/>
        <c:lblOffset val="100"/>
        <c:noMultiLvlLbl val="0"/>
      </c:catAx>
      <c:valAx>
        <c:axId val="18923582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3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4483071691510266"/>
          <c:y val="0.10363669210298061"/>
          <c:w val="0.32057808811634397"/>
          <c:h val="0.24262186663736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'[calcualtion for GDP.xlsx]Fiscal Deficit'!$B$2</c:f>
              <c:strCache>
                <c:ptCount val="1"/>
                <c:pt idx="0">
                  <c:v>Fiscal Deficit as proportion of GDP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'[calcualtion for GDP.xlsx]Fiscal Deficit'!$A$3:$A$41</c:f>
              <c:strCache>
                <c:ptCount val="39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  <c:pt idx="22">
                  <c:v>1992-93   </c:v>
                </c:pt>
                <c:pt idx="23">
                  <c:v>1993-94   </c:v>
                </c:pt>
                <c:pt idx="24">
                  <c:v>1994-95   </c:v>
                </c:pt>
                <c:pt idx="25">
                  <c:v>1995-96   </c:v>
                </c:pt>
                <c:pt idx="26">
                  <c:v>1996-97   </c:v>
                </c:pt>
                <c:pt idx="27">
                  <c:v>1997-98   </c:v>
                </c:pt>
                <c:pt idx="28">
                  <c:v>1998-99   </c:v>
                </c:pt>
                <c:pt idx="29">
                  <c:v>1999-00   </c:v>
                </c:pt>
                <c:pt idx="30">
                  <c:v>2000-01   </c:v>
                </c:pt>
                <c:pt idx="31">
                  <c:v>2001-02   </c:v>
                </c:pt>
                <c:pt idx="32">
                  <c:v>2002-03   </c:v>
                </c:pt>
                <c:pt idx="33">
                  <c:v>2003-04   </c:v>
                </c:pt>
                <c:pt idx="34">
                  <c:v>2004-05   </c:v>
                </c:pt>
                <c:pt idx="35">
                  <c:v>2005-06   </c:v>
                </c:pt>
                <c:pt idx="36">
                  <c:v>2006-07   </c:v>
                </c:pt>
                <c:pt idx="37">
                  <c:v>2007-08   </c:v>
                </c:pt>
                <c:pt idx="38">
                  <c:v>2008-09   </c:v>
                </c:pt>
              </c:strCache>
            </c:strRef>
          </c:cat>
          <c:val>
            <c:numRef>
              <c:f>'[calcualtion for GDP.xlsx]Fiscal Deficit'!$B$3:$B$41</c:f>
              <c:numCache>
                <c:formatCode>0.00</c:formatCode>
                <c:ptCount val="39"/>
                <c:pt idx="0">
                  <c:v>1.6865229518476073</c:v>
                </c:pt>
                <c:pt idx="1">
                  <c:v>2.4574440159117987</c:v>
                </c:pt>
                <c:pt idx="2">
                  <c:v>1.8134857394075947</c:v>
                </c:pt>
                <c:pt idx="3">
                  <c:v>1.1621605347142772</c:v>
                </c:pt>
                <c:pt idx="4">
                  <c:v>1.1029505521128198</c:v>
                </c:pt>
                <c:pt idx="5">
                  <c:v>1.6195485686467745</c:v>
                </c:pt>
                <c:pt idx="6">
                  <c:v>1.7322123172196451</c:v>
                </c:pt>
                <c:pt idx="7">
                  <c:v>1.7636873030078992</c:v>
                </c:pt>
                <c:pt idx="8">
                  <c:v>1.908935001032585</c:v>
                </c:pt>
                <c:pt idx="9">
                  <c:v>2.5647742622078509</c:v>
                </c:pt>
                <c:pt idx="10">
                  <c:v>3.5151681915113162</c:v>
                </c:pt>
                <c:pt idx="11">
                  <c:v>2.6878604256315679</c:v>
                </c:pt>
                <c:pt idx="12">
                  <c:v>3.1262594277160458</c:v>
                </c:pt>
                <c:pt idx="13">
                  <c:v>3.4923702721531789</c:v>
                </c:pt>
                <c:pt idx="14">
                  <c:v>4.4016881428823593</c:v>
                </c:pt>
                <c:pt idx="15">
                  <c:v>4.8142750506522587</c:v>
                </c:pt>
                <c:pt idx="16">
                  <c:v>5.4114149217320593</c:v>
                </c:pt>
                <c:pt idx="17">
                  <c:v>5.1503237290456356</c:v>
                </c:pt>
                <c:pt idx="18">
                  <c:v>4.8924577946015724</c:v>
                </c:pt>
                <c:pt idx="19">
                  <c:v>4.864215352564365</c:v>
                </c:pt>
                <c:pt idx="20">
                  <c:v>5.3881156692835974</c:v>
                </c:pt>
                <c:pt idx="21">
                  <c:v>3.7606398983396181</c:v>
                </c:pt>
                <c:pt idx="22">
                  <c:v>4.0170557447537902</c:v>
                </c:pt>
                <c:pt idx="23">
                  <c:v>5.3122816338551981</c:v>
                </c:pt>
                <c:pt idx="24">
                  <c:v>3.968736832571345</c:v>
                </c:pt>
                <c:pt idx="25">
                  <c:v>3.560290079064417</c:v>
                </c:pt>
                <c:pt idx="26">
                  <c:v>3.3652566303766744</c:v>
                </c:pt>
                <c:pt idx="27">
                  <c:v>4.1293697181300164</c:v>
                </c:pt>
                <c:pt idx="28">
                  <c:v>4.565100825206045</c:v>
                </c:pt>
                <c:pt idx="29">
                  <c:v>4.6059601359810989</c:v>
                </c:pt>
                <c:pt idx="30">
                  <c:v>5.1302541534015154</c:v>
                </c:pt>
                <c:pt idx="31">
                  <c:v>5.400464775036947</c:v>
                </c:pt>
                <c:pt idx="32">
                  <c:v>5.4522580616248693</c:v>
                </c:pt>
                <c:pt idx="33">
                  <c:v>4.1950613877776242</c:v>
                </c:pt>
                <c:pt idx="34">
                  <c:v>4.0087546639732494</c:v>
                </c:pt>
                <c:pt idx="35">
                  <c:v>4.0633789308632009</c:v>
                </c:pt>
                <c:pt idx="36">
                  <c:v>3.6628399924149457</c:v>
                </c:pt>
                <c:pt idx="37">
                  <c:v>2.5556590591523056</c:v>
                </c:pt>
                <c:pt idx="38">
                  <c:v>6.1826244096635081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3B-412A-8122-AC3398DAC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2282992"/>
        <c:axId val="662275448"/>
      </c:lineChart>
      <c:catAx>
        <c:axId val="6622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275448"/>
        <c:crosses val="autoZero"/>
        <c:auto val="1"/>
        <c:lblAlgn val="ctr"/>
        <c:lblOffset val="100"/>
        <c:noMultiLvlLbl val="0"/>
      </c:catAx>
      <c:valAx>
        <c:axId val="662275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28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73DD-1B42-C582-16F3-767BB9389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D940-4FAE-1915-5C49-F887EE788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97170-4BBB-DB19-D0D1-437C4028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14BE5-C82E-B758-B161-C6AC620B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28AA9-4B57-9D30-2AA6-4238F293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35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ACDAA-7801-CC62-94B5-3C30D9F77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85860-07EC-C5EB-B86F-5D101B731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19F9A-3048-D3B7-2742-58254FE6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5F72-A35E-9964-BCE0-51A0F07F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802A-798A-3CFF-D10E-4E01102F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436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6613B-7BB6-A322-A4EC-8931CBE41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30372-8A1A-EAA8-16DE-BD174A2CD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BBF2E-1DF6-2199-C385-FCF8C9B4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90896-8B92-4A8A-5F3C-8042BCA0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C3352-62C1-018D-0DCB-D907ED5A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2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00F0-6004-EAE6-04B4-FD37A410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035F7-BDEB-3D42-92E0-5B5BB8585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9F75F-6264-5CA2-0E5F-6474E0D8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FDD6D-68AE-DC3B-CD2D-2C2C91D0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48685-CAC1-C2E0-7CE9-A1BF225C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953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5C5A-5957-0BBF-D92D-DB28EB0F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B1623-B177-6697-C3EE-A749BD3E0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C5B21-2081-0291-006F-142E13ED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B8C57-0B6C-02B4-8373-6E11491C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22DE9-966D-A11F-55C9-F3D21AB6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01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171B-59B1-4794-982C-328C22AC6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56AB8-4F4C-DA30-5F80-4FD8581D5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0F056-1227-5B80-7CE3-FF23DF743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3C10C-385A-C049-2756-EB5903B5A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0D320-FBF5-CBB9-A072-367371C2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9C5AD-BC9D-C58D-E321-F3C677E10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59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C465-B7E9-BC6C-F2EE-263DDEEEE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0F3C9-56BB-1C4B-DD0B-3B39FC19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5D4B9-CD2D-EA09-6395-FEAE485B0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E966DF-1388-F33F-FF1E-A0DF0F284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FCD94-4D3A-8ED6-6113-A45A10C18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531AC-03D6-6052-7BDD-620A4341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CB032-8B95-3AFC-9EC8-D2785288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A35295-99FF-F5EC-2E0A-B86FAF8B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5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0E92D-2CE7-F9AE-B9AA-2D39D329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6FCA97-6CB5-5670-5A6B-DB4876EAE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3427B-F24F-1C4A-22E4-B929511EA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2AA86-A4CC-5B54-AB71-CD24ACDA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93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67B59-9C8D-07CC-E237-3EA653C6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026CD-2CFF-2E49-F9C5-CD6A7983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ED6E0-0C0D-74EE-1A6D-FDA0A2714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84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CB1B-ECE7-9016-A7A3-079BA1D46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4B63-A031-6579-B611-782FFE31F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0F7DE-8BDD-7FDE-6642-DCB81CFBD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5CBC3-EE09-50E8-A146-A19E80AA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3A48B-104A-BDCD-9E3B-7460B2E6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F8494-6AFA-4AD8-3302-1EAB54149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68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E2FE-C11C-E6E7-CF57-B04B83159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4508FB-CB71-397A-B969-14110F1FC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E57E6-77F4-DDF6-D319-21190AA4B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35171-6F40-FA9C-59EC-5FA0C12F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62722-0BFC-30D0-C74C-6621B1BC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F64F6-2AB6-A61A-61EB-D838F3A5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089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68FE40-6354-410D-018D-AACB4AE6C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D4CF3-427B-F854-A87A-73E432357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666D7-66E0-9C31-360F-78DD080ED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6D220-B686-4469-B345-AB2081AF7A1F}" type="datetimeFigureOut">
              <a:rPr lang="en-IN" smtClean="0"/>
              <a:t>13-10-2023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C8463-1A61-2E9A-5D19-9A42352FC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5CDC0-EA62-E0DD-DED9-1A014884D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DABA-FCB0-4468-A6DE-E6B9E92EBA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89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AECD-E996-62F1-A664-126E16BF40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Turn To Populism under Indira Gandhi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7F1E6-67A2-F02C-96E5-6009EF7DBF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1967–79</a:t>
            </a:r>
          </a:p>
        </p:txBody>
      </p:sp>
    </p:spTree>
    <p:extLst>
      <p:ext uri="{BB962C8B-B14F-4D97-AF65-F5344CB8AC3E}">
        <p14:creationId xmlns:p14="http://schemas.microsoft.com/office/powerpoint/2010/main" val="1464356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30E7-477D-5653-79CD-4B933F5C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8CA30-DFFA-0CBF-D5AA-1FC510CE9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Indira won the 1972 elections but faced political challenges to her policies.</a:t>
            </a:r>
          </a:p>
          <a:p>
            <a:r>
              <a:rPr lang="en-IN" dirty="0"/>
              <a:t>In particular, there was challenge to the newly devised land re-distribution bill which was the core of Indira’s strategy to establish her regime.</a:t>
            </a:r>
          </a:p>
          <a:p>
            <a:r>
              <a:rPr lang="en-IN" dirty="0"/>
              <a:t>After multiple successful challenges to this bill in court, Indira called a state of emergency in order to bring political stability and pass her policies through the legislature.</a:t>
            </a:r>
          </a:p>
          <a:p>
            <a:r>
              <a:rPr lang="en-IN" dirty="0"/>
              <a:t>However, the policies were not successful at the grassroots level.</a:t>
            </a:r>
          </a:p>
        </p:txBody>
      </p:sp>
    </p:spTree>
    <p:extLst>
      <p:ext uri="{BB962C8B-B14F-4D97-AF65-F5344CB8AC3E}">
        <p14:creationId xmlns:p14="http://schemas.microsoft.com/office/powerpoint/2010/main" val="4121248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2B337A-1D39-917C-2767-AF6490B85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r>
              <a:rPr lang="en-IN" sz="4000" dirty="0"/>
              <a:t>Impact of Indira policies on the economy (growth rates)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B3951D-B56B-44C7-96EA-3372AC911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820410"/>
              </p:ext>
            </p:extLst>
          </p:nvPr>
        </p:nvGraphicFramePr>
        <p:xfrm>
          <a:off x="838200" y="2116511"/>
          <a:ext cx="10506458" cy="377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55">
                  <a:extLst>
                    <a:ext uri="{9D8B030D-6E8A-4147-A177-3AD203B41FA5}">
                      <a16:colId xmlns:a16="http://schemas.microsoft.com/office/drawing/2014/main" val="3177395374"/>
                    </a:ext>
                  </a:extLst>
                </a:gridCol>
                <a:gridCol w="1626227">
                  <a:extLst>
                    <a:ext uri="{9D8B030D-6E8A-4147-A177-3AD203B41FA5}">
                      <a16:colId xmlns:a16="http://schemas.microsoft.com/office/drawing/2014/main" val="2137414594"/>
                    </a:ext>
                  </a:extLst>
                </a:gridCol>
                <a:gridCol w="1626227">
                  <a:extLst>
                    <a:ext uri="{9D8B030D-6E8A-4147-A177-3AD203B41FA5}">
                      <a16:colId xmlns:a16="http://schemas.microsoft.com/office/drawing/2014/main" val="3735316906"/>
                    </a:ext>
                  </a:extLst>
                </a:gridCol>
                <a:gridCol w="1510284">
                  <a:extLst>
                    <a:ext uri="{9D8B030D-6E8A-4147-A177-3AD203B41FA5}">
                      <a16:colId xmlns:a16="http://schemas.microsoft.com/office/drawing/2014/main" val="698109886"/>
                    </a:ext>
                  </a:extLst>
                </a:gridCol>
                <a:gridCol w="1386781">
                  <a:extLst>
                    <a:ext uri="{9D8B030D-6E8A-4147-A177-3AD203B41FA5}">
                      <a16:colId xmlns:a16="http://schemas.microsoft.com/office/drawing/2014/main" val="3932615514"/>
                    </a:ext>
                  </a:extLst>
                </a:gridCol>
                <a:gridCol w="1386781">
                  <a:extLst>
                    <a:ext uri="{9D8B030D-6E8A-4147-A177-3AD203B41FA5}">
                      <a16:colId xmlns:a16="http://schemas.microsoft.com/office/drawing/2014/main" val="3142690693"/>
                    </a:ext>
                  </a:extLst>
                </a:gridCol>
                <a:gridCol w="1807703">
                  <a:extLst>
                    <a:ext uri="{9D8B030D-6E8A-4147-A177-3AD203B41FA5}">
                      <a16:colId xmlns:a16="http://schemas.microsoft.com/office/drawing/2014/main" val="2208573018"/>
                    </a:ext>
                  </a:extLst>
                </a:gridCol>
              </a:tblGrid>
              <a:tr h="12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Period (Base Year 2004–05)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Private Final Consumption Expenditure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Government Final Consumption Expenditure 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Gross Fixed Capital Formation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Exports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Imports of Goods and Services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GDP at Market Prices 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503927299"/>
                  </a:ext>
                </a:extLst>
              </a:tr>
              <a:tr h="653919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1967–1980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3.08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5.23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3.86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8.6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3.69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3.62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1157663574"/>
                  </a:ext>
                </a:extLst>
              </a:tr>
              <a:tr h="12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Period (Base Year 2004–05)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Agriculture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Industry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>
                          <a:effectLst/>
                        </a:rPr>
                        <a:t>Services (Including Construction)</a:t>
                      </a:r>
                      <a:endParaRPr lang="en-IN" sz="1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2720903987"/>
                  </a:ext>
                </a:extLst>
              </a:tr>
              <a:tr h="653919">
                <a:tc>
                  <a:txBody>
                    <a:bodyPr/>
                    <a:lstStyle/>
                    <a:p>
                      <a:pPr algn="l" fontAlgn="b"/>
                      <a:r>
                        <a:rPr lang="en-IN" sz="1900" u="none" strike="noStrike" dirty="0">
                          <a:effectLst/>
                        </a:rPr>
                        <a:t>1967–1980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2.6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4.58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900" u="none" strike="noStrike">
                          <a:effectLst/>
                        </a:rPr>
                        <a:t>4.1</a:t>
                      </a:r>
                      <a:endParaRPr lang="en-IN" sz="1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123" marR="15123" marT="15123" marB="0" anchor="b"/>
                </a:tc>
                <a:extLst>
                  <a:ext uri="{0D108BD9-81ED-4DB2-BD59-A6C34878D82A}">
                    <a16:rowId xmlns:a16="http://schemas.microsoft.com/office/drawing/2014/main" val="415408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65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E8A4C6-B073-7103-0B83-3C9E72DA6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IN" sz="4000" dirty="0"/>
              <a:t>Impact on social re-distribution (Gini coefficient)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2A0F280-724A-840C-3305-FCD6F04E5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770436"/>
              </p:ext>
            </p:extLst>
          </p:nvPr>
        </p:nvGraphicFramePr>
        <p:xfrm>
          <a:off x="1450151" y="2115979"/>
          <a:ext cx="9282555" cy="377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1795">
                  <a:extLst>
                    <a:ext uri="{9D8B030D-6E8A-4147-A177-3AD203B41FA5}">
                      <a16:colId xmlns:a16="http://schemas.microsoft.com/office/drawing/2014/main" val="4111433507"/>
                    </a:ext>
                  </a:extLst>
                </a:gridCol>
                <a:gridCol w="3134175">
                  <a:extLst>
                    <a:ext uri="{9D8B030D-6E8A-4147-A177-3AD203B41FA5}">
                      <a16:colId xmlns:a16="http://schemas.microsoft.com/office/drawing/2014/main" val="1884291375"/>
                    </a:ext>
                  </a:extLst>
                </a:gridCol>
                <a:gridCol w="2336585">
                  <a:extLst>
                    <a:ext uri="{9D8B030D-6E8A-4147-A177-3AD203B41FA5}">
                      <a16:colId xmlns:a16="http://schemas.microsoft.com/office/drawing/2014/main" val="2242338559"/>
                    </a:ext>
                  </a:extLst>
                </a:gridCol>
              </a:tblGrid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>
                          <a:effectLst/>
                        </a:rPr>
                        <a:t>Year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>
                          <a:effectLst/>
                        </a:rPr>
                        <a:t>Urban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>
                          <a:effectLst/>
                        </a:rPr>
                        <a:t>Rural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3823167048"/>
                  </a:ext>
                </a:extLst>
              </a:tr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 dirty="0">
                          <a:effectLst/>
                        </a:rPr>
                        <a:t>1961–62</a:t>
                      </a:r>
                      <a:endParaRPr lang="en-IN" sz="33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0.357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0.313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2901266406"/>
                  </a:ext>
                </a:extLst>
              </a:tr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 dirty="0">
                          <a:effectLst/>
                        </a:rPr>
                        <a:t>1967–68</a:t>
                      </a:r>
                      <a:endParaRPr lang="en-IN" sz="33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0.332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0.291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1229434437"/>
                  </a:ext>
                </a:extLst>
              </a:tr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 dirty="0">
                          <a:effectLst/>
                        </a:rPr>
                        <a:t>1968–69</a:t>
                      </a:r>
                      <a:endParaRPr lang="en-IN" sz="33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0.329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0.305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2067541323"/>
                  </a:ext>
                </a:extLst>
              </a:tr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 dirty="0">
                          <a:effectLst/>
                        </a:rPr>
                        <a:t>1977–78</a:t>
                      </a:r>
                      <a:endParaRPr lang="en-IN" sz="33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0.346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0.336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3216230982"/>
                  </a:ext>
                </a:extLst>
              </a:tr>
              <a:tr h="629698">
                <a:tc>
                  <a:txBody>
                    <a:bodyPr/>
                    <a:lstStyle/>
                    <a:p>
                      <a:pPr algn="l" fontAlgn="b"/>
                      <a:r>
                        <a:rPr lang="en-IN" sz="3300" u="none" strike="noStrike" dirty="0">
                          <a:effectLst/>
                        </a:rPr>
                        <a:t>1983–84</a:t>
                      </a:r>
                      <a:endParaRPr lang="en-IN" sz="33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>
                          <a:effectLst/>
                        </a:rPr>
                        <a:t>0.34</a:t>
                      </a:r>
                      <a:endParaRPr lang="en-IN" sz="33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3300" u="none" strike="noStrike" dirty="0">
                          <a:effectLst/>
                        </a:rPr>
                        <a:t>0.31</a:t>
                      </a:r>
                      <a:endParaRPr lang="en-IN" sz="33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26194" marR="26194" marT="26194" marB="0" anchor="b"/>
                </a:tc>
                <a:extLst>
                  <a:ext uri="{0D108BD9-81ED-4DB2-BD59-A6C34878D82A}">
                    <a16:rowId xmlns:a16="http://schemas.microsoft.com/office/drawing/2014/main" val="501915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96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93ADA-E919-2888-793E-06BB37408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pPr algn="ctr"/>
            <a:r>
              <a:rPr lang="en-IN" sz="4000" dirty="0"/>
              <a:t>Balance of Payment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43D416-3EAE-4C1B-9FB4-BD09F0163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72707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7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F5C67-1087-5C4C-97EE-789B89761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pPr algn="ctr"/>
            <a:r>
              <a:rPr lang="en-IN" sz="4000" dirty="0"/>
              <a:t>Trends in Investment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B120F6-44B9-3CA1-F51F-51C9F1291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072748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296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FF5DE-C161-6D46-ED7C-BBC5C97AB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IN" sz="4000" dirty="0"/>
              <a:t>Increasing cost of borrowings: Trends in revenue expenditures</a:t>
            </a:r>
            <a:br>
              <a:rPr lang="en-IN" sz="4000" dirty="0"/>
            </a:br>
            <a:endParaRPr lang="en-IN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0AE7DC-8ACE-47D2-A75D-544DF6721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365355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5680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03AF4-9D4C-A250-8E49-B76B7056A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pPr algn="ctr"/>
            <a:r>
              <a:rPr lang="en-IN" sz="4000" dirty="0"/>
              <a:t>Fiscal deficit as a proportion of GDP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399CCE-5D38-843D-6DB6-A69EAD623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52603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722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EDD4-C2D0-1BCE-D966-AB6BE0F6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Failures of Indira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790F2-95EA-E3CC-CB9D-C119CDC95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Indira’s policies were populist as they were meant to benefit the impoverished classes at the cost of industries and large landlords.</a:t>
            </a:r>
          </a:p>
          <a:p>
            <a:r>
              <a:rPr lang="en-IN" dirty="0"/>
              <a:t>There was no clear logic to her policies, and they halted the progress in industrial growth achieved through Nehruvian plans.</a:t>
            </a:r>
          </a:p>
          <a:p>
            <a:r>
              <a:rPr lang="en-IN" dirty="0"/>
              <a:t>Intermediate classes benefitted from the lack of clear regulations in the industrial licensing process. </a:t>
            </a:r>
          </a:p>
          <a:p>
            <a:r>
              <a:rPr lang="en-IN" dirty="0"/>
              <a:t>Indira increased commercial borrowings to fund populist policies. The cost to government went up exponentially and led to crippling inflation through this period. </a:t>
            </a:r>
          </a:p>
        </p:txBody>
      </p:sp>
    </p:spTree>
    <p:extLst>
      <p:ext uri="{BB962C8B-B14F-4D97-AF65-F5344CB8AC3E}">
        <p14:creationId xmlns:p14="http://schemas.microsoft.com/office/powerpoint/2010/main" val="1860651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87F93-4259-9DC9-CDC4-924265602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Crisis of 1979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A7451-0FB9-FB6D-F15C-5383207F8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Economy faced worst crisis in 1979: growth rate fell by 6 percent.</a:t>
            </a:r>
          </a:p>
          <a:p>
            <a:r>
              <a:rPr lang="en-IN" dirty="0"/>
              <a:t>This was driven by a BOP crisis brought about by a sudden rise in India’s import bill due to OPEC prise rise of oil in 1973 and 1979.</a:t>
            </a:r>
          </a:p>
          <a:p>
            <a:r>
              <a:rPr lang="en-IN" dirty="0"/>
              <a:t>The government was severely curtailed in spending due to exponential rise in interest payment.</a:t>
            </a:r>
          </a:p>
          <a:p>
            <a:r>
              <a:rPr lang="en-IN" dirty="0"/>
              <a:t>Industries stagnated due to drastic cuts in public investment.</a:t>
            </a:r>
          </a:p>
          <a:p>
            <a:r>
              <a:rPr lang="en-IN" dirty="0"/>
              <a:t>There was turmoil as Indira lost power in government but coalition of parties under Janata party could not keep power.</a:t>
            </a:r>
          </a:p>
        </p:txBody>
      </p:sp>
    </p:spTree>
    <p:extLst>
      <p:ext uri="{BB962C8B-B14F-4D97-AF65-F5344CB8AC3E}">
        <p14:creationId xmlns:p14="http://schemas.microsoft.com/office/powerpoint/2010/main" val="389066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95F36-13F6-7383-655E-620E6C00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Arial" pitchFamily="34" charset="0"/>
              </a:rPr>
              <a:t>Crisis of 1965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91C99-3DFE-9FCA-6874-7F083668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cs typeface="Arial" pitchFamily="34" charset="0"/>
              </a:rPr>
              <a:t>Agricultural crisis (failure of monsoons) leads to severe shortfall in food stock. </a:t>
            </a:r>
            <a:r>
              <a:rPr lang="en-US" dirty="0"/>
              <a:t>Production of food grain dropped from 89m to 72m in 1965–66 and 76m in 1966–67.</a:t>
            </a:r>
            <a:endParaRPr lang="en-US" sz="2800" dirty="0">
              <a:cs typeface="Arial" pitchFamily="34" charset="0"/>
            </a:endParaRPr>
          </a:p>
          <a:p>
            <a:r>
              <a:rPr lang="en-US" sz="2800" dirty="0">
                <a:cs typeface="Arial" pitchFamily="34" charset="0"/>
              </a:rPr>
              <a:t>US withholds PL 480 aid at crucial time and pushes liberal policy conditionalities for India to receive more aid.</a:t>
            </a:r>
          </a:p>
          <a:p>
            <a:r>
              <a:rPr lang="en-US" sz="2800" dirty="0">
                <a:cs typeface="Arial" pitchFamily="34" charset="0"/>
              </a:rPr>
              <a:t>BOP deficit due to large imports of food grain and technology to alleviate food shortages.</a:t>
            </a:r>
          </a:p>
          <a:p>
            <a:r>
              <a:rPr lang="en-US" dirty="0"/>
              <a:t>Military expenditure and drain on resources: Indo-Pak War in 1964, Indo-China in 1962.</a:t>
            </a:r>
          </a:p>
          <a:p>
            <a:r>
              <a:rPr lang="en-US" sz="2800" dirty="0">
                <a:cs typeface="Arial" pitchFamily="34" charset="0"/>
              </a:rPr>
              <a:t>Nehru (Caesar-like) passes away and tensions arise within Congress party.</a:t>
            </a:r>
          </a:p>
          <a:p>
            <a:endParaRPr lang="en-US" sz="2800" dirty="0">
              <a:cs typeface="Arial" pitchFamily="34" charset="0"/>
            </a:endParaRPr>
          </a:p>
          <a:p>
            <a:endParaRPr lang="en-US" sz="2800" dirty="0">
              <a:cs typeface="Arial" pitchFamily="34" charset="0"/>
            </a:endParaRPr>
          </a:p>
          <a:p>
            <a:endParaRPr lang="en-US" sz="2800" dirty="0">
              <a:cs typeface="Arial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947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Breakdown of Nehruvian Model and introduction of liberal reforms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Liberal minded ministers: C. S. Subramaniam as agricultural minister, Gadgil as head of planning commission.</a:t>
            </a:r>
          </a:p>
          <a:p>
            <a:pPr lvl="1"/>
            <a:r>
              <a:rPr lang="en-US" dirty="0"/>
              <a:t>Changing role of Food Corporation of India – Minimum Support Price, Public Distribution System, and New Agricultural Strategy</a:t>
            </a:r>
          </a:p>
          <a:p>
            <a:r>
              <a:rPr lang="en-US" dirty="0"/>
              <a:t>Devaluation and end of overvalued currency regime</a:t>
            </a:r>
          </a:p>
          <a:p>
            <a:r>
              <a:rPr lang="en-US" dirty="0"/>
              <a:t>Dilution of Planning Commission powers</a:t>
            </a:r>
          </a:p>
          <a:p>
            <a:r>
              <a:rPr lang="en-US" dirty="0"/>
              <a:t>Indira elected in 1967, supported by Syndicate</a:t>
            </a:r>
          </a:p>
        </p:txBody>
      </p:sp>
    </p:spTree>
    <p:extLst>
      <p:ext uri="{BB962C8B-B14F-4D97-AF65-F5344CB8AC3E}">
        <p14:creationId xmlns:p14="http://schemas.microsoft.com/office/powerpoint/2010/main" val="32850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AE57B-3D9B-4BAA-A1C7-4062264C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Agricultural Strategy – formerly IADP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7A741-6A4F-4FE4-8A3B-2E2B05890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increasing land productivity through newly discovered HYV seeds in wheat.</a:t>
            </a:r>
          </a:p>
          <a:p>
            <a:r>
              <a:rPr lang="en-US" dirty="0"/>
              <a:t>New cultivation techniques require regular water, chemical complements, and commercial farming practices</a:t>
            </a:r>
          </a:p>
          <a:p>
            <a:r>
              <a:rPr lang="en-US" dirty="0"/>
              <a:t>Government decided to focus on fertile regions. Provided subsidies, technical know-how, and marketing support to farmers who adopted new technologies.</a:t>
            </a:r>
          </a:p>
          <a:p>
            <a:r>
              <a:rPr lang="en-US" dirty="0"/>
              <a:t>Based on idea that market incentives will lead to new technologies being adopted by more farmers and intensive cultivation in new regions.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77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C337-AB74-54CB-F6AC-8910F225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New Agricultural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08AA-CEB6-AF87-DBC3-9E05197CA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Key role played by Food Commission of India in public procurement of food grains through APC: to provide incentives for farmers to undertake new technology.</a:t>
            </a:r>
          </a:p>
          <a:p>
            <a:r>
              <a:rPr lang="en-IN" dirty="0"/>
              <a:t>FCI established a minimum support price for foodgrain which was higher than market price.</a:t>
            </a:r>
          </a:p>
          <a:p>
            <a:r>
              <a:rPr lang="en-IN" dirty="0"/>
              <a:t>The procured food grain were distributed through the expanding Public Distribution System.</a:t>
            </a:r>
          </a:p>
          <a:p>
            <a:r>
              <a:rPr lang="en-IN" dirty="0"/>
              <a:t>PDS was originally a rationing mechanism but increasingly became the first major re-distributive policy in India.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827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BAB3-A354-4BA9-A2DF-51CE6A56F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The impact of NAS on the economy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E0A1C-168D-464F-9422-4E1227935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 in wheat which grew at 5.21 </a:t>
            </a:r>
            <a:r>
              <a:rPr lang="en-IN" dirty="0"/>
              <a:t>percent</a:t>
            </a:r>
            <a:r>
              <a:rPr lang="en-US" dirty="0"/>
              <a:t>. India gained self sufficiency in food stock by 1971.</a:t>
            </a:r>
          </a:p>
          <a:p>
            <a:r>
              <a:rPr lang="en-US" dirty="0"/>
              <a:t>Government did not allocate funds to public investment in agriculture.</a:t>
            </a:r>
          </a:p>
          <a:p>
            <a:r>
              <a:rPr lang="en-US" dirty="0"/>
              <a:t>Increased investment in private tube wells, chemicals and mechanization which benefitted individual farmers while affecting the soil and water level for region.</a:t>
            </a:r>
          </a:p>
          <a:p>
            <a:r>
              <a:rPr lang="en-US" dirty="0"/>
              <a:t>Increased class and regional inequality as farmers who owned more than 10 acres could benefit from investment in new technology.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664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6D9C-D334-396F-6CBB-63C73AB06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66CCF-D0B2-2CAB-5F92-8B3DF083C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Impact of NAS was only a revolution in certain regions and for certain classes.</a:t>
            </a:r>
          </a:p>
          <a:p>
            <a:r>
              <a:rPr lang="en-IN" dirty="0"/>
              <a:t>The growth in certain foodgrains did not lead to growth in the agricultural sector.</a:t>
            </a:r>
          </a:p>
          <a:p>
            <a:r>
              <a:rPr lang="en-IN" dirty="0"/>
              <a:t>Mohan Rao argues that agricultural markets for land, </a:t>
            </a:r>
            <a:r>
              <a:rPr lang="en-IN" dirty="0" err="1"/>
              <a:t>labor</a:t>
            </a:r>
            <a:r>
              <a:rPr lang="en-IN" dirty="0"/>
              <a:t>, and capital were not well developed for responding to price incentives provided by the government. </a:t>
            </a:r>
          </a:p>
        </p:txBody>
      </p:sp>
    </p:spTree>
    <p:extLst>
      <p:ext uri="{BB962C8B-B14F-4D97-AF65-F5344CB8AC3E}">
        <p14:creationId xmlns:p14="http://schemas.microsoft.com/office/powerpoint/2010/main" val="331368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52F9-6424-0478-2738-8224CE3D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Populism under Indira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EED3A-1185-3A4A-0470-AF883B633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INC was going through an ideological struggle with members of Syndicate pushing the policy away from Nehruvian principles and towards market reforms. </a:t>
            </a:r>
          </a:p>
          <a:p>
            <a:r>
              <a:rPr lang="en-IN" dirty="0"/>
              <a:t>Indira initially resisted within the party but eventually decided to split the Congress in 1969.</a:t>
            </a:r>
          </a:p>
          <a:p>
            <a:r>
              <a:rPr lang="en-IN" dirty="0"/>
              <a:t>She stood for elections against the Syndicate by bringing socialist policies and attacking the prosperous organised classes in the economy.</a:t>
            </a:r>
          </a:p>
        </p:txBody>
      </p:sp>
    </p:spTree>
    <p:extLst>
      <p:ext uri="{BB962C8B-B14F-4D97-AF65-F5344CB8AC3E}">
        <p14:creationId xmlns:p14="http://schemas.microsoft.com/office/powerpoint/2010/main" val="287856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C1CE5-F05E-D554-A99A-361D1509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Indira’s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445E7-6F9A-0E14-39C8-5D68C8331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Policies oriented towards the poor called ‘</a:t>
            </a:r>
            <a:r>
              <a:rPr lang="en-IN" dirty="0" err="1"/>
              <a:t>Garibi</a:t>
            </a:r>
            <a:r>
              <a:rPr lang="en-IN" dirty="0"/>
              <a:t> </a:t>
            </a:r>
            <a:r>
              <a:rPr lang="en-IN" dirty="0" err="1"/>
              <a:t>Hatoa</a:t>
            </a:r>
            <a:r>
              <a:rPr lang="en-IN" dirty="0"/>
              <a:t>’ which included liquidation of debt, reallocation of credit, land reallocation, subsidies to the poor and so on.</a:t>
            </a:r>
          </a:p>
          <a:p>
            <a:r>
              <a:rPr lang="en-IN" dirty="0"/>
              <a:t>Indira had to take resources from other policies to fund her new policies.</a:t>
            </a:r>
          </a:p>
          <a:p>
            <a:r>
              <a:rPr lang="en-IN" dirty="0"/>
              <a:t>She attacked domestic and foreign capital through the MRTP and FERA act and decreased public investment in industries.</a:t>
            </a:r>
          </a:p>
          <a:p>
            <a:r>
              <a:rPr lang="en-IN" dirty="0"/>
              <a:t>She wanted to break the dependence on foreign aid and took commercial borrowing at high cost to finance her policies.</a:t>
            </a:r>
          </a:p>
        </p:txBody>
      </p:sp>
    </p:spTree>
    <p:extLst>
      <p:ext uri="{BB962C8B-B14F-4D97-AF65-F5344CB8AC3E}">
        <p14:creationId xmlns:p14="http://schemas.microsoft.com/office/powerpoint/2010/main" val="40686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999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Office Theme</vt:lpstr>
      <vt:lpstr>The Turn To Populism under Indira Gandhi</vt:lpstr>
      <vt:lpstr>Crisis of 1965</vt:lpstr>
      <vt:lpstr>Breakdown of Nehruvian Model and introduction of liberal reforms</vt:lpstr>
      <vt:lpstr>New Agricultural Strategy – formerly IADP</vt:lpstr>
      <vt:lpstr>New Agricultural Strategy</vt:lpstr>
      <vt:lpstr> The impact of NAS on the economy</vt:lpstr>
      <vt:lpstr>PowerPoint Presentation</vt:lpstr>
      <vt:lpstr>Populism under Indira</vt:lpstr>
      <vt:lpstr>Indira’s policies</vt:lpstr>
      <vt:lpstr>PowerPoint Presentation</vt:lpstr>
      <vt:lpstr>Impact of Indira policies on the economy (growth rates)</vt:lpstr>
      <vt:lpstr>Impact on social re-distribution (Gini coefficient)</vt:lpstr>
      <vt:lpstr>Balance of Payment</vt:lpstr>
      <vt:lpstr>Trends in Investment</vt:lpstr>
      <vt:lpstr>Increasing cost of borrowings: Trends in revenue expenditures </vt:lpstr>
      <vt:lpstr>Fiscal deficit as a proportion of GDP</vt:lpstr>
      <vt:lpstr>Failures of Indira regime</vt:lpstr>
      <vt:lpstr>Crisis of 1979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Turn To Populism under Indira Gandhi</dc:title>
  <dc:creator>Rahul De</dc:creator>
  <cp:lastModifiedBy>Anandadeep Roy</cp:lastModifiedBy>
  <cp:revision>1</cp:revision>
  <dcterms:created xsi:type="dcterms:W3CDTF">2023-06-28T06:07:42Z</dcterms:created>
  <dcterms:modified xsi:type="dcterms:W3CDTF">2023-10-13T10:36:37Z</dcterms:modified>
</cp:coreProperties>
</file>