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0" r:id="rId5"/>
    <p:sldId id="263" r:id="rId6"/>
    <p:sldId id="262" r:id="rId7"/>
    <p:sldId id="261" r:id="rId8"/>
    <p:sldId id="258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60ECED-770D-48DC-B103-CAD0848B82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B9F745-B1B4-43AF-A4C0-976655D4E8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80DC3-0978-433B-9596-08FF400CF0B1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07D9D-5F7C-4BAD-93C5-B54B820089B2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4F9D2-BAB5-46DB-A3E7-8713A619BA8F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68AEA-BD62-4AD7-811E-4CC927BB43B1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D9F52-921F-4351-B301-DC3EE052933D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E2286-C2F3-4447-BC54-C663339A02C4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D1342-5376-4075-86EA-BFB683AE587E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005AC-3868-4A26-BE21-A4761D6334E5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0ECA4-8BBB-4736-8DAA-DE31106D0979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4F9A8-ADCF-4877-B933-6C4C5BC368D9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FA3B9-CB26-493E-9F15-181298CE5A76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102B479-F35B-4996-8074-1F88910D33F7}" type="datetime1">
              <a:rPr lang="en-US"/>
              <a:pPr/>
              <a:t>11/16/2011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81750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15362" name="Picture 5" descr="Z:\CUP\Z1_ED\GINLEY\CH28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836738"/>
            <a:ext cx="424815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Fig28_01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17410" name="Picture 2" descr="Z:\CUP\Z1_ED\GINLEY\CH28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0338" y="577850"/>
            <a:ext cx="6281737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114800" y="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Fig28_02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19458" name="Picture 2" descr="Z:\CUP\Z1_ED\GINLEY\CH28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8475" y="2662238"/>
            <a:ext cx="30670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0386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Fig28_03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1506" name="Picture 2" descr="Z:\CUP\Z1_ED\GINLEY\CH28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184400"/>
            <a:ext cx="4246563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Fig28_04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3554" name="Picture 2" descr="Z:\CUP\Z1_ED\GINLEY\CH28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728663"/>
            <a:ext cx="6248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038600" y="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Fig28_05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5602" name="Picture 2" descr="Z:\CUP\Z1_ED\GINLEY\CH28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9588" y="1865313"/>
            <a:ext cx="304482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1148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Fig28_06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7650" name="Picture 2" descr="Z:\CUP\Z1_ED\GINLEY\CH28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459038"/>
            <a:ext cx="42465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2672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Fig28_07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GB"/>
              <a:t>© Materials Research Society 2012</a:t>
            </a:r>
          </a:p>
        </p:txBody>
      </p:sp>
      <p:pic>
        <p:nvPicPr>
          <p:cNvPr id="29698" name="Picture 2" descr="Z:\CUP\Z1_ED\GINLEY\CH28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90600"/>
            <a:ext cx="24114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2672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Fig28_08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4</TotalTime>
  <Words>8</Words>
  <Application>Microsoft Office PowerPoint</Application>
  <PresentationFormat>On-screen Show (4:3)</PresentationFormat>
  <Paragraphs>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3</cp:revision>
  <dcterms:created xsi:type="dcterms:W3CDTF">2011-11-11T10:21:09Z</dcterms:created>
  <dcterms:modified xsi:type="dcterms:W3CDTF">2011-11-16T15:53:55Z</dcterms:modified>
</cp:coreProperties>
</file>