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00" d="100"/>
          <a:sy n="300" d="100"/>
        </p:scale>
        <p:origin x="3408" y="2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6197D-7D7A-AE45-83A8-409B73917BAE}" type="datetimeFigureOut">
              <a:t>12/31/15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BD405-CAB0-9647-8BF9-B30A8F28F5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660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3E41C-F91B-454E-B589-FAF6A90FF283}" type="datetimeFigureOut">
              <a:rPr lang="en-US"/>
              <a:pPr/>
              <a:t>12/31/15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9025C-CFF8-7C44-A43C-EFA403B094E9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445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2.26” x 3”, jpg.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025C-CFF8-7C44-A43C-EFA403B094E9}" type="slidenum">
              <a:rPr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3.16”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025C-CFF8-7C44-A43C-EFA403B094E9}" type="slidenum">
              <a:rPr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3.58” x 5”, jpg.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025C-CFF8-7C44-A43C-EFA403B094E9}" type="slidenum">
              <a:rPr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2.62” x 3”, jpg.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025C-CFF8-7C44-A43C-EFA403B094E9}" type="slidenum">
              <a:rPr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2.26”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025C-CFF8-7C44-A43C-EFA403B094E9}" type="slidenum">
              <a:rPr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2.13” x 3”, jpg.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025C-CFF8-7C44-A43C-EFA403B094E9}" type="slidenum">
              <a:rPr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2.14”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9025C-CFF8-7C44-A43C-EFA403B094E9}" type="slidenum">
              <a:rPr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8E1C-81D1-564F-AADB-D28C2A4C6326}" type="datetime1"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6B9E-F7B8-354E-A85F-5F530BB53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0A7BD-7827-7B4E-8769-F054DD0C42A6}" type="datetime1"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6B9E-F7B8-354E-A85F-5F530BB53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A3CC-3249-3E42-99D0-A87AB55D26F4}" type="datetime1"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6B9E-F7B8-354E-A85F-5F530BB53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D235-EFBB-EF47-8409-D4F88A7E7F2A}" type="datetime1"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6B9E-F7B8-354E-A85F-5F530BB53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D26D-8025-8048-87B5-8AF6D6C19B8D}" type="datetime1"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6B9E-F7B8-354E-A85F-5F530BB53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BD8A-3CDC-CF46-ACB5-5AAC4347F935}" type="datetime1">
              <a:t>12/31/15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6B9E-F7B8-354E-A85F-5F530BB53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8131-15CE-3B46-957D-2C666AF01223}" type="datetime1">
              <a:t>12/31/15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6B9E-F7B8-354E-A85F-5F530BB53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45FC3-8061-3246-A385-8D2ED83F4C0C}" type="datetime1">
              <a:t>12/31/15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6B9E-F7B8-354E-A85F-5F530BB53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D8E0A-3C96-7843-80FB-4555C4E1E838}" type="datetime1">
              <a:t>12/31/15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6B9E-F7B8-354E-A85F-5F530BB53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6A26-1C42-6B44-B2D4-C836FCD76379}" type="datetime1">
              <a:t>12/31/15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6B9E-F7B8-354E-A85F-5F530BB53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2598-0286-C049-B703-381A79402B64}" type="datetime1">
              <a:t>12/31/15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6B9E-F7B8-354E-A85F-5F530BB53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86DEF-535A-1D43-930B-B4DBA5A28253}" type="datetime1">
              <a:t>12/31/15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00FF"/>
                </a:solidFill>
              </a:defRPr>
            </a:lvl1pPr>
          </a:lstStyle>
          <a:p>
            <a:fld id="{37806B9E-F7B8-354E-A85F-5F530BB53A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700428" y="6392340"/>
            <a:ext cx="8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>
                <a:solidFill>
                  <a:srgbClr val="0000FF"/>
                </a:solidFill>
                <a:latin typeface="+mj-lt"/>
                <a:cs typeface="Times"/>
              </a:rPr>
              <a:t>Figure 4.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4" y="768348"/>
            <a:ext cx="8707966" cy="5230491"/>
            <a:chOff x="220134" y="768348"/>
            <a:chExt cx="8707966" cy="5230491"/>
          </a:xfrm>
        </p:grpSpPr>
        <p:pic>
          <p:nvPicPr>
            <p:cNvPr id="5" name="Picture 4" descr="TOD_Bacon_PMA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62" t="1729" r="1979" b="26482"/>
            <a:stretch/>
          </p:blipFill>
          <p:spPr>
            <a:xfrm>
              <a:off x="946155" y="795866"/>
              <a:ext cx="7340600" cy="492336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282426" y="3003845"/>
              <a:ext cx="476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1.5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51643" y="3003845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01996" y="3003845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05485" y="3003845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01861" y="3003845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50886" y="3030128"/>
              <a:ext cx="677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[111]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7975600" y="3226546"/>
              <a:ext cx="3556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7984190" y="2860793"/>
              <a:ext cx="0" cy="355598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615955" y="5702300"/>
              <a:ext cx="7715245" cy="1227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02222" y="795866"/>
              <a:ext cx="160866" cy="51477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0134" y="2726846"/>
              <a:ext cx="8347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 </a:t>
              </a:r>
              <a:r>
                <a:rPr lang="en-US" i="1" dirty="0" smtClean="0"/>
                <a:t>d</a:t>
              </a:r>
              <a:r>
                <a:rPr lang="en-US" dirty="0" smtClean="0"/>
                <a:t> = </a:t>
              </a:r>
              <a:br>
                <a:rPr lang="en-US" dirty="0" smtClean="0"/>
              </a:br>
              <a:r>
                <a:rPr lang="en-US" dirty="0" smtClean="0"/>
                <a:t>0.9 nm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32404" y="768348"/>
              <a:ext cx="7715245" cy="1227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3846" y="5629507"/>
              <a:ext cx="906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effectLst/>
                </a:rPr>
                <a:t>τ</a:t>
              </a:r>
              <a:r>
                <a:rPr lang="en-US" baseline="-25000" dirty="0" err="1" smtClean="0"/>
                <a:t>c</a:t>
              </a:r>
              <a:r>
                <a:rPr lang="en-US" smtClean="0"/>
                <a:t>(MPa)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7823200" y="4064000"/>
              <a:ext cx="101600" cy="101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077200" y="4838700"/>
              <a:ext cx="101600" cy="101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69886" y="3881028"/>
              <a:ext cx="374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smtClean="0"/>
                <a:t>A</a:t>
              </a:r>
              <a:endParaRPr lang="en-US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23886" y="4643028"/>
              <a:ext cx="432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smtClean="0"/>
                <a:t>A</a:t>
              </a:r>
              <a:r>
                <a:rPr lang="en-US" smtClean="0"/>
                <a:t>’</a:t>
              </a:r>
              <a:endParaRPr lang="en-US" i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53067" y="4845050"/>
              <a:ext cx="452966" cy="298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993900" y="4762500"/>
              <a:ext cx="450850" cy="393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832100" y="4870450"/>
              <a:ext cx="431800" cy="298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759200" y="4775200"/>
              <a:ext cx="463550" cy="387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899150" y="4832350"/>
              <a:ext cx="463550" cy="298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00950" y="4857750"/>
              <a:ext cx="463550" cy="298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295400" y="5397500"/>
              <a:ext cx="431800" cy="368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057400" y="5346700"/>
              <a:ext cx="431800" cy="355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32100" y="5397500"/>
              <a:ext cx="431800" cy="38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784600" y="5410200"/>
              <a:ext cx="431800" cy="298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689350" y="5149850"/>
              <a:ext cx="520700" cy="298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806700" y="5162550"/>
              <a:ext cx="520700" cy="298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930400" y="5118100"/>
              <a:ext cx="609600" cy="368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36650" y="5124450"/>
              <a:ext cx="666750" cy="298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899150" y="5124450"/>
              <a:ext cx="520700" cy="298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562850" y="5143500"/>
              <a:ext cx="520700" cy="298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537450" y="5422900"/>
              <a:ext cx="520700" cy="298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943600" y="5416550"/>
              <a:ext cx="520700" cy="298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5400000">
              <a:off x="1050925" y="5273675"/>
              <a:ext cx="311150" cy="1588"/>
            </a:xfrm>
            <a:prstGeom prst="line">
              <a:avLst/>
            </a:prstGeom>
            <a:ln>
              <a:solidFill>
                <a:srgbClr val="CBCBC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1791494" y="5296693"/>
              <a:ext cx="378089" cy="9789"/>
            </a:xfrm>
            <a:prstGeom prst="line">
              <a:avLst/>
            </a:prstGeom>
            <a:ln>
              <a:solidFill>
                <a:srgbClr val="CBCBC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1607344" y="5277644"/>
              <a:ext cx="316706" cy="1190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 rot="5400000">
              <a:off x="1384297" y="5094314"/>
              <a:ext cx="5849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void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5400000">
              <a:off x="523333" y="4796382"/>
              <a:ext cx="1206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precipitate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724937" y="5622350"/>
              <a:ext cx="535648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196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09962" y="5622350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</a:t>
              </a: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0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54454" y="5622350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67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644683" y="5622350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103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77511" y="5622350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145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29418" y="5622350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176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407062" y="5622350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101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118495" y="5622350"/>
              <a:ext cx="5356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mtClean="0"/>
                <a:t>199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220329" y="5622350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mtClean="0"/>
                <a:t>138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042175" y="5622350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mtClean="0"/>
                <a:t>163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05332" y="5622350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171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30965" y="5622350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190</a:t>
              </a:r>
              <a:endParaRPr lang="en-US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V="1">
              <a:off x="7584027" y="2781195"/>
              <a:ext cx="0" cy="80645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7533227" y="3581295"/>
              <a:ext cx="1143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7533227" y="2781195"/>
              <a:ext cx="1143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7365610" y="2972211"/>
              <a:ext cx="776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 nm</a:t>
              </a:r>
              <a:endParaRPr lang="en-US" dirty="0"/>
            </a:p>
          </p:txBody>
        </p:sp>
        <p:graphicFrame>
          <p:nvGraphicFramePr>
            <p:cNvPr id="62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320128"/>
                </p:ext>
              </p:extLst>
            </p:nvPr>
          </p:nvGraphicFramePr>
          <p:xfrm>
            <a:off x="7761940" y="2543291"/>
            <a:ext cx="5080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6" name="Equation" r:id="rId4" imgW="508000" imgH="279400" progId="Equation.DSMT4">
                    <p:embed/>
                  </p:oleObj>
                </mc:Choice>
                <mc:Fallback>
                  <p:oleObj name="Equation" r:id="rId4" imgW="508000" imgH="27940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61940" y="2543291"/>
                          <a:ext cx="508000" cy="279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3" name="Straight Arrow Connector 62"/>
            <p:cNvCxnSpPr/>
            <p:nvPr/>
          </p:nvCxnSpPr>
          <p:spPr>
            <a:xfrm>
              <a:off x="7765808" y="3703421"/>
              <a:ext cx="783590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 flipH="1">
              <a:off x="7711198" y="3703421"/>
              <a:ext cx="114300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>
              <a:off x="8492248" y="3703421"/>
              <a:ext cx="114300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630280" y="3351768"/>
              <a:ext cx="1092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10 nm</a:t>
              </a:r>
              <a:endParaRPr lang="en-US" dirty="0"/>
            </a:p>
          </p:txBody>
        </p:sp>
      </p:grp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6B9E-F7B8-354E-A85F-5F530BB53A18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L4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34" y="2292858"/>
            <a:ext cx="2743200" cy="2065020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>
            <a:off x="3581400" y="2578100"/>
            <a:ext cx="2350008" cy="1197864"/>
          </a:xfrm>
          <a:prstGeom prst="arc">
            <a:avLst>
              <a:gd name="adj1" fmla="val 16200000"/>
              <a:gd name="adj2" fmla="val 5398489"/>
            </a:avLst>
          </a:prstGeom>
          <a:ln w="38100" cap="flat" cmpd="sng" algn="ctr">
            <a:solidFill>
              <a:schemeClr val="accent3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378200" y="2578100"/>
            <a:ext cx="2349500" cy="1192022"/>
          </a:xfrm>
          <a:prstGeom prst="ellipse">
            <a:avLst/>
          </a:prstGeom>
          <a:noFill/>
          <a:ln w="38100" cap="flat" cmpd="sng" algn="ctr">
            <a:solidFill>
              <a:srgbClr val="376092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213100" y="3155950"/>
            <a:ext cx="355600" cy="0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6B9E-F7B8-354E-A85F-5F530BB53A1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63412" y="3327405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5280" y="1969757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33434" y="3373971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9925" y="2824891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57702" y="2583588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(3)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564466" y="2514599"/>
            <a:ext cx="1854877" cy="1854877"/>
          </a:xfrm>
          <a:prstGeom prst="ellipse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cxnSpLocks noChangeAspect="1"/>
          </p:cNvCxnSpPr>
          <p:nvPr/>
        </p:nvCxnSpPr>
        <p:spPr>
          <a:xfrm rot="5400000">
            <a:off x="4327706" y="2808618"/>
            <a:ext cx="796544" cy="462509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4491566" y="3090333"/>
            <a:ext cx="855133" cy="347133"/>
          </a:xfrm>
          <a:custGeom>
            <a:avLst/>
            <a:gdLst>
              <a:gd name="connsiteX0" fmla="*/ 0 w 855133"/>
              <a:gd name="connsiteY0" fmla="*/ 347133 h 347133"/>
              <a:gd name="connsiteX1" fmla="*/ 88900 w 855133"/>
              <a:gd name="connsiteY1" fmla="*/ 309033 h 347133"/>
              <a:gd name="connsiteX2" fmla="*/ 194733 w 855133"/>
              <a:gd name="connsiteY2" fmla="*/ 203200 h 347133"/>
              <a:gd name="connsiteX3" fmla="*/ 283633 w 855133"/>
              <a:gd name="connsiteY3" fmla="*/ 67733 h 347133"/>
              <a:gd name="connsiteX4" fmla="*/ 359833 w 855133"/>
              <a:gd name="connsiteY4" fmla="*/ 25400 h 347133"/>
              <a:gd name="connsiteX5" fmla="*/ 431800 w 855133"/>
              <a:gd name="connsiteY5" fmla="*/ 88900 h 347133"/>
              <a:gd name="connsiteX6" fmla="*/ 491066 w 855133"/>
              <a:gd name="connsiteY6" fmla="*/ 173566 h 347133"/>
              <a:gd name="connsiteX7" fmla="*/ 563033 w 855133"/>
              <a:gd name="connsiteY7" fmla="*/ 194733 h 347133"/>
              <a:gd name="connsiteX8" fmla="*/ 626533 w 855133"/>
              <a:gd name="connsiteY8" fmla="*/ 143933 h 347133"/>
              <a:gd name="connsiteX9" fmla="*/ 656166 w 855133"/>
              <a:gd name="connsiteY9" fmla="*/ 71966 h 347133"/>
              <a:gd name="connsiteX10" fmla="*/ 702733 w 855133"/>
              <a:gd name="connsiteY10" fmla="*/ 50800 h 347133"/>
              <a:gd name="connsiteX11" fmla="*/ 753533 w 855133"/>
              <a:gd name="connsiteY11" fmla="*/ 50800 h 347133"/>
              <a:gd name="connsiteX12" fmla="*/ 855133 w 855133"/>
              <a:gd name="connsiteY12" fmla="*/ 0 h 34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5133" h="347133">
                <a:moveTo>
                  <a:pt x="0" y="347133"/>
                </a:moveTo>
                <a:cubicBezTo>
                  <a:pt x="28222" y="340077"/>
                  <a:pt x="56445" y="333022"/>
                  <a:pt x="88900" y="309033"/>
                </a:cubicBezTo>
                <a:cubicBezTo>
                  <a:pt x="121356" y="285044"/>
                  <a:pt x="162278" y="243417"/>
                  <a:pt x="194733" y="203200"/>
                </a:cubicBezTo>
                <a:cubicBezTo>
                  <a:pt x="227188" y="162983"/>
                  <a:pt x="256116" y="97366"/>
                  <a:pt x="283633" y="67733"/>
                </a:cubicBezTo>
                <a:cubicBezTo>
                  <a:pt x="311150" y="38100"/>
                  <a:pt x="335139" y="21872"/>
                  <a:pt x="359833" y="25400"/>
                </a:cubicBezTo>
                <a:cubicBezTo>
                  <a:pt x="384527" y="28928"/>
                  <a:pt x="409928" y="64206"/>
                  <a:pt x="431800" y="88900"/>
                </a:cubicBezTo>
                <a:cubicBezTo>
                  <a:pt x="453672" y="113594"/>
                  <a:pt x="469194" y="155927"/>
                  <a:pt x="491066" y="173566"/>
                </a:cubicBezTo>
                <a:cubicBezTo>
                  <a:pt x="512938" y="191205"/>
                  <a:pt x="540455" y="199672"/>
                  <a:pt x="563033" y="194733"/>
                </a:cubicBezTo>
                <a:cubicBezTo>
                  <a:pt x="585611" y="189794"/>
                  <a:pt x="611011" y="164394"/>
                  <a:pt x="626533" y="143933"/>
                </a:cubicBezTo>
                <a:cubicBezTo>
                  <a:pt x="642055" y="123472"/>
                  <a:pt x="643466" y="87488"/>
                  <a:pt x="656166" y="71966"/>
                </a:cubicBezTo>
                <a:cubicBezTo>
                  <a:pt x="668866" y="56444"/>
                  <a:pt x="686505" y="54328"/>
                  <a:pt x="702733" y="50800"/>
                </a:cubicBezTo>
                <a:cubicBezTo>
                  <a:pt x="718961" y="47272"/>
                  <a:pt x="728133" y="59267"/>
                  <a:pt x="753533" y="50800"/>
                </a:cubicBezTo>
                <a:cubicBezTo>
                  <a:pt x="778933" y="42333"/>
                  <a:pt x="855133" y="0"/>
                  <a:pt x="855133" y="0"/>
                </a:cubicBezTo>
              </a:path>
            </a:pathLst>
          </a:cu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cxnSpLocks noChangeAspect="1"/>
          </p:cNvCxnSpPr>
          <p:nvPr/>
        </p:nvCxnSpPr>
        <p:spPr>
          <a:xfrm rot="10800000">
            <a:off x="4584946" y="3429000"/>
            <a:ext cx="812554" cy="1588"/>
          </a:xfrm>
          <a:prstGeom prst="line">
            <a:avLst/>
          </a:prstGeom>
          <a:ln w="2857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 flipV="1">
            <a:off x="3910492" y="2665476"/>
            <a:ext cx="1161288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423324" y="3293429"/>
            <a:ext cx="137160" cy="137160"/>
            <a:chOff x="4422556" y="3292687"/>
            <a:chExt cx="137160" cy="137160"/>
          </a:xfrm>
        </p:grpSpPr>
        <p:cxnSp>
          <p:nvCxnSpPr>
            <p:cNvPr id="12" name="Straight Connector 11"/>
            <p:cNvCxnSpPr/>
            <p:nvPr/>
          </p:nvCxnSpPr>
          <p:spPr>
            <a:xfrm rot="10800000" flipV="1">
              <a:off x="4422556" y="3429846"/>
              <a:ext cx="137160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V="1">
              <a:off x="4422556" y="3361267"/>
              <a:ext cx="137160" cy="0"/>
            </a:xfrm>
            <a:prstGeom prst="line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>
            <a:cxnSpLocks/>
          </p:cNvCxnSpPr>
          <p:nvPr/>
        </p:nvCxnSpPr>
        <p:spPr>
          <a:xfrm rot="10800000">
            <a:off x="5427981" y="3430588"/>
            <a:ext cx="274320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6B9E-F7B8-354E-A85F-5F530BB53A1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L4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794565"/>
            <a:ext cx="4572000" cy="326887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6B9E-F7B8-354E-A85F-5F530BB53A1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L4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511" y="2391579"/>
            <a:ext cx="2743200" cy="239429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276595" y="2370667"/>
            <a:ext cx="1143004" cy="1185332"/>
            <a:chOff x="3276595" y="2370667"/>
            <a:chExt cx="1143004" cy="1185332"/>
          </a:xfrm>
        </p:grpSpPr>
        <p:sp>
          <p:nvSpPr>
            <p:cNvPr id="11" name="Rectangle 10"/>
            <p:cNvSpPr/>
            <p:nvPr/>
          </p:nvSpPr>
          <p:spPr>
            <a:xfrm>
              <a:off x="3560233" y="2370667"/>
              <a:ext cx="203200" cy="1651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16399" y="2662767"/>
              <a:ext cx="203200" cy="1651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4231" y="3026833"/>
              <a:ext cx="203200" cy="1651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89863" y="3390899"/>
              <a:ext cx="203200" cy="1651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76595" y="3098798"/>
              <a:ext cx="203200" cy="1651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71327" y="2832097"/>
              <a:ext cx="203200" cy="1651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49650" y="2273300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3850" y="2565400"/>
            <a:ext cx="483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u</a:t>
            </a:r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b="1">
                <a:latin typeface="Times"/>
                <a:cs typeface="Times"/>
              </a:rPr>
              <a:t>r</a:t>
            </a:r>
            <a:r>
              <a:rPr lang="en-US" sz="1400">
                <a:latin typeface="Times"/>
                <a:cs typeface="Times"/>
              </a:rPr>
              <a:t>)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7300" y="2933700"/>
            <a:ext cx="314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2749550"/>
            <a:ext cx="264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3900" y="3016250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400" y="3295650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"/>
                <a:cs typeface="Times"/>
              </a:rPr>
              <a:t>r</a:t>
            </a:r>
            <a:r>
              <a:rPr lang="en-US" sz="1400" i="1" dirty="0">
                <a:latin typeface="Times New Roman"/>
                <a:cs typeface="Times New Roman"/>
              </a:rPr>
              <a:t>'</a:t>
            </a:r>
            <a:endParaRPr lang="en-US" sz="1400" b="1" dirty="0">
              <a:latin typeface="Times"/>
              <a:cs typeface="Time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511550" y="3200400"/>
            <a:ext cx="615950" cy="37465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3478022" y="2747772"/>
            <a:ext cx="488950" cy="403606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3609975" y="3025775"/>
            <a:ext cx="876300" cy="20955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064000" y="3314700"/>
            <a:ext cx="1917700" cy="984250"/>
          </a:xfrm>
          <a:prstGeom prst="ellipse">
            <a:avLst/>
          </a:prstGeom>
          <a:noFill/>
          <a:ln w="38100" cap="flat" cmpd="sng" algn="ctr">
            <a:solidFill>
              <a:srgbClr val="376092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4068233" y="3545417"/>
            <a:ext cx="165100" cy="139700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4537075" y="3216275"/>
            <a:ext cx="171450" cy="11430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 noChangeAspect="1"/>
          </p:cNvCxnSpPr>
          <p:nvPr/>
        </p:nvCxnSpPr>
        <p:spPr>
          <a:xfrm rot="16200000">
            <a:off x="5810668" y="3538807"/>
            <a:ext cx="213105" cy="200927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6B9E-F7B8-354E-A85F-5F530BB53A1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>
          <a:xfrm>
            <a:off x="5387975" y="3343276"/>
            <a:ext cx="190500" cy="228600"/>
          </a:xfrm>
          <a:custGeom>
            <a:avLst/>
            <a:gdLst>
              <a:gd name="connsiteX0" fmla="*/ 19050 w 190500"/>
              <a:gd name="connsiteY0" fmla="*/ 0 h 190500"/>
              <a:gd name="connsiteX1" fmla="*/ 184150 w 190500"/>
              <a:gd name="connsiteY1" fmla="*/ 0 h 190500"/>
              <a:gd name="connsiteX2" fmla="*/ 190500 w 190500"/>
              <a:gd name="connsiteY2" fmla="*/ 34925 h 190500"/>
              <a:gd name="connsiteX3" fmla="*/ 187325 w 190500"/>
              <a:gd name="connsiteY3" fmla="*/ 107950 h 190500"/>
              <a:gd name="connsiteX4" fmla="*/ 180975 w 190500"/>
              <a:gd name="connsiteY4" fmla="*/ 165100 h 190500"/>
              <a:gd name="connsiteX5" fmla="*/ 174625 w 190500"/>
              <a:gd name="connsiteY5" fmla="*/ 190500 h 190500"/>
              <a:gd name="connsiteX6" fmla="*/ 0 w 190500"/>
              <a:gd name="connsiteY6" fmla="*/ 190500 h 190500"/>
              <a:gd name="connsiteX7" fmla="*/ 15875 w 190500"/>
              <a:gd name="connsiteY7" fmla="*/ 139700 h 190500"/>
              <a:gd name="connsiteX8" fmla="*/ 25400 w 190500"/>
              <a:gd name="connsiteY8" fmla="*/ 73025 h 190500"/>
              <a:gd name="connsiteX9" fmla="*/ 19050 w 190500"/>
              <a:gd name="connsiteY9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500" h="190500">
                <a:moveTo>
                  <a:pt x="19050" y="0"/>
                </a:moveTo>
                <a:lnTo>
                  <a:pt x="184150" y="0"/>
                </a:lnTo>
                <a:lnTo>
                  <a:pt x="190500" y="34925"/>
                </a:lnTo>
                <a:lnTo>
                  <a:pt x="187325" y="107950"/>
                </a:lnTo>
                <a:lnTo>
                  <a:pt x="180975" y="165100"/>
                </a:lnTo>
                <a:lnTo>
                  <a:pt x="174625" y="190500"/>
                </a:lnTo>
                <a:lnTo>
                  <a:pt x="0" y="190500"/>
                </a:lnTo>
                <a:lnTo>
                  <a:pt x="15875" y="139700"/>
                </a:lnTo>
                <a:lnTo>
                  <a:pt x="25400" y="73025"/>
                </a:lnTo>
                <a:lnTo>
                  <a:pt x="1905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9050" cap="flat" cmpd="sng" algn="ctr">
            <a:noFill/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685118" y="3443816"/>
            <a:ext cx="1627715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856569" y="2832100"/>
            <a:ext cx="1722964" cy="1223432"/>
          </a:xfrm>
          <a:prstGeom prst="ellipse">
            <a:avLst/>
          </a:prstGeom>
          <a:noFill/>
          <a:ln w="38100" cap="flat" cmpd="sng" algn="ctr">
            <a:solidFill>
              <a:schemeClr val="accent3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461935" y="3361268"/>
            <a:ext cx="217084" cy="152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07828" y="2281767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591" y="3276597"/>
            <a:ext cx="314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0357" y="3405715"/>
            <a:ext cx="417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δ</a:t>
            </a:r>
            <a:r>
              <a:rPr lang="en-US" sz="1400" b="1">
                <a:latin typeface="Times"/>
                <a:cs typeface="Times"/>
              </a:rPr>
              <a:t>l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endParaRPr lang="en-US" sz="1400" b="1" i="1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7121" y="3544357"/>
            <a:ext cx="447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Times"/>
                <a:cs typeface="Times"/>
              </a:rPr>
              <a:t>δr</a:t>
            </a:r>
            <a:r>
              <a:rPr lang="en-US" sz="1400" i="1" dirty="0">
                <a:latin typeface="Times New Roman"/>
                <a:cs typeface="Times New Roman"/>
              </a:rPr>
              <a:t>'</a:t>
            </a:r>
            <a:endParaRPr lang="en-US" sz="1400" b="1" i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7037" y="3071282"/>
            <a:ext cx="40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δ</a:t>
            </a:r>
            <a:r>
              <a:rPr lang="en-US" sz="1400" i="1">
                <a:latin typeface="Times"/>
                <a:cs typeface="Times"/>
              </a:rPr>
              <a:t>A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687236" y="2832100"/>
            <a:ext cx="1722964" cy="1223432"/>
          </a:xfrm>
          <a:prstGeom prst="ellipse">
            <a:avLst/>
          </a:prstGeom>
          <a:noFill/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463117" y="3251200"/>
            <a:ext cx="213783" cy="205317"/>
          </a:xfrm>
          <a:custGeom>
            <a:avLst/>
            <a:gdLst>
              <a:gd name="connsiteX0" fmla="*/ 0 w 143933"/>
              <a:gd name="connsiteY0" fmla="*/ 114300 h 114300"/>
              <a:gd name="connsiteX1" fmla="*/ 76200 w 143933"/>
              <a:gd name="connsiteY1" fmla="*/ 46566 h 114300"/>
              <a:gd name="connsiteX2" fmla="*/ 143933 w 143933"/>
              <a:gd name="connsiteY2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933" h="114300">
                <a:moveTo>
                  <a:pt x="0" y="114300"/>
                </a:moveTo>
                <a:cubicBezTo>
                  <a:pt x="26105" y="89958"/>
                  <a:pt x="52211" y="65616"/>
                  <a:pt x="76200" y="46566"/>
                </a:cubicBezTo>
                <a:cubicBezTo>
                  <a:pt x="100189" y="27516"/>
                  <a:pt x="143933" y="0"/>
                  <a:pt x="143933" y="0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3211660" y="2983062"/>
            <a:ext cx="942677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 noChangeAspect="1"/>
          </p:cNvCxnSpPr>
          <p:nvPr/>
        </p:nvCxnSpPr>
        <p:spPr>
          <a:xfrm>
            <a:off x="3678766" y="2501900"/>
            <a:ext cx="1636945" cy="90011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5251451" y="3450166"/>
            <a:ext cx="220134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H="1" flipV="1">
            <a:off x="5398689" y="3619499"/>
            <a:ext cx="146977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615267" y="2853267"/>
            <a:ext cx="118533" cy="152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64463" y="2747437"/>
            <a:ext cx="264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75101" y="2607734"/>
            <a:ext cx="143932" cy="152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07364" y="2540002"/>
            <a:ext cx="34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"/>
                <a:cs typeface="Times"/>
              </a:rPr>
              <a:t>r</a:t>
            </a:r>
            <a:r>
              <a:rPr lang="en-US" sz="1400" i="1" dirty="0">
                <a:latin typeface="Times New Roman"/>
                <a:cs typeface="Times New Roman"/>
              </a:rPr>
              <a:t>'</a:t>
            </a: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3670300" y="2501900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6B9E-F7B8-354E-A85F-5F530BB53A1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3335867" y="2815167"/>
            <a:ext cx="939799" cy="66310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rgbClr val="376092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17896586">
            <a:off x="4683894" y="3170972"/>
            <a:ext cx="948943" cy="66310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rgbClr val="376092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 flipV="1">
            <a:off x="4165600" y="3725332"/>
            <a:ext cx="623543" cy="354246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rot="16200000" flipV="1">
            <a:off x="3797977" y="3730243"/>
            <a:ext cx="709846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5173133" y="3886199"/>
            <a:ext cx="198967" cy="131234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rot="5400000" flipH="1" flipV="1">
            <a:off x="5435601" y="3611033"/>
            <a:ext cx="203199" cy="10160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rot="10800000" flipV="1">
            <a:off x="3373968" y="3369733"/>
            <a:ext cx="182037" cy="169334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rot="10800000" flipV="1">
            <a:off x="3657603" y="2734731"/>
            <a:ext cx="237064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82535" y="2772833"/>
            <a:ext cx="40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95902" y="2798233"/>
            <a:ext cx="40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7064" y="3848101"/>
            <a:ext cx="369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74989" y="3416304"/>
            <a:ext cx="369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39164" y="3848101"/>
            <a:ext cx="349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r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94660" y="3526365"/>
            <a:ext cx="349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r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32753" y="4042842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O</a:t>
            </a: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4127501" y="4055533"/>
            <a:ext cx="54863" cy="54863"/>
          </a:xfrm>
          <a:prstGeom prst="ellipse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008033" y="3348572"/>
            <a:ext cx="38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57599" y="2997207"/>
            <a:ext cx="373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40663" y="2429933"/>
            <a:ext cx="334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24494" y="3526365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4775201" y="3691466"/>
            <a:ext cx="54863" cy="54863"/>
          </a:xfrm>
          <a:prstGeom prst="ellipse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4127500" y="3340100"/>
            <a:ext cx="54863" cy="54863"/>
          </a:xfrm>
          <a:prstGeom prst="ellipse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6B9E-F7B8-354E-A85F-5F530BB53A1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/>
          <p:cNvCxnSpPr>
            <a:cxnSpLocks noChangeAspect="1"/>
          </p:cNvCxnSpPr>
          <p:nvPr/>
        </p:nvCxnSpPr>
        <p:spPr>
          <a:xfrm flipV="1">
            <a:off x="4940300" y="3329514"/>
            <a:ext cx="314665" cy="180634"/>
          </a:xfrm>
          <a:prstGeom prst="straightConnector1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>
            <a:cxnSpLocks noChangeAspect="1"/>
          </p:cNvCxnSpPr>
          <p:nvPr/>
        </p:nvCxnSpPr>
        <p:spPr>
          <a:xfrm flipV="1">
            <a:off x="4436536" y="3771897"/>
            <a:ext cx="193138" cy="109724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12734" y="2556931"/>
            <a:ext cx="387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 i="1">
                <a:latin typeface="Times New Roman"/>
                <a:cs typeface="Times New Roman"/>
              </a:rPr>
              <a:t>'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2294" y="377189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6" name="Oval 5"/>
          <p:cNvSpPr/>
          <p:nvPr/>
        </p:nvSpPr>
        <p:spPr>
          <a:xfrm rot="3643293">
            <a:off x="4516128" y="2891703"/>
            <a:ext cx="847913" cy="593063"/>
          </a:xfrm>
          <a:prstGeom prst="ellipse">
            <a:avLst/>
          </a:prstGeom>
          <a:noFill/>
          <a:ln w="38100" cap="flat" cmpd="sng" algn="ctr">
            <a:solidFill>
              <a:srgbClr val="4F6228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cxnSpLocks noChangeAspect="1"/>
          </p:cNvCxnSpPr>
          <p:nvPr/>
        </p:nvCxnSpPr>
        <p:spPr>
          <a:xfrm flipV="1">
            <a:off x="4085171" y="3975099"/>
            <a:ext cx="193138" cy="109724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 noChangeAspect="1"/>
          </p:cNvCxnSpPr>
          <p:nvPr/>
        </p:nvCxnSpPr>
        <p:spPr>
          <a:xfrm flipV="1">
            <a:off x="3890437" y="3540934"/>
            <a:ext cx="999063" cy="573523"/>
          </a:xfrm>
          <a:prstGeom prst="straightConnector1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 noChangeAspect="1"/>
          </p:cNvCxnSpPr>
          <p:nvPr/>
        </p:nvCxnSpPr>
        <p:spPr>
          <a:xfrm flipV="1">
            <a:off x="3653357" y="2840565"/>
            <a:ext cx="1051288" cy="60349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</p:cNvCxnSpPr>
          <p:nvPr/>
        </p:nvCxnSpPr>
        <p:spPr>
          <a:xfrm flipV="1">
            <a:off x="4203677" y="3132663"/>
            <a:ext cx="1051288" cy="60349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05198" y="3124199"/>
            <a:ext cx="391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 i="1">
                <a:latin typeface="Times New Roman"/>
                <a:cs typeface="Times New Roman"/>
              </a:rPr>
              <a:t>'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3207" y="405765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2850" y="3509433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64666" y="2857494"/>
            <a:ext cx="426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 i="1">
                <a:latin typeface="Times New Roman"/>
                <a:cs typeface="Times New Roman"/>
              </a:rPr>
              <a:t>''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4361" y="3424763"/>
            <a:ext cx="426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 i="1">
                <a:latin typeface="Times New Roman"/>
                <a:cs typeface="Times New Roman"/>
              </a:rPr>
              <a:t>''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686300" y="2815167"/>
            <a:ext cx="54863" cy="54863"/>
          </a:xfrm>
          <a:prstGeom prst="ellipse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219700" y="3111502"/>
            <a:ext cx="54863" cy="54863"/>
          </a:xfrm>
          <a:prstGeom prst="ellipse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68220" y="398356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857750" y="3511552"/>
            <a:ext cx="54863" cy="54863"/>
          </a:xfrm>
          <a:prstGeom prst="ellipse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685350" y="2956983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cxnSp>
        <p:nvCxnSpPr>
          <p:cNvPr id="22" name="Straight Arrow Connector 21"/>
          <p:cNvCxnSpPr>
            <a:cxnSpLocks noChangeAspect="1"/>
          </p:cNvCxnSpPr>
          <p:nvPr/>
        </p:nvCxnSpPr>
        <p:spPr>
          <a:xfrm flipV="1">
            <a:off x="5314950" y="3035300"/>
            <a:ext cx="457887" cy="262855"/>
          </a:xfrm>
          <a:prstGeom prst="straightConnector1">
            <a:avLst/>
          </a:prstGeom>
          <a:ln w="38100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06B9E-F7B8-354E-A85F-5F530BB53A1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 cap="flat" cmpd="sng" algn="ctr">
          <a:noFill/>
          <a:prstDash val="solid"/>
          <a:round/>
          <a:headEnd type="stealth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stealth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i="1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164</Words>
  <Application>Microsoft Macintosh PowerPoint</Application>
  <PresentationFormat>On-screen Show (4:3)</PresentationFormat>
  <Paragraphs>86</Paragraphs>
  <Slides>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Nora Margaret Anderson</dc:creator>
  <cp:lastModifiedBy>Peter Anderson</cp:lastModifiedBy>
  <cp:revision>12</cp:revision>
  <dcterms:created xsi:type="dcterms:W3CDTF">2014-09-23T13:55:22Z</dcterms:created>
  <dcterms:modified xsi:type="dcterms:W3CDTF">2015-12-31T22:21:25Z</dcterms:modified>
</cp:coreProperties>
</file>