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5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7B7E8F-C0B0-4E83-9863-B9D420132E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9E2A14-D3C9-4CAC-98DA-1DBD2F8E33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8D6F-11AF-4D08-ADCF-5C13017FED5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C8E1B-6983-4045-A645-ADF6308834E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D9625-5A29-4403-AB41-EC19FF29366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E4BA1-0CC5-419C-B162-A4A6D53E3523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C3127-980B-4C83-B43E-3129639EC9BF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D6ACC-AA2B-461A-9788-A593CD654D8F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62B87-DEA3-47AA-ADC5-A64DC513CEE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62E02-94E1-410C-95A5-C231F7108FD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CC08E-D309-432C-8209-F9B6D889AF3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6EA4B-771E-46E9-9142-86497F85052C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AAB77-45D5-4D14-9BC2-C3D84CA84D88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D7DFA4-B203-407E-B5F9-6B01C2AE8787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36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97050"/>
            <a:ext cx="3048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3794" name="Picture 2" descr="Z:\CUP\Z1_ED\GINLEY\CH36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44738"/>
            <a:ext cx="30607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5842" name="Picture 2" descr="Z:\CUP\Z1_ED\GINLEY\CH36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413" y="2825750"/>
            <a:ext cx="30511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962400" y="4572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7890" name="Picture 2" descr="Z:\CUP\Z1_ED\GINLEY\CH36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6738"/>
            <a:ext cx="424656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9938" name="Picture 2" descr="Z:\CUP\Z1_ED\GINLEY\CH36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1262063"/>
            <a:ext cx="63055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1986" name="Picture 2" descr="Z:\CUP\Z1_ED\GINLEY\CH36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2114550"/>
            <a:ext cx="630396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4034" name="Picture 2" descr="Z:\CUP\Z1_ED\GINLEY\CH36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647700"/>
            <a:ext cx="84248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9624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6082" name="Picture 2" descr="Z:\CUP\Z1_ED\GINLEY\CH36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67024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886200" y="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48130" name="Picture 2" descr="Z:\CUP\Z1_ED\GINLEY\CH36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906588"/>
            <a:ext cx="63007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0386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50178" name="Picture 2" descr="Z:\CUP\Z1_ED\GINLEY\CH36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81238"/>
            <a:ext cx="3057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36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889125"/>
            <a:ext cx="30638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36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893888"/>
            <a:ext cx="30638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36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97075"/>
            <a:ext cx="42465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36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952625"/>
            <a:ext cx="4246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36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1316038"/>
            <a:ext cx="6272213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36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960438"/>
            <a:ext cx="42465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267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36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1228725"/>
            <a:ext cx="628808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31746" name="Picture 2" descr="Z:\CUP\Z1_ED\GINLEY\CH36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2349500"/>
            <a:ext cx="30543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Fig36_09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8</TotalTime>
  <Words>18</Words>
  <Application>Microsoft Office PowerPoint</Application>
  <PresentationFormat>On-screen Show (4:3)</PresentationFormat>
  <Paragraphs>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2011-11-11T11:26:17Z</dcterms:created>
  <dcterms:modified xsi:type="dcterms:W3CDTF">2011-11-16T16:16:48Z</dcterms:modified>
</cp:coreProperties>
</file>