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1" r:id="rId3"/>
    <p:sldId id="260" r:id="rId4"/>
    <p:sldId id="259" r:id="rId5"/>
    <p:sldId id="258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257" r:id="rId28"/>
    <p:sldId id="263" r:id="rId29"/>
    <p:sldId id="262" r:id="rId30"/>
    <p:sldId id="286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35AA05-2D47-466C-B35C-9E49F10037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DCF547-108E-4F2B-9AD0-B8D1C88F41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FAF35-25DF-4766-AA8F-032895F4C899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AABC9-1911-446D-ACCC-918AAFF60BC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01451-8323-4C6A-AC62-D88D579611D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5A59-F55D-40ED-AD34-6894C716003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4133-81EC-4B6E-8A4E-1161F7E7D3DB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1DC2-1B7D-4227-A4CA-21BBC5D2C5E0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02CE5-F7A5-4F58-B7C7-85D61016A07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33B9-33C3-4CB4-B723-F45A95422EE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464F-E3B6-4591-A515-644AFDC77EB9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AD7A-387E-4893-87F4-3E5E5E72470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C7B0-87A1-475B-BED3-CDAF370E4DB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7EE88CD-5B2C-4D9C-A7ED-DBEFDDF99A83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8175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5638800" cy="476250"/>
          </a:xfrm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  <a:p>
            <a:r>
              <a:rPr lang="en-GB" smtClean="0"/>
              <a:t>Images from NREL historical publications</a:t>
            </a:r>
          </a:p>
        </p:txBody>
      </p:sp>
      <p:pic>
        <p:nvPicPr>
          <p:cNvPr id="15362" name="Picture 5" descr="Z:\CUP\Z1_ED\GINLEY\CH30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628775"/>
            <a:ext cx="63007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30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405063"/>
            <a:ext cx="3060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30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536700"/>
            <a:ext cx="30607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7890" name="Picture 2" descr="Z:\CUP\Z1_ED\GINLEY\CH30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0" y="1238250"/>
            <a:ext cx="10795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9938" name="Picture 2" descr="Z:\CUP\Z1_ED\GINLEY\CH30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949450"/>
            <a:ext cx="63007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1986" name="Picture 2" descr="Z:\CUP\Z1_ED\GINLEY\CH30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0538" y="2217738"/>
            <a:ext cx="308133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4034" name="Picture 2" descr="Z:\CUP\Z1_ED\GINLEY\CH30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1175" y="506413"/>
            <a:ext cx="3041650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4191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6082" name="Picture 2" descr="Z:\CUP\Z1_ED\GINLEY\CH30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2260600"/>
            <a:ext cx="42513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267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Dr Lucy Pao</a:t>
            </a:r>
          </a:p>
        </p:txBody>
      </p:sp>
      <p:pic>
        <p:nvPicPr>
          <p:cNvPr id="48130" name="Picture 2" descr="Z:\CUP\Z1_ED\GINLEY\CH30\JPEG\GR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2516188"/>
            <a:ext cx="63007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3886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American Wind Energy Association</a:t>
            </a:r>
          </a:p>
        </p:txBody>
      </p:sp>
      <p:pic>
        <p:nvPicPr>
          <p:cNvPr id="50178" name="Picture 2" descr="Z:\CUP\Z1_ED\GINLEY\CH30\JPEG\GR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898650"/>
            <a:ext cx="3060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81750"/>
            <a:ext cx="6324600" cy="476250"/>
          </a:xfrm>
          <a:noFill/>
        </p:spPr>
        <p:txBody>
          <a:bodyPr/>
          <a:lstStyle/>
          <a:p>
            <a:r>
              <a:rPr lang="en-GB" smtClean="0"/>
              <a:t>© Matthias Henke, Lahmeyer International, presented at Windpower 2008</a:t>
            </a:r>
          </a:p>
        </p:txBody>
      </p:sp>
      <p:pic>
        <p:nvPicPr>
          <p:cNvPr id="52226" name="Picture 2" descr="Z:\CUP\Z1_ED\GINLEY\CH30\JPEG\GR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713" y="2424113"/>
            <a:ext cx="30749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30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239963"/>
            <a:ext cx="424656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4274" name="Picture 2" descr="Z:\CUP\Z1_ED\GINLEY\CH30\JPEG\GR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042988"/>
            <a:ext cx="30607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4191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56322" name="Picture 2" descr="Z:\CUP\Z1_ED\GINLEY\CH30\JPEG\GR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981075"/>
            <a:ext cx="30607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019800"/>
            <a:ext cx="6096000" cy="762000"/>
          </a:xfrm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  <a:p>
            <a:r>
              <a:rPr lang="en-GB" smtClean="0"/>
              <a:t>LIDAR provided by the National Oceanic and Atmospheric Administration </a:t>
            </a:r>
          </a:p>
          <a:p>
            <a:r>
              <a:rPr lang="en-GB" smtClean="0"/>
              <a:t>Earth System Research Laboratory (NOAA/ESRL)</a:t>
            </a:r>
          </a:p>
          <a:p>
            <a:endParaRPr lang="en-GB" smtClean="0"/>
          </a:p>
        </p:txBody>
      </p:sp>
      <p:pic>
        <p:nvPicPr>
          <p:cNvPr id="58370" name="Picture 2" descr="Z:\CUP\Z1_ED\GINLEY\CH30\JPEG\GR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184400"/>
            <a:ext cx="4246563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3810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60418" name="Picture 2" descr="Z:\CUP\Z1_ED\GINLEY\CH30\JPEG\GR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531938"/>
            <a:ext cx="42481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Christian Steiness</a:t>
            </a:r>
          </a:p>
        </p:txBody>
      </p:sp>
      <p:pic>
        <p:nvPicPr>
          <p:cNvPr id="62466" name="Picture 2" descr="Z:\CUP\Z1_ED\GINLEY\CH30\JPEG\GR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281238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64514" name="Picture 2" descr="Z:\CUP\Z1_ED\GINLEY\CH30\JPEG\GR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0813" y="1422400"/>
            <a:ext cx="6300787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4191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66562" name="Picture 2" descr="Z:\CUP\Z1_ED\GINLEY\CH30\JPEG\GR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482725"/>
            <a:ext cx="4246563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41148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68610" name="Picture 2" descr="Z:\CUP\Z1_ED\GINLEY\CH30\JPEG\GR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14538"/>
            <a:ext cx="42465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3962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70658" name="Picture 2" descr="Z:\CUP\Z1_ED\GINLEY\CH30\JPEG\GR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1133475"/>
            <a:ext cx="30575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72706" name="Picture 2" descr="Z:\CUP\Z1_ED\GINLEY\CH30\JPEG\GR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36738"/>
            <a:ext cx="424656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30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1249363"/>
            <a:ext cx="19081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74754" name="Picture 2" descr="Z:\CUP\Z1_ED\GINLEY\CH30\JPEG\GR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14538"/>
            <a:ext cx="42465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40386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76802" name="Picture 2" descr="Z:\CUP\Z1_ED\GINLEY\CH30\JPEG\GR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563688"/>
            <a:ext cx="30607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30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341563"/>
            <a:ext cx="30575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30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2222500"/>
            <a:ext cx="30353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30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711325"/>
            <a:ext cx="42481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30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2135188"/>
            <a:ext cx="42513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30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066925"/>
            <a:ext cx="42465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86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30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3836988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5814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Fig30_09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22</TotalTime>
  <Words>177</Words>
  <Application>Microsoft Office PowerPoint</Application>
  <PresentationFormat>On-screen Show (4:3)</PresentationFormat>
  <Paragraphs>65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5</cp:revision>
  <dcterms:created xsi:type="dcterms:W3CDTF">2011-11-11T10:29:03Z</dcterms:created>
  <dcterms:modified xsi:type="dcterms:W3CDTF">2012-08-20T16:25:54Z</dcterms:modified>
</cp:coreProperties>
</file>