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2" r:id="rId10"/>
    <p:sldId id="263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42D53-078F-4D1A-94C0-1851C9BCAE8D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D1E2D-6915-4907-A1D6-070FDAD12E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899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42D53-078F-4D1A-94C0-1851C9BCAE8D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D1E2D-6915-4907-A1D6-070FDAD12E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660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42D53-078F-4D1A-94C0-1851C9BCAE8D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D1E2D-6915-4907-A1D6-070FDAD12E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974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42D53-078F-4D1A-94C0-1851C9BCAE8D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D1E2D-6915-4907-A1D6-070FDAD12E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644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42D53-078F-4D1A-94C0-1851C9BCAE8D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D1E2D-6915-4907-A1D6-070FDAD12E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589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42D53-078F-4D1A-94C0-1851C9BCAE8D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D1E2D-6915-4907-A1D6-070FDAD12E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596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42D53-078F-4D1A-94C0-1851C9BCAE8D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D1E2D-6915-4907-A1D6-070FDAD12E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347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42D53-078F-4D1A-94C0-1851C9BCAE8D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D1E2D-6915-4907-A1D6-070FDAD12E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605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42D53-078F-4D1A-94C0-1851C9BCAE8D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D1E2D-6915-4907-A1D6-070FDAD12E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889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42D53-078F-4D1A-94C0-1851C9BCAE8D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D1E2D-6915-4907-A1D6-070FDAD12E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057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42D53-078F-4D1A-94C0-1851C9BCAE8D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D1E2D-6915-4907-A1D6-070FDAD12E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352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42D53-078F-4D1A-94C0-1851C9BCAE8D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D1E2D-6915-4907-A1D6-070FDAD12E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813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4790256"/>
            <a:ext cx="5760640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Plate 19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627" y="612775"/>
            <a:ext cx="5669553" cy="411084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9672" y="5144418"/>
            <a:ext cx="5760640" cy="804862"/>
          </a:xfrm>
        </p:spPr>
        <p:txBody>
          <a:bodyPr/>
          <a:lstStyle/>
          <a:p>
            <a:r>
              <a:rPr lang="en-GB" dirty="0" smtClean="0"/>
              <a:t>Wild water buffalo (illustration by Francesco </a:t>
            </a:r>
            <a:r>
              <a:rPr lang="en-GB" dirty="0" err="1" smtClean="0"/>
              <a:t>Rinaldi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2155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7888" y="4797152"/>
            <a:ext cx="5486400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16.10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12775"/>
            <a:ext cx="5519077" cy="413139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7888" y="5151314"/>
            <a:ext cx="5486400" cy="804862"/>
          </a:xfrm>
        </p:spPr>
        <p:txBody>
          <a:bodyPr/>
          <a:lstStyle/>
          <a:p>
            <a:r>
              <a:rPr lang="en-IN" dirty="0"/>
              <a:t>Many domestic water buffaloes in Assam closely resemble their wild cousins owing to presence of Wild buffaloes in different areas.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0093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4797152"/>
            <a:ext cx="5832648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16.11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018" y="612775"/>
            <a:ext cx="5739938" cy="411895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47664" y="5151314"/>
            <a:ext cx="5832648" cy="804862"/>
          </a:xfrm>
        </p:spPr>
        <p:txBody>
          <a:bodyPr/>
          <a:lstStyle/>
          <a:p>
            <a:r>
              <a:rPr lang="en-IN" dirty="0"/>
              <a:t>Invasion of exotic weeds of </a:t>
            </a:r>
            <a:r>
              <a:rPr lang="en-IN" i="1" dirty="0"/>
              <a:t>Mimosa</a:t>
            </a:r>
            <a:r>
              <a:rPr lang="en-IN" dirty="0"/>
              <a:t> spp., has destroyed a chunk of habitat in areas such as </a:t>
            </a:r>
            <a:r>
              <a:rPr lang="en-IN" dirty="0" err="1"/>
              <a:t>Kaziranga</a:t>
            </a:r>
            <a:r>
              <a:rPr lang="en-IN"/>
              <a:t> National Park.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200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4869160"/>
            <a:ext cx="5616624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16.1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88" y="521055"/>
            <a:ext cx="5490821" cy="430204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1680" y="5223322"/>
            <a:ext cx="5616624" cy="804862"/>
          </a:xfrm>
        </p:spPr>
        <p:txBody>
          <a:bodyPr/>
          <a:lstStyle/>
          <a:p>
            <a:r>
              <a:rPr lang="en-IN" dirty="0"/>
              <a:t>Past and present range of the Wild water buffalo.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5270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4790256"/>
            <a:ext cx="5616624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16.3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88" y="610499"/>
            <a:ext cx="5516016" cy="414492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1680" y="5144418"/>
            <a:ext cx="5616624" cy="804862"/>
          </a:xfrm>
        </p:spPr>
        <p:txBody>
          <a:bodyPr/>
          <a:lstStyle/>
          <a:p>
            <a:r>
              <a:rPr lang="en-IN" dirty="0"/>
              <a:t>A Wild water buffalo of </a:t>
            </a:r>
            <a:r>
              <a:rPr lang="en-IN" dirty="0" err="1"/>
              <a:t>Kollolua</a:t>
            </a:r>
            <a:r>
              <a:rPr lang="en-IN" dirty="0"/>
              <a:t>-Jokai area, Assam.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6961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4797152"/>
            <a:ext cx="5486400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16.4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31244"/>
            <a:ext cx="5299992" cy="424607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35696" y="5151314"/>
            <a:ext cx="5486400" cy="804862"/>
          </a:xfrm>
        </p:spPr>
        <p:txBody>
          <a:bodyPr/>
          <a:lstStyle/>
          <a:p>
            <a:r>
              <a:rPr lang="en-IN" dirty="0"/>
              <a:t>A bull and some cows in </a:t>
            </a:r>
            <a:r>
              <a:rPr lang="en-IN" dirty="0" err="1"/>
              <a:t>Kaziranga</a:t>
            </a:r>
            <a:r>
              <a:rPr lang="en-IN" dirty="0"/>
              <a:t> National Park, Assam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8851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1864" y="4725144"/>
            <a:ext cx="6134472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16.5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612774"/>
            <a:ext cx="6031682" cy="404036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61864" y="5079306"/>
            <a:ext cx="6134472" cy="804862"/>
          </a:xfrm>
        </p:spPr>
        <p:txBody>
          <a:bodyPr/>
          <a:lstStyle/>
          <a:p>
            <a:r>
              <a:rPr lang="en-IN" dirty="0"/>
              <a:t>A herd of Wild water buffalo in </a:t>
            </a:r>
            <a:r>
              <a:rPr lang="en-IN" dirty="0" err="1"/>
              <a:t>Manas</a:t>
            </a:r>
            <a:r>
              <a:rPr lang="en-IN" dirty="0"/>
              <a:t> National Park, Assam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7494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4797152"/>
            <a:ext cx="6120680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16.6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904" y="612775"/>
            <a:ext cx="6027432" cy="409127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5656" y="5151314"/>
            <a:ext cx="6120680" cy="804862"/>
          </a:xfrm>
        </p:spPr>
        <p:txBody>
          <a:bodyPr/>
          <a:lstStyle/>
          <a:p>
            <a:r>
              <a:rPr lang="en-IN" dirty="0"/>
              <a:t>A typical </a:t>
            </a:r>
            <a:r>
              <a:rPr lang="en-IN" dirty="0" err="1"/>
              <a:t>Dibru-Saikhowa</a:t>
            </a:r>
            <a:r>
              <a:rPr lang="en-IN" dirty="0"/>
              <a:t> habitat, Assam.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402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4653136"/>
            <a:ext cx="6336704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16.7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597" y="1023215"/>
            <a:ext cx="6231739" cy="35579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32" y="5007298"/>
            <a:ext cx="6336704" cy="804862"/>
          </a:xfrm>
        </p:spPr>
        <p:txBody>
          <a:bodyPr/>
          <a:lstStyle/>
          <a:p>
            <a:r>
              <a:rPr lang="en-IN" dirty="0"/>
              <a:t>Such pools inside forest provide much needed water for drinking and also a site for wallow (seen here is a pool in </a:t>
            </a:r>
            <a:r>
              <a:rPr lang="en-IN" dirty="0" err="1"/>
              <a:t>Buxa</a:t>
            </a:r>
            <a:r>
              <a:rPr lang="en-IN" dirty="0"/>
              <a:t> Tiger Reserve, Bengal).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76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4797152"/>
            <a:ext cx="5688632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16.8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50" y="612775"/>
            <a:ext cx="5598622" cy="411064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9672" y="5151314"/>
            <a:ext cx="5688632" cy="804862"/>
          </a:xfrm>
        </p:spPr>
        <p:txBody>
          <a:bodyPr/>
          <a:lstStyle/>
          <a:p>
            <a:r>
              <a:rPr lang="en-IN" dirty="0"/>
              <a:t>Poachers handed over arms to the author (centre) who was then District Magistrate, </a:t>
            </a:r>
            <a:r>
              <a:rPr lang="en-IN" dirty="0" err="1"/>
              <a:t>Baksa</a:t>
            </a:r>
            <a:r>
              <a:rPr lang="en-IN" dirty="0"/>
              <a:t> in Assam where bulk of </a:t>
            </a:r>
            <a:r>
              <a:rPr lang="en-IN" dirty="0" err="1"/>
              <a:t>Manas</a:t>
            </a:r>
            <a:r>
              <a:rPr lang="en-IN" dirty="0"/>
              <a:t> National Park is located.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284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4797152"/>
            <a:ext cx="5616624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16.9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 r="519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1680" y="5151314"/>
            <a:ext cx="5616624" cy="804862"/>
          </a:xfrm>
        </p:spPr>
        <p:txBody>
          <a:bodyPr/>
          <a:lstStyle/>
          <a:p>
            <a:r>
              <a:rPr lang="en-IN" dirty="0"/>
              <a:t>A wild bull pursuing domestic cows near </a:t>
            </a:r>
            <a:r>
              <a:rPr lang="en-IN" dirty="0" err="1"/>
              <a:t>Dibru-Saikhowa</a:t>
            </a:r>
            <a:r>
              <a:rPr lang="en-IN" dirty="0"/>
              <a:t>, </a:t>
            </a:r>
            <a:r>
              <a:rPr lang="en-IN" dirty="0" smtClean="0"/>
              <a:t>Assam.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2441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192</Words>
  <Application>Microsoft Office PowerPoint</Application>
  <PresentationFormat>On-screen Show (4:3)</PresentationFormat>
  <Paragraphs>22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Plate 19</vt:lpstr>
      <vt:lpstr>Figure 16.1</vt:lpstr>
      <vt:lpstr>Figure 16.3</vt:lpstr>
      <vt:lpstr>Figure 16.4</vt:lpstr>
      <vt:lpstr>Figure 16.5</vt:lpstr>
      <vt:lpstr>Figure 16.6</vt:lpstr>
      <vt:lpstr>Figure 16.7</vt:lpstr>
      <vt:lpstr>Figure 16.8</vt:lpstr>
      <vt:lpstr>Figure 16.9</vt:lpstr>
      <vt:lpstr>Figure 16.10</vt:lpstr>
      <vt:lpstr>Figure 16.11</vt:lpstr>
    </vt:vector>
  </TitlesOfParts>
  <Company>Cambridge University Press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Plate 7</dc:title>
  <dc:creator>Ilaria Tassistro</dc:creator>
  <cp:lastModifiedBy>Ilaria Tassistro</cp:lastModifiedBy>
  <cp:revision>12</cp:revision>
  <dcterms:created xsi:type="dcterms:W3CDTF">2014-10-31T11:54:45Z</dcterms:created>
  <dcterms:modified xsi:type="dcterms:W3CDTF">2014-11-11T16:55:17Z</dcterms:modified>
</cp:coreProperties>
</file>