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175A58-B7EA-43D3-BE92-CCBE61805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D358D4-3108-46D5-BB72-F143261D5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A470-D4EA-4C17-BFBE-E7DC8535B3B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30B2-8FF0-4143-9006-C323BD44688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D651A-C996-46C2-94A2-E09A8066F4E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492F-E759-438C-B5B6-000BC3A2321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2B8-A628-422F-88E5-0CE6883DAAF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0962-56D0-43B8-B53C-1B523206405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8F99F-7FBE-49A0-B734-D91DAADEBAE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1D2E-112D-4522-A084-518FEAA1C61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EA4D-32E3-4349-9DF5-DCD9A65D8A2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533E-201C-4181-A5CA-5AFEA2FD1E1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4E478-7E03-4789-A5BC-431D93A6C70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D12A4C3-A8DD-47E7-949A-854A1E201F3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Oak Ridge National Laboratory</a:t>
            </a:r>
          </a:p>
        </p:txBody>
      </p:sp>
      <p:pic>
        <p:nvPicPr>
          <p:cNvPr id="15362" name="Picture 5" descr="Z:\CUP\Z1_ED\GINLEY\CH31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103313"/>
            <a:ext cx="6300787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31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692275"/>
            <a:ext cx="424656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31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708275"/>
            <a:ext cx="6300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31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52663"/>
            <a:ext cx="424656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31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474913"/>
            <a:ext cx="3060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31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573338"/>
            <a:ext cx="30575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886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4034" name="Picture 2" descr="Z:\CUP\Z1_ED\GINLEY\CH31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8" y="1766888"/>
            <a:ext cx="629443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6082" name="Picture 2" descr="Z:\CUP\Z1_ED\GINLEY\CH31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636838"/>
            <a:ext cx="3060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American Metal Market</a:t>
            </a:r>
          </a:p>
        </p:txBody>
      </p:sp>
      <p:pic>
        <p:nvPicPr>
          <p:cNvPr id="17410" name="Picture 2" descr="Z:\CUP\Z1_ED\GINLEY\CH31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606675"/>
            <a:ext cx="4246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86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US Environmental Protection Agency, 2004</a:t>
            </a:r>
          </a:p>
        </p:txBody>
      </p:sp>
      <p:pic>
        <p:nvPicPr>
          <p:cNvPr id="19458" name="Picture 2" descr="Z:\CUP\Z1_ED\GINLEY\CH31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368550"/>
            <a:ext cx="42465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31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733550"/>
            <a:ext cx="30607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31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562225"/>
            <a:ext cx="30607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31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500313"/>
            <a:ext cx="30575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31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01875"/>
            <a:ext cx="30607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31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563" y="2622550"/>
            <a:ext cx="29352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31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601913"/>
            <a:ext cx="30607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Fig31_09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25</TotalTime>
  <Words>80</Words>
  <Application>Microsoft Office PowerPoint</Application>
  <PresentationFormat>On-screen Show (4:3)</PresentationFormat>
  <Paragraphs>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6</cp:revision>
  <dcterms:created xsi:type="dcterms:W3CDTF">2011-11-11T10:43:17Z</dcterms:created>
  <dcterms:modified xsi:type="dcterms:W3CDTF">2012-08-20T16:29:43Z</dcterms:modified>
</cp:coreProperties>
</file>