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8 – Exchange rates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" y="692696"/>
            <a:ext cx="9073009" cy="5425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08231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5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60723"/>
            <a:ext cx="8859032" cy="392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57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9</cp:revision>
  <dcterms:created xsi:type="dcterms:W3CDTF">2013-06-13T09:38:07Z</dcterms:created>
  <dcterms:modified xsi:type="dcterms:W3CDTF">2013-06-13T11:34:11Z</dcterms:modified>
</cp:coreProperties>
</file>