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37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0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6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7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9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8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6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03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8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FE838-AABB-46BC-B437-79650E7F561C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D7FF1-0C26-48AD-9DDD-E5CC518A6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934272"/>
            <a:ext cx="57606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15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6" y="756791"/>
            <a:ext cx="5686180" cy="41149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288434"/>
            <a:ext cx="5760640" cy="372814"/>
          </a:xfrm>
        </p:spPr>
        <p:txBody>
          <a:bodyPr/>
          <a:lstStyle/>
          <a:p>
            <a:r>
              <a:rPr lang="en-GB" dirty="0" smtClean="0"/>
              <a:t>Wild yak (illustration by Francesco </a:t>
            </a:r>
            <a:r>
              <a:rPr lang="en-GB" dirty="0" err="1" smtClean="0"/>
              <a:t>Rinaldi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192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797152"/>
            <a:ext cx="6264696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12.1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54" y="612774"/>
            <a:ext cx="6212098" cy="409784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5151314"/>
            <a:ext cx="6264696" cy="804862"/>
          </a:xfrm>
        </p:spPr>
        <p:txBody>
          <a:bodyPr/>
          <a:lstStyle/>
          <a:p>
            <a:r>
              <a:rPr lang="en-GB" dirty="0"/>
              <a:t>A group of wild yak around </a:t>
            </a:r>
            <a:r>
              <a:rPr lang="en-GB" dirty="0" err="1"/>
              <a:t>Budongquan</a:t>
            </a:r>
            <a:r>
              <a:rPr lang="en-GB" dirty="0"/>
              <a:t> station (elevation at 4611 meters above sea level). </a:t>
            </a:r>
            <a:r>
              <a:rPr lang="en-GB" dirty="0" smtClean="0"/>
              <a:t>Photo </a:t>
            </a:r>
            <a:r>
              <a:rPr lang="en-GB" dirty="0"/>
              <a:t>was taken in </a:t>
            </a:r>
            <a:r>
              <a:rPr lang="en-GB" dirty="0" err="1"/>
              <a:t>Kekexili</a:t>
            </a:r>
            <a:r>
              <a:rPr lang="en-GB" dirty="0"/>
              <a:t> Nature Reserve, western Qinghai, China in late November 2009 (Photo by </a:t>
            </a:r>
            <a:r>
              <a:rPr lang="en-GB" dirty="0" err="1"/>
              <a:t>Damin</a:t>
            </a:r>
            <a:r>
              <a:rPr lang="en-GB" dirty="0"/>
              <a:t> He).</a:t>
            </a:r>
          </a:p>
        </p:txBody>
      </p:sp>
    </p:spTree>
    <p:extLst>
      <p:ext uri="{BB962C8B-B14F-4D97-AF65-F5344CB8AC3E}">
        <p14:creationId xmlns:p14="http://schemas.microsoft.com/office/powerpoint/2010/main" val="291068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437112"/>
            <a:ext cx="6624736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12.4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97" y="828799"/>
            <a:ext cx="6523763" cy="35363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4791274"/>
            <a:ext cx="6624736" cy="581942"/>
          </a:xfrm>
        </p:spPr>
        <p:txBody>
          <a:bodyPr/>
          <a:lstStyle/>
          <a:p>
            <a:r>
              <a:rPr lang="en-GB" dirty="0"/>
              <a:t>Geographic localities and relative sizes of the six major nature reserves where the majority of wild yak are distributed in </a:t>
            </a:r>
            <a:r>
              <a:rPr lang="en-GB" dirty="0" smtClean="0"/>
              <a:t>China.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37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12.5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GB" dirty="0"/>
              <a:t>A wild yak bull with an atypical light coat in </a:t>
            </a:r>
            <a:r>
              <a:rPr lang="en-GB" dirty="0" err="1"/>
              <a:t>Qiangtang</a:t>
            </a:r>
            <a:r>
              <a:rPr lang="en-GB" dirty="0"/>
              <a:t> Nature Reserve. Photo was taken in </a:t>
            </a:r>
            <a:r>
              <a:rPr lang="en-GB" dirty="0" err="1"/>
              <a:t>Ritu</a:t>
            </a:r>
            <a:r>
              <a:rPr lang="en-GB" dirty="0"/>
              <a:t>, Tibet, China in March 2010 (Photo by Yong Wang).</a:t>
            </a:r>
          </a:p>
          <a:p>
            <a:r>
              <a:rPr lang="en-GB" b="1" dirty="0"/>
              <a:t> 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6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864" y="4653136"/>
            <a:ext cx="606246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12.6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12775"/>
            <a:ext cx="5992514" cy="39625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1864" y="5007298"/>
            <a:ext cx="6062464" cy="804862"/>
          </a:xfrm>
        </p:spPr>
        <p:txBody>
          <a:bodyPr/>
          <a:lstStyle/>
          <a:p>
            <a:r>
              <a:rPr lang="en-GB" dirty="0"/>
              <a:t>A wild yak bull in </a:t>
            </a:r>
            <a:r>
              <a:rPr lang="en-GB" dirty="0" err="1"/>
              <a:t>Kekexili</a:t>
            </a:r>
            <a:r>
              <a:rPr lang="en-GB" dirty="0"/>
              <a:t> Nature Reserve, western Qinghai, China  in late November 2009 (Photo by </a:t>
            </a:r>
            <a:r>
              <a:rPr lang="en-GB" dirty="0" err="1"/>
              <a:t>Damin</a:t>
            </a:r>
            <a:r>
              <a:rPr lang="en-GB" dirty="0"/>
              <a:t> He</a:t>
            </a:r>
            <a:r>
              <a:rPr lang="en-GB" dirty="0" smtClean="0"/>
              <a:t>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64088" y="404664"/>
            <a:ext cx="3008313" cy="3699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12.8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0" y="404664"/>
            <a:ext cx="4262320" cy="5832648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64088" y="774627"/>
            <a:ext cx="3008313" cy="782166"/>
          </a:xfrm>
        </p:spPr>
        <p:txBody>
          <a:bodyPr/>
          <a:lstStyle/>
          <a:p>
            <a:r>
              <a:rPr lang="en-GB" dirty="0"/>
              <a:t>Semi-wild yak bulls in </a:t>
            </a:r>
            <a:r>
              <a:rPr lang="en-GB" dirty="0" err="1"/>
              <a:t>Zhiduo</a:t>
            </a:r>
            <a:r>
              <a:rPr lang="en-GB" dirty="0"/>
              <a:t> county of western Qinghai, China in August 2012 (Photo by </a:t>
            </a:r>
            <a:r>
              <a:rPr lang="en-GB" dirty="0" err="1"/>
              <a:t>Damin</a:t>
            </a:r>
            <a:r>
              <a:rPr lang="en-GB" dirty="0"/>
              <a:t> He).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579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156</Words>
  <Application>Microsoft Office PowerPoint</Application>
  <PresentationFormat>On-screen Show (4:3)</PresentationFormat>
  <Paragraphs>13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Plate 15</vt:lpstr>
      <vt:lpstr>Figure 12.1</vt:lpstr>
      <vt:lpstr>Figure 12.4</vt:lpstr>
      <vt:lpstr>Figure 12.5</vt:lpstr>
      <vt:lpstr>Figure 12.6</vt:lpstr>
      <vt:lpstr>Figure 12.8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4</dc:title>
  <dc:creator>Ilaria Tassistro</dc:creator>
  <cp:lastModifiedBy>Ilaria Tassistro</cp:lastModifiedBy>
  <cp:revision>15</cp:revision>
  <dcterms:created xsi:type="dcterms:W3CDTF">2014-10-31T11:23:07Z</dcterms:created>
  <dcterms:modified xsi:type="dcterms:W3CDTF">2014-11-11T16:52:16Z</dcterms:modified>
</cp:coreProperties>
</file>