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E9494A-5F09-4ED2-9120-24DED9709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582579-BC31-426D-8382-AAB78C514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6927-54F0-48F9-B0A4-B89E1ED84B8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3C85-5101-4589-AC2C-8F00819B4B0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598D-BD1B-42CA-AF27-EB5A126D309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9F09-B42E-4F39-9714-D92DCA0A7C5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82FA-7F55-4702-AC8A-6191F898FDD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DEE9-38AB-4EA3-8C19-36A4BDAA4EC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AAB6-022C-4BCB-A765-201D8E69C80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435CD-03FE-4A23-B478-A5F4D50A121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EA69-3D60-4D1D-80AA-153694FC7BB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B75A-2C49-41CC-8024-4D0F60D8525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AABF-807F-4420-A9F3-DF0EB3F117A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1E32D6-9EB9-4A10-A663-BE0F43C05BD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381750"/>
            <a:ext cx="487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2" descr="Z:\CUP\Z1_ED\GINLEY\CH15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795588"/>
            <a:ext cx="30638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1148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5" descr="Z:\CUP\Z1_ED\GINLEY\CH15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63750"/>
            <a:ext cx="424656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1910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15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593850"/>
            <a:ext cx="630078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15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3563"/>
            <a:ext cx="42465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4800" y="6248400"/>
            <a:ext cx="4876800" cy="476250"/>
          </a:xfrm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  <a:p>
            <a:r>
              <a:rPr lang="en-GB" smtClean="0"/>
              <a:t>SEM image courtesy of G. Calas</a:t>
            </a:r>
          </a:p>
        </p:txBody>
      </p:sp>
      <p:pic>
        <p:nvPicPr>
          <p:cNvPr id="23554" name="Picture 2" descr="Z:\CUP\Z1_ED\GINLEY\CH15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120775"/>
            <a:ext cx="30607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267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15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00275"/>
            <a:ext cx="42465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15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1562100"/>
            <a:ext cx="1906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15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90763"/>
            <a:ext cx="3057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15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2344738"/>
            <a:ext cx="30543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910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Fig15_09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9</TotalTime>
  <Words>51</Words>
  <Application>Microsoft Office PowerPoint</Application>
  <PresentationFormat>On-screen Show (4:3)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2011-11-11T09:01:18Z</dcterms:created>
  <dcterms:modified xsi:type="dcterms:W3CDTF">2012-08-20T15:23:31Z</dcterms:modified>
</cp:coreProperties>
</file>