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3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5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2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0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7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E4D1-287C-488F-B951-C791C7315EE1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5FD-B18E-473A-9DB9-E510C2F0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9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27.2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US" dirty="0"/>
              <a:t>African buffalo (</a:t>
            </a:r>
            <a:r>
              <a:rPr lang="en-US" i="1" dirty="0" err="1"/>
              <a:t>Syncerus</a:t>
            </a:r>
            <a:r>
              <a:rPr lang="en-US" i="1" dirty="0"/>
              <a:t> </a:t>
            </a:r>
            <a:r>
              <a:rPr lang="en-US" i="1" dirty="0" err="1"/>
              <a:t>caffer</a:t>
            </a:r>
            <a:r>
              <a:rPr lang="en-US" i="1" dirty="0"/>
              <a:t> </a:t>
            </a:r>
            <a:r>
              <a:rPr lang="en-US" i="1" dirty="0" err="1"/>
              <a:t>caffer</a:t>
            </a:r>
            <a:r>
              <a:rPr lang="en-US" dirty="0"/>
              <a:t>) held in </a:t>
            </a:r>
            <a:r>
              <a:rPr lang="en-US" dirty="0" err="1"/>
              <a:t>Safaripark</a:t>
            </a:r>
            <a:r>
              <a:rPr lang="en-US" dirty="0"/>
              <a:t> </a:t>
            </a:r>
            <a:r>
              <a:rPr lang="en-US" dirty="0" err="1"/>
              <a:t>Beekse</a:t>
            </a:r>
            <a:r>
              <a:rPr lang="en-US" dirty="0"/>
              <a:t> Bergen – </a:t>
            </a:r>
            <a:r>
              <a:rPr lang="en-US" dirty="0" err="1"/>
              <a:t>Hilvarenbeek</a:t>
            </a:r>
            <a:r>
              <a:rPr lang="en-US" dirty="0"/>
              <a:t> (Photo by Rolf </a:t>
            </a:r>
            <a:r>
              <a:rPr lang="en-US" dirty="0" err="1"/>
              <a:t>Veenhuizen</a:t>
            </a:r>
            <a:r>
              <a:rPr lang="en-US" dirty="0"/>
              <a:t>, </a:t>
            </a:r>
            <a:r>
              <a:rPr lang="en-US" dirty="0" err="1"/>
              <a:t>Safaripark</a:t>
            </a:r>
            <a:r>
              <a:rPr lang="en-US" dirty="0"/>
              <a:t> </a:t>
            </a:r>
            <a:r>
              <a:rPr lang="en-US" dirty="0" err="1"/>
              <a:t>Beekse</a:t>
            </a:r>
            <a:r>
              <a:rPr lang="en-US" dirty="0"/>
              <a:t> Bergen, </a:t>
            </a:r>
            <a:r>
              <a:rPr lang="en-US" dirty="0" err="1"/>
              <a:t>Hilvarenbeek</a:t>
            </a:r>
            <a:r>
              <a:rPr lang="en-US" dirty="0"/>
              <a:t>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9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40" y="5013176"/>
            <a:ext cx="656652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27.3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5840" y="5367338"/>
            <a:ext cx="6566520" cy="804862"/>
          </a:xfrm>
        </p:spPr>
        <p:txBody>
          <a:bodyPr/>
          <a:lstStyle/>
          <a:p>
            <a:r>
              <a:rPr lang="en-US" dirty="0"/>
              <a:t>European bison (</a:t>
            </a:r>
            <a:r>
              <a:rPr lang="en-US" i="1" dirty="0"/>
              <a:t>Bison </a:t>
            </a:r>
            <a:r>
              <a:rPr lang="en-US" i="1" dirty="0" err="1"/>
              <a:t>bonasus</a:t>
            </a:r>
            <a:r>
              <a:rPr lang="en-US" dirty="0"/>
              <a:t>) held in </a:t>
            </a:r>
            <a:r>
              <a:rPr lang="en-US" dirty="0" err="1"/>
              <a:t>Dierenpark</a:t>
            </a:r>
            <a:r>
              <a:rPr lang="en-US" dirty="0"/>
              <a:t> </a:t>
            </a:r>
            <a:r>
              <a:rPr lang="en-US" dirty="0" err="1"/>
              <a:t>Planckendael</a:t>
            </a:r>
            <a:r>
              <a:rPr lang="en-US" dirty="0"/>
              <a:t> – </a:t>
            </a:r>
            <a:r>
              <a:rPr lang="en-US" dirty="0" err="1"/>
              <a:t>Mechelen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Photo by H. </a:t>
            </a:r>
            <a:r>
              <a:rPr lang="en-US" dirty="0" err="1"/>
              <a:t>Schram</a:t>
            </a:r>
            <a:r>
              <a:rPr lang="en-US" dirty="0"/>
              <a:t>, Antwerp).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2774"/>
            <a:ext cx="6478951" cy="4328394"/>
          </a:xfrm>
        </p:spPr>
      </p:pic>
    </p:spTree>
    <p:extLst>
      <p:ext uri="{BB962C8B-B14F-4D97-AF65-F5344CB8AC3E}">
        <p14:creationId xmlns:p14="http://schemas.microsoft.com/office/powerpoint/2010/main" val="209372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548640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27.4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3639312" cy="36240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007298"/>
            <a:ext cx="5486400" cy="804862"/>
          </a:xfrm>
        </p:spPr>
        <p:txBody>
          <a:bodyPr/>
          <a:lstStyle/>
          <a:p>
            <a:r>
              <a:rPr lang="en-US" dirty="0"/>
              <a:t>EAZA/IUCN SCC Southeast Asia campaign logo.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3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93427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27.5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44928"/>
            <a:ext cx="5516016" cy="41495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288434"/>
            <a:ext cx="5616624" cy="804862"/>
          </a:xfrm>
        </p:spPr>
        <p:txBody>
          <a:bodyPr/>
          <a:lstStyle/>
          <a:p>
            <a:r>
              <a:rPr lang="en-GB" dirty="0"/>
              <a:t>Re-created Aurochs held at </a:t>
            </a:r>
            <a:r>
              <a:rPr lang="en-GB" dirty="0" err="1"/>
              <a:t>Gaiazoo</a:t>
            </a:r>
            <a:r>
              <a:rPr lang="en-GB" dirty="0"/>
              <a:t> Kerkrade, the Netherlands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Photo by </a:t>
            </a:r>
            <a:r>
              <a:rPr lang="en-GB" dirty="0" err="1"/>
              <a:t>Gaiazoo</a:t>
            </a:r>
            <a:r>
              <a:rPr lang="en-GB" dirty="0"/>
              <a:t> Kerkrade).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7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Figure 27.2</vt:lpstr>
      <vt:lpstr>Figure 27.3 </vt:lpstr>
      <vt:lpstr>Figure 27.4</vt:lpstr>
      <vt:lpstr>Figure 27.5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Tassistro</dc:creator>
  <cp:lastModifiedBy>Ilaria Tassistro</cp:lastModifiedBy>
  <cp:revision>7</cp:revision>
  <dcterms:created xsi:type="dcterms:W3CDTF">2014-10-31T14:38:40Z</dcterms:created>
  <dcterms:modified xsi:type="dcterms:W3CDTF">2014-11-03T17:04:53Z</dcterms:modified>
</cp:coreProperties>
</file>