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CE7FA-9988-4563-AE3B-ED368076B127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015BB-4986-4B86-8214-5A097BA4F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14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74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76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53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60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90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79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17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65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48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85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8255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Figure </a:t>
            </a:r>
            <a:endParaRPr lang="en-GB" dirty="0"/>
          </a:p>
        </p:txBody>
      </p:sp>
      <p:pic>
        <p:nvPicPr>
          <p:cNvPr id="1026" name="Picture 2" descr="J:\AcPro Production WIP\Academic Production Staff\Lindsey Tate\Projects\Archive\KAMPOURAKIS - Making Sense of Genes\Cover\shcup_pos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812" y="6381328"/>
            <a:ext cx="1816684" cy="38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J:\AcPro Production WIP\Academic Production Staff\Lindsey Tate\Projects\Archive\KAMPOURAKIS - Making Sense of Genes\Cover\web-res-9781107128132pvs03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09" y="4780114"/>
            <a:ext cx="1309839" cy="19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4355976" y="116249"/>
            <a:ext cx="4680520" cy="288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400" dirty="0" smtClean="0"/>
              <a:t>© Kostas </a:t>
            </a:r>
            <a:r>
              <a:rPr lang="en-US" sz="1400" dirty="0" err="1" smtClean="0"/>
              <a:t>Kampourakis</a:t>
            </a:r>
            <a:r>
              <a:rPr lang="en-US" sz="1400" dirty="0" smtClean="0"/>
              <a:t> 2017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7774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Table 5.1</a:t>
            </a:r>
            <a:endParaRPr lang="en-GB"/>
          </a:p>
        </p:txBody>
      </p:sp>
      <p:pic>
        <p:nvPicPr>
          <p:cNvPr id="1026" name="Picture 2" descr="C:\Users\ltate\Desktop\Temp\tbl5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988840"/>
            <a:ext cx="3965575" cy="238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91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5.1</a:t>
            </a:r>
            <a:endParaRPr lang="en-GB" dirty="0"/>
          </a:p>
        </p:txBody>
      </p:sp>
      <p:pic>
        <p:nvPicPr>
          <p:cNvPr id="1026" name="Picture 2" descr="C:\Users\ltate\Desktop\Temp\fig5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13723"/>
            <a:ext cx="4968552" cy="332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335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Table 5.1</vt:lpstr>
      <vt:lpstr>Figure 5.1</vt:lpstr>
    </vt:vector>
  </TitlesOfParts>
  <Company>Cambridge University Press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Tate</dc:creator>
  <cp:lastModifiedBy>Lindsey Tate</cp:lastModifiedBy>
  <cp:revision>3</cp:revision>
  <dcterms:created xsi:type="dcterms:W3CDTF">2017-03-27T08:53:25Z</dcterms:created>
  <dcterms:modified xsi:type="dcterms:W3CDTF">2017-03-27T10:49:31Z</dcterms:modified>
</cp:coreProperties>
</file>