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8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9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0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28.bin" ContentType="application/vnd.openxmlformats-officedocument.oleObject"/>
  <Override PartName="/ppt/notesSlides/notesSlide13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19.xml" ContentType="application/vnd.openxmlformats-officedocument.presentationml.notesSlide+xml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00" d="100"/>
          <a:sy n="300" d="100"/>
        </p:scale>
        <p:origin x="2784" y="2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17.emf"/><Relationship Id="rId13" Type="http://schemas.openxmlformats.org/officeDocument/2006/relationships/image" Target="../media/image18.emf"/><Relationship Id="rId14" Type="http://schemas.openxmlformats.org/officeDocument/2006/relationships/image" Target="../media/image19.emf"/><Relationship Id="rId15" Type="http://schemas.openxmlformats.org/officeDocument/2006/relationships/image" Target="../media/image20.emf"/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56AD8-C2C6-3047-9F67-E0F482245A21}" type="datetimeFigureOut">
              <a:t>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B7158-06A6-4A42-8875-3371A88982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45F4B-5C2A-F441-BC88-866D4D3A92DC}" type="datetimeFigureOut">
              <a:rPr lang="en-US"/>
              <a:pPr/>
              <a:t>1/2/16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781E4-1251-4845-B85C-AB6F3501E80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326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1.61”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1.61”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4.26”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2.57”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2.25” x</a:t>
            </a:r>
            <a:r>
              <a:rPr lang="en-US" baseline="0"/>
              <a:t> 5”,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2.08”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4.11”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1.23”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1.64”</a:t>
            </a:r>
            <a:r>
              <a:rPr lang="en-US" baseline="0"/>
              <a:t> x 3”,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4.96”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1.24”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1.61” x 3”,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1.15”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1.95”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4.75” x 5”,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1.52” x 5”,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2.68”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5.6” x 5”,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3.07”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81E4-1251-4845-B85C-AB6F3501E805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7EEE-AA69-B149-A6B3-FA6AFF75FFCD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245-116F-E94A-A2B2-68399C60F89E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CE19-1EE9-7F42-8397-E2015518F2CF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6B68-6CE6-7249-8475-AE8AD87360F1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F54C-48AC-2341-9114-E6054E6BC566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8F80-C501-B64B-AAEC-1B114D1DB269}" type="datetime1"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F01D-35D6-0344-8A93-D973FA1EF88C}" type="datetime1">
              <a:t>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484C-2FA3-264E-8214-922F4DB1247B}" type="datetime1">
              <a:t>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B8D9-1F4C-7E4E-97F7-6CE1092FC83C}" type="datetime1">
              <a:t>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D35D-A0C8-5E4A-AE1C-6D5714C82391}" type="datetime1"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5D47-E6AD-3C49-8377-053FB08315DB}" type="datetime1"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44AB-A4E6-A244-A944-6760DEE31D73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fld id="{3519041E-3032-6746-B53A-F2026DD9AA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11528" y="6392340"/>
            <a:ext cx="904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>
                <a:solidFill>
                  <a:srgbClr val="0000FF"/>
                </a:solidFill>
                <a:latin typeface="+mj-lt"/>
                <a:cs typeface="Times"/>
              </a:rPr>
              <a:t>Figure 23.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oleObject" Target="../embeddings/oleObject27.bin"/><Relationship Id="rId13" Type="http://schemas.openxmlformats.org/officeDocument/2006/relationships/image" Target="../media/image2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35.emf"/><Relationship Id="rId14" Type="http://schemas.openxmlformats.org/officeDocument/2006/relationships/oleObject" Target="../embeddings/oleObject34.bin"/><Relationship Id="rId15" Type="http://schemas.openxmlformats.org/officeDocument/2006/relationships/image" Target="../media/image36.emf"/><Relationship Id="rId16" Type="http://schemas.openxmlformats.org/officeDocument/2006/relationships/oleObject" Target="../embeddings/oleObject35.bin"/><Relationship Id="rId17" Type="http://schemas.openxmlformats.org/officeDocument/2006/relationships/image" Target="../media/image37.emf"/><Relationship Id="rId18" Type="http://schemas.openxmlformats.org/officeDocument/2006/relationships/oleObject" Target="../embeddings/oleObject36.bin"/><Relationship Id="rId19" Type="http://schemas.openxmlformats.org/officeDocument/2006/relationships/image" Target="../media/image3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33.emf"/><Relationship Id="rId10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0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41.emf"/><Relationship Id="rId10" Type="http://schemas.openxmlformats.org/officeDocument/2006/relationships/oleObject" Target="../embeddings/oleObject40.bin"/><Relationship Id="rId11" Type="http://schemas.openxmlformats.org/officeDocument/2006/relationships/image" Target="../media/image4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e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47.e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48.emf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4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45.emf"/><Relationship Id="rId10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50.bin"/><Relationship Id="rId9" Type="http://schemas.openxmlformats.org/officeDocument/2006/relationships/image" Target="../media/image52.emf"/><Relationship Id="rId10" Type="http://schemas.openxmlformats.org/officeDocument/2006/relationships/oleObject" Target="../embeddings/oleObject51.bin"/><Relationship Id="rId11" Type="http://schemas.openxmlformats.org/officeDocument/2006/relationships/image" Target="../media/image5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2.bin"/><Relationship Id="rId21" Type="http://schemas.openxmlformats.org/officeDocument/2006/relationships/image" Target="../media/image14.emf"/><Relationship Id="rId22" Type="http://schemas.openxmlformats.org/officeDocument/2006/relationships/oleObject" Target="../embeddings/oleObject13.bin"/><Relationship Id="rId23" Type="http://schemas.openxmlformats.org/officeDocument/2006/relationships/image" Target="../media/image15.emf"/><Relationship Id="rId24" Type="http://schemas.openxmlformats.org/officeDocument/2006/relationships/oleObject" Target="../embeddings/oleObject14.bin"/><Relationship Id="rId25" Type="http://schemas.openxmlformats.org/officeDocument/2006/relationships/image" Target="../media/image16.emf"/><Relationship Id="rId26" Type="http://schemas.openxmlformats.org/officeDocument/2006/relationships/oleObject" Target="../embeddings/oleObject15.bin"/><Relationship Id="rId27" Type="http://schemas.openxmlformats.org/officeDocument/2006/relationships/image" Target="../media/image17.emf"/><Relationship Id="rId28" Type="http://schemas.openxmlformats.org/officeDocument/2006/relationships/oleObject" Target="../embeddings/oleObject16.bin"/><Relationship Id="rId29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30" Type="http://schemas.openxmlformats.org/officeDocument/2006/relationships/oleObject" Target="../embeddings/oleObject17.bin"/><Relationship Id="rId31" Type="http://schemas.openxmlformats.org/officeDocument/2006/relationships/image" Target="../media/image19.emf"/><Relationship Id="rId32" Type="http://schemas.openxmlformats.org/officeDocument/2006/relationships/oleObject" Target="../embeddings/oleObject18.bin"/><Relationship Id="rId9" Type="http://schemas.openxmlformats.org/officeDocument/2006/relationships/image" Target="../media/image8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6.bin"/><Relationship Id="rId33" Type="http://schemas.openxmlformats.org/officeDocument/2006/relationships/image" Target="../media/image20.e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9.e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10.emf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11.emf"/><Relationship Id="rId16" Type="http://schemas.openxmlformats.org/officeDocument/2006/relationships/oleObject" Target="../embeddings/oleObject10.bin"/><Relationship Id="rId17" Type="http://schemas.openxmlformats.org/officeDocument/2006/relationships/image" Target="../media/image12.emf"/><Relationship Id="rId18" Type="http://schemas.openxmlformats.org/officeDocument/2006/relationships/oleObject" Target="../embeddings/oleObject11.bin"/><Relationship Id="rId19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_Zhu-Lia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20" y="2221230"/>
            <a:ext cx="2880360" cy="2215896"/>
          </a:xfrm>
          <a:prstGeom prst="rect">
            <a:avLst/>
          </a:prstGeom>
        </p:spPr>
      </p:pic>
      <p:pic>
        <p:nvPicPr>
          <p:cNvPr id="3" name="Picture 2" descr="23_Zhu_Liao_inse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81" y="2231898"/>
            <a:ext cx="1534657" cy="2194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8733" y="2395379"/>
            <a:ext cx="5199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matrix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8733" y="4004046"/>
            <a:ext cx="416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twin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0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3441701" y="3316111"/>
            <a:ext cx="1591732" cy="566561"/>
          </a:xfrm>
          <a:custGeom>
            <a:avLst/>
            <a:gdLst>
              <a:gd name="connsiteX0" fmla="*/ 114299 w 1591732"/>
              <a:gd name="connsiteY0" fmla="*/ 23989 h 566561"/>
              <a:gd name="connsiteX1" fmla="*/ 29633 w 1591732"/>
              <a:gd name="connsiteY1" fmla="*/ 159456 h 566561"/>
              <a:gd name="connsiteX2" fmla="*/ 4233 w 1591732"/>
              <a:gd name="connsiteY2" fmla="*/ 333023 h 566561"/>
              <a:gd name="connsiteX3" fmla="*/ 55033 w 1591732"/>
              <a:gd name="connsiteY3" fmla="*/ 460023 h 566561"/>
              <a:gd name="connsiteX4" fmla="*/ 211666 w 1591732"/>
              <a:gd name="connsiteY4" fmla="*/ 540456 h 566561"/>
              <a:gd name="connsiteX5" fmla="*/ 423333 w 1591732"/>
              <a:gd name="connsiteY5" fmla="*/ 565856 h 566561"/>
              <a:gd name="connsiteX6" fmla="*/ 626533 w 1591732"/>
              <a:gd name="connsiteY6" fmla="*/ 536223 h 566561"/>
              <a:gd name="connsiteX7" fmla="*/ 867833 w 1591732"/>
              <a:gd name="connsiteY7" fmla="*/ 481189 h 566561"/>
              <a:gd name="connsiteX8" fmla="*/ 1147233 w 1591732"/>
              <a:gd name="connsiteY8" fmla="*/ 362656 h 566561"/>
              <a:gd name="connsiteX9" fmla="*/ 1312333 w 1591732"/>
              <a:gd name="connsiteY9" fmla="*/ 244123 h 566561"/>
              <a:gd name="connsiteX10" fmla="*/ 1464733 w 1591732"/>
              <a:gd name="connsiteY10" fmla="*/ 134056 h 566561"/>
              <a:gd name="connsiteX11" fmla="*/ 1574799 w 1591732"/>
              <a:gd name="connsiteY11" fmla="*/ 32456 h 566561"/>
              <a:gd name="connsiteX12" fmla="*/ 1566333 w 1591732"/>
              <a:gd name="connsiteY12" fmla="*/ 19756 h 566561"/>
              <a:gd name="connsiteX13" fmla="*/ 1502833 w 1591732"/>
              <a:gd name="connsiteY13" fmla="*/ 28223 h 566561"/>
              <a:gd name="connsiteX14" fmla="*/ 1303866 w 1591732"/>
              <a:gd name="connsiteY14" fmla="*/ 19756 h 566561"/>
              <a:gd name="connsiteX15" fmla="*/ 977899 w 1591732"/>
              <a:gd name="connsiteY15" fmla="*/ 19756 h 566561"/>
              <a:gd name="connsiteX16" fmla="*/ 634999 w 1591732"/>
              <a:gd name="connsiteY16" fmla="*/ 19756 h 566561"/>
              <a:gd name="connsiteX17" fmla="*/ 376766 w 1591732"/>
              <a:gd name="connsiteY17" fmla="*/ 23989 h 566561"/>
              <a:gd name="connsiteX18" fmla="*/ 224366 w 1591732"/>
              <a:gd name="connsiteY18" fmla="*/ 15523 h 566561"/>
              <a:gd name="connsiteX19" fmla="*/ 114299 w 1591732"/>
              <a:gd name="connsiteY19" fmla="*/ 23989 h 56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91732" h="566561">
                <a:moveTo>
                  <a:pt x="114299" y="23989"/>
                </a:moveTo>
                <a:cubicBezTo>
                  <a:pt x="81844" y="47978"/>
                  <a:pt x="47977" y="107950"/>
                  <a:pt x="29633" y="159456"/>
                </a:cubicBezTo>
                <a:cubicBezTo>
                  <a:pt x="11289" y="210962"/>
                  <a:pt x="0" y="282929"/>
                  <a:pt x="4233" y="333023"/>
                </a:cubicBezTo>
                <a:cubicBezTo>
                  <a:pt x="8466" y="383117"/>
                  <a:pt x="20461" y="425451"/>
                  <a:pt x="55033" y="460023"/>
                </a:cubicBezTo>
                <a:cubicBezTo>
                  <a:pt x="89605" y="494595"/>
                  <a:pt x="150283" y="522817"/>
                  <a:pt x="211666" y="540456"/>
                </a:cubicBezTo>
                <a:cubicBezTo>
                  <a:pt x="273049" y="558095"/>
                  <a:pt x="354189" y="566561"/>
                  <a:pt x="423333" y="565856"/>
                </a:cubicBezTo>
                <a:cubicBezTo>
                  <a:pt x="492477" y="565151"/>
                  <a:pt x="552450" y="550334"/>
                  <a:pt x="626533" y="536223"/>
                </a:cubicBezTo>
                <a:cubicBezTo>
                  <a:pt x="700616" y="522112"/>
                  <a:pt x="781050" y="510117"/>
                  <a:pt x="867833" y="481189"/>
                </a:cubicBezTo>
                <a:cubicBezTo>
                  <a:pt x="954616" y="452261"/>
                  <a:pt x="1073150" y="402167"/>
                  <a:pt x="1147233" y="362656"/>
                </a:cubicBezTo>
                <a:cubicBezTo>
                  <a:pt x="1221316" y="323145"/>
                  <a:pt x="1312333" y="244123"/>
                  <a:pt x="1312333" y="244123"/>
                </a:cubicBezTo>
                <a:cubicBezTo>
                  <a:pt x="1365250" y="206023"/>
                  <a:pt x="1420989" y="169334"/>
                  <a:pt x="1464733" y="134056"/>
                </a:cubicBezTo>
                <a:cubicBezTo>
                  <a:pt x="1508477" y="98778"/>
                  <a:pt x="1557866" y="51506"/>
                  <a:pt x="1574799" y="32456"/>
                </a:cubicBezTo>
                <a:cubicBezTo>
                  <a:pt x="1591732" y="13406"/>
                  <a:pt x="1578327" y="20462"/>
                  <a:pt x="1566333" y="19756"/>
                </a:cubicBezTo>
                <a:cubicBezTo>
                  <a:pt x="1554339" y="19050"/>
                  <a:pt x="1546577" y="28223"/>
                  <a:pt x="1502833" y="28223"/>
                </a:cubicBezTo>
                <a:cubicBezTo>
                  <a:pt x="1459089" y="28223"/>
                  <a:pt x="1391355" y="21167"/>
                  <a:pt x="1303866" y="19756"/>
                </a:cubicBezTo>
                <a:cubicBezTo>
                  <a:pt x="1216377" y="18345"/>
                  <a:pt x="977899" y="19756"/>
                  <a:pt x="977899" y="19756"/>
                </a:cubicBezTo>
                <a:lnTo>
                  <a:pt x="634999" y="19756"/>
                </a:lnTo>
                <a:lnTo>
                  <a:pt x="376766" y="23989"/>
                </a:lnTo>
                <a:cubicBezTo>
                  <a:pt x="308327" y="23284"/>
                  <a:pt x="263877" y="15523"/>
                  <a:pt x="224366" y="15523"/>
                </a:cubicBezTo>
                <a:cubicBezTo>
                  <a:pt x="184855" y="15523"/>
                  <a:pt x="146755" y="0"/>
                  <a:pt x="114299" y="23989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 flipH="1" flipV="1">
            <a:off x="4570346" y="3787705"/>
            <a:ext cx="899725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</p:cNvCxnSpPr>
          <p:nvPr/>
        </p:nvCxnSpPr>
        <p:spPr>
          <a:xfrm rot="16200000">
            <a:off x="4944196" y="4122291"/>
            <a:ext cx="145672" cy="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 noChangeAspect="1"/>
          </p:cNvCxnSpPr>
          <p:nvPr/>
        </p:nvCxnSpPr>
        <p:spPr>
          <a:xfrm rot="5400000" flipH="1" flipV="1">
            <a:off x="3272867" y="3062879"/>
            <a:ext cx="554689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 noChangeAspect="1"/>
          </p:cNvCxnSpPr>
          <p:nvPr/>
        </p:nvCxnSpPr>
        <p:spPr>
          <a:xfrm rot="5400000">
            <a:off x="4910945" y="3717658"/>
            <a:ext cx="207942" cy="15556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626383" y="3931181"/>
          <a:ext cx="673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4" imgW="673100" imgH="330200" progId="Equation.3">
                  <p:embed/>
                </p:oleObj>
              </mc:Choice>
              <mc:Fallback>
                <p:oleObj name="Equation" r:id="rId4" imgW="673100" imgH="330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383" y="3931181"/>
                        <a:ext cx="673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3807355" y="3491442"/>
          <a:ext cx="4445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6" imgW="444500" imgH="190500" progId="Equation.3">
                  <p:embed/>
                </p:oleObj>
              </mc:Choice>
              <mc:Fallback>
                <p:oleObj name="Equation" r:id="rId6" imgW="444500" imgH="190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355" y="3491442"/>
                        <a:ext cx="4445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 rot="20804185" flipH="1">
            <a:off x="3856566" y="3223684"/>
            <a:ext cx="313267" cy="65616"/>
          </a:xfrm>
          <a:custGeom>
            <a:avLst/>
            <a:gdLst>
              <a:gd name="connsiteX0" fmla="*/ 313267 w 313267"/>
              <a:gd name="connsiteY0" fmla="*/ 65616 h 65616"/>
              <a:gd name="connsiteX1" fmla="*/ 249767 w 313267"/>
              <a:gd name="connsiteY1" fmla="*/ 10583 h 65616"/>
              <a:gd name="connsiteX2" fmla="*/ 198967 w 313267"/>
              <a:gd name="connsiteY2" fmla="*/ 2116 h 65616"/>
              <a:gd name="connsiteX3" fmla="*/ 80433 w 313267"/>
              <a:gd name="connsiteY3" fmla="*/ 10583 h 65616"/>
              <a:gd name="connsiteX4" fmla="*/ 0 w 313267"/>
              <a:gd name="connsiteY4" fmla="*/ 14816 h 65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267" h="65616">
                <a:moveTo>
                  <a:pt x="313267" y="65616"/>
                </a:moveTo>
                <a:cubicBezTo>
                  <a:pt x="291042" y="43391"/>
                  <a:pt x="268817" y="21166"/>
                  <a:pt x="249767" y="10583"/>
                </a:cubicBezTo>
                <a:cubicBezTo>
                  <a:pt x="230717" y="0"/>
                  <a:pt x="227189" y="2116"/>
                  <a:pt x="198967" y="2116"/>
                </a:cubicBezTo>
                <a:cubicBezTo>
                  <a:pt x="170745" y="2116"/>
                  <a:pt x="113594" y="8466"/>
                  <a:pt x="80433" y="10583"/>
                </a:cubicBezTo>
                <a:cubicBezTo>
                  <a:pt x="47272" y="12700"/>
                  <a:pt x="0" y="14816"/>
                  <a:pt x="0" y="14816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534834" y="3340100"/>
            <a:ext cx="1497922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37671" y="3543302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>
                <a:latin typeface="Times"/>
                <a:cs typeface="Times"/>
              </a:rPr>
              <a:t> = </a:t>
            </a:r>
            <a:r>
              <a:rPr lang="en-US" sz="1200" b="1">
                <a:latin typeface="Times New Roman"/>
                <a:cs typeface="Times New Roman"/>
              </a:rPr>
              <a:t>C</a:t>
            </a:r>
            <a:r>
              <a:rPr lang="en-US" sz="1200" i="1">
                <a:latin typeface="Times New Roman"/>
                <a:cs typeface="Times New Roman"/>
              </a:rPr>
              <a:t>'</a:t>
            </a:r>
            <a:r>
              <a:rPr lang="en-US" sz="1200" b="1"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9" name="Arc 28"/>
          <p:cNvSpPr>
            <a:spLocks noChangeAspect="1"/>
          </p:cNvSpPr>
          <p:nvPr/>
        </p:nvSpPr>
        <p:spPr>
          <a:xfrm rot="14700873">
            <a:off x="3868079" y="2383466"/>
            <a:ext cx="880288" cy="1869819"/>
          </a:xfrm>
          <a:prstGeom prst="arc">
            <a:avLst>
              <a:gd name="adj1" fmla="val 6987328"/>
              <a:gd name="adj2" fmla="val 17579432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cxnSpLocks noChangeAspect="1"/>
          </p:cNvCxnSpPr>
          <p:nvPr/>
        </p:nvCxnSpPr>
        <p:spPr>
          <a:xfrm rot="5400000">
            <a:off x="3640945" y="3823494"/>
            <a:ext cx="207942" cy="15556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02103" y="3039533"/>
            <a:ext cx="586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sessile</a:t>
            </a:r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 rot="10800000" flipV="1">
            <a:off x="3966296" y="3839634"/>
            <a:ext cx="178139" cy="28657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rot="10800000">
            <a:off x="4118696" y="3339124"/>
            <a:ext cx="145672" cy="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 rot="2818068">
            <a:off x="5452532" y="3122088"/>
            <a:ext cx="653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sessile</a:t>
            </a:r>
          </a:p>
        </p:txBody>
      </p:sp>
      <p:sp>
        <p:nvSpPr>
          <p:cNvPr id="70" name="Freeform 69"/>
          <p:cNvSpPr/>
          <p:nvPr/>
        </p:nvSpPr>
        <p:spPr>
          <a:xfrm>
            <a:off x="5618339" y="2935816"/>
            <a:ext cx="618066" cy="551040"/>
          </a:xfrm>
          <a:custGeom>
            <a:avLst/>
            <a:gdLst>
              <a:gd name="connsiteX0" fmla="*/ 24694 w 618066"/>
              <a:gd name="connsiteY0" fmla="*/ 19051 h 551040"/>
              <a:gd name="connsiteX1" fmla="*/ 189794 w 618066"/>
              <a:gd name="connsiteY1" fmla="*/ 2117 h 551040"/>
              <a:gd name="connsiteX2" fmla="*/ 409928 w 618066"/>
              <a:gd name="connsiteY2" fmla="*/ 31751 h 551040"/>
              <a:gd name="connsiteX3" fmla="*/ 562328 w 618066"/>
              <a:gd name="connsiteY3" fmla="*/ 124884 h 551040"/>
              <a:gd name="connsiteX4" fmla="*/ 600428 w 618066"/>
              <a:gd name="connsiteY4" fmla="*/ 213784 h 551040"/>
              <a:gd name="connsiteX5" fmla="*/ 608894 w 618066"/>
              <a:gd name="connsiteY5" fmla="*/ 357717 h 551040"/>
              <a:gd name="connsiteX6" fmla="*/ 545394 w 618066"/>
              <a:gd name="connsiteY6" fmla="*/ 467784 h 551040"/>
              <a:gd name="connsiteX7" fmla="*/ 490361 w 618066"/>
              <a:gd name="connsiteY7" fmla="*/ 539751 h 551040"/>
              <a:gd name="connsiteX8" fmla="*/ 473428 w 618066"/>
              <a:gd name="connsiteY8" fmla="*/ 535517 h 551040"/>
              <a:gd name="connsiteX9" fmla="*/ 443794 w 618066"/>
              <a:gd name="connsiteY9" fmla="*/ 493184 h 551040"/>
              <a:gd name="connsiteX10" fmla="*/ 354894 w 618066"/>
              <a:gd name="connsiteY10" fmla="*/ 400051 h 551040"/>
              <a:gd name="connsiteX11" fmla="*/ 185561 w 618066"/>
              <a:gd name="connsiteY11" fmla="*/ 230717 h 551040"/>
              <a:gd name="connsiteX12" fmla="*/ 88194 w 618066"/>
              <a:gd name="connsiteY12" fmla="*/ 112184 h 551040"/>
              <a:gd name="connsiteX13" fmla="*/ 41628 w 618066"/>
              <a:gd name="connsiteY13" fmla="*/ 69851 h 551040"/>
              <a:gd name="connsiteX14" fmla="*/ 24694 w 618066"/>
              <a:gd name="connsiteY14" fmla="*/ 19051 h 55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8066" h="551040">
                <a:moveTo>
                  <a:pt x="24694" y="19051"/>
                </a:moveTo>
                <a:cubicBezTo>
                  <a:pt x="49388" y="7762"/>
                  <a:pt x="125588" y="0"/>
                  <a:pt x="189794" y="2117"/>
                </a:cubicBezTo>
                <a:cubicBezTo>
                  <a:pt x="254000" y="4234"/>
                  <a:pt x="347839" y="11290"/>
                  <a:pt x="409928" y="31751"/>
                </a:cubicBezTo>
                <a:cubicBezTo>
                  <a:pt x="472017" y="52212"/>
                  <a:pt x="530578" y="94545"/>
                  <a:pt x="562328" y="124884"/>
                </a:cubicBezTo>
                <a:cubicBezTo>
                  <a:pt x="594078" y="155223"/>
                  <a:pt x="592667" y="174979"/>
                  <a:pt x="600428" y="213784"/>
                </a:cubicBezTo>
                <a:cubicBezTo>
                  <a:pt x="608189" y="252589"/>
                  <a:pt x="618066" y="315384"/>
                  <a:pt x="608894" y="357717"/>
                </a:cubicBezTo>
                <a:cubicBezTo>
                  <a:pt x="599722" y="400050"/>
                  <a:pt x="565149" y="437445"/>
                  <a:pt x="545394" y="467784"/>
                </a:cubicBezTo>
                <a:cubicBezTo>
                  <a:pt x="525639" y="498123"/>
                  <a:pt x="502355" y="528462"/>
                  <a:pt x="490361" y="539751"/>
                </a:cubicBezTo>
                <a:cubicBezTo>
                  <a:pt x="478367" y="551040"/>
                  <a:pt x="481189" y="543278"/>
                  <a:pt x="473428" y="535517"/>
                </a:cubicBezTo>
                <a:cubicBezTo>
                  <a:pt x="465667" y="527756"/>
                  <a:pt x="463550" y="515762"/>
                  <a:pt x="443794" y="493184"/>
                </a:cubicBezTo>
                <a:cubicBezTo>
                  <a:pt x="424038" y="470606"/>
                  <a:pt x="397933" y="443795"/>
                  <a:pt x="354894" y="400051"/>
                </a:cubicBezTo>
                <a:cubicBezTo>
                  <a:pt x="311855" y="356307"/>
                  <a:pt x="230011" y="278695"/>
                  <a:pt x="185561" y="230717"/>
                </a:cubicBezTo>
                <a:cubicBezTo>
                  <a:pt x="141111" y="182739"/>
                  <a:pt x="112183" y="138995"/>
                  <a:pt x="88194" y="112184"/>
                </a:cubicBezTo>
                <a:cubicBezTo>
                  <a:pt x="64205" y="85373"/>
                  <a:pt x="52211" y="81845"/>
                  <a:pt x="41628" y="69851"/>
                </a:cubicBezTo>
                <a:cubicBezTo>
                  <a:pt x="31045" y="57857"/>
                  <a:pt x="0" y="30340"/>
                  <a:pt x="24694" y="1905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2507606" y="2774950"/>
            <a:ext cx="2432694" cy="965200"/>
            <a:chOff x="2488556" y="2946400"/>
            <a:chExt cx="2432694" cy="965200"/>
          </a:xfrm>
        </p:grpSpPr>
        <p:cxnSp>
          <p:nvCxnSpPr>
            <p:cNvPr id="3" name="Straight Connector 2"/>
            <p:cNvCxnSpPr>
              <a:cxnSpLocks noChangeAspect="1"/>
            </p:cNvCxnSpPr>
            <p:nvPr/>
          </p:nvCxnSpPr>
          <p:spPr>
            <a:xfrm rot="10800000">
              <a:off x="2488556" y="3504406"/>
              <a:ext cx="1931044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cxnSpLocks/>
            </p:cNvCxnSpPr>
            <p:nvPr/>
          </p:nvCxnSpPr>
          <p:spPr>
            <a:xfrm>
              <a:off x="4495803" y="3505200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cxnSpLocks/>
            </p:cNvCxnSpPr>
            <p:nvPr/>
          </p:nvCxnSpPr>
          <p:spPr>
            <a:xfrm rot="10800000">
              <a:off x="4224916" y="3623769"/>
              <a:ext cx="116829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149725" y="3571875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Times"/>
                  <a:cs typeface="Times"/>
                </a:rPr>
                <a:t>b</a:t>
              </a:r>
            </a:p>
          </p:txBody>
        </p:sp>
        <p:cxnSp>
          <p:nvCxnSpPr>
            <p:cNvPr id="8" name="Straight Arrow Connector 7"/>
            <p:cNvCxnSpPr>
              <a:cxnSpLocks/>
            </p:cNvCxnSpPr>
            <p:nvPr/>
          </p:nvCxnSpPr>
          <p:spPr>
            <a:xfrm flipV="1">
              <a:off x="4205223" y="3111500"/>
              <a:ext cx="136522" cy="131269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76725" y="2946400"/>
              <a:ext cx="594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[0001]</a:t>
              </a:r>
            </a:p>
          </p:txBody>
        </p:sp>
        <p:graphicFrame>
          <p:nvGraphicFramePr>
            <p:cNvPr id="33794" name="Object 2"/>
            <p:cNvGraphicFramePr>
              <a:graphicFrameLocks noChangeAspect="1"/>
            </p:cNvGraphicFramePr>
            <p:nvPr/>
          </p:nvGraphicFramePr>
          <p:xfrm>
            <a:off x="4362450" y="3267075"/>
            <a:ext cx="469900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5" name="Equation" r:id="rId4" imgW="469900" imgH="190500" progId="Equation.3">
                    <p:embed/>
                  </p:oleObj>
                </mc:Choice>
                <mc:Fallback>
                  <p:oleObj name="Equation" r:id="rId4" imgW="469900" imgH="1905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2450" y="3267075"/>
                          <a:ext cx="469900" cy="190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Freeform 11"/>
            <p:cNvSpPr/>
            <p:nvPr/>
          </p:nvSpPr>
          <p:spPr>
            <a:xfrm>
              <a:off x="4229100" y="3370263"/>
              <a:ext cx="117475" cy="125412"/>
            </a:xfrm>
            <a:custGeom>
              <a:avLst/>
              <a:gdLst>
                <a:gd name="connsiteX0" fmla="*/ 0 w 117475"/>
                <a:gd name="connsiteY0" fmla="*/ 125412 h 125412"/>
                <a:gd name="connsiteX1" fmla="*/ 19050 w 117475"/>
                <a:gd name="connsiteY1" fmla="*/ 74612 h 125412"/>
                <a:gd name="connsiteX2" fmla="*/ 50800 w 117475"/>
                <a:gd name="connsiteY2" fmla="*/ 33337 h 125412"/>
                <a:gd name="connsiteX3" fmla="*/ 104775 w 117475"/>
                <a:gd name="connsiteY3" fmla="*/ 4762 h 125412"/>
                <a:gd name="connsiteX4" fmla="*/ 117475 w 117475"/>
                <a:gd name="connsiteY4" fmla="*/ 4762 h 12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5" h="125412">
                  <a:moveTo>
                    <a:pt x="0" y="125412"/>
                  </a:moveTo>
                  <a:cubicBezTo>
                    <a:pt x="5291" y="107685"/>
                    <a:pt x="10583" y="89958"/>
                    <a:pt x="19050" y="74612"/>
                  </a:cubicBezTo>
                  <a:cubicBezTo>
                    <a:pt x="27517" y="59266"/>
                    <a:pt x="36513" y="44979"/>
                    <a:pt x="50800" y="33337"/>
                  </a:cubicBezTo>
                  <a:cubicBezTo>
                    <a:pt x="65087" y="21695"/>
                    <a:pt x="93663" y="9524"/>
                    <a:pt x="104775" y="4762"/>
                  </a:cubicBezTo>
                  <a:cubicBezTo>
                    <a:pt x="115887" y="0"/>
                    <a:pt x="117475" y="4762"/>
                    <a:pt x="117475" y="4762"/>
                  </a:cubicBezTo>
                </a:path>
              </a:pathLst>
            </a:cu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" name="Object 2"/>
            <p:cNvGraphicFramePr>
              <a:graphicFrameLocks noChangeAspect="1"/>
            </p:cNvGraphicFramePr>
            <p:nvPr/>
          </p:nvGraphicFramePr>
          <p:xfrm>
            <a:off x="4476750" y="3556000"/>
            <a:ext cx="4445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6" name="Equation" r:id="rId6" imgW="444500" imgH="177800" progId="Equation.3">
                    <p:embed/>
                  </p:oleObj>
                </mc:Choice>
                <mc:Fallback>
                  <p:oleObj name="Equation" r:id="rId6" imgW="444500" imgH="177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6750" y="3556000"/>
                          <a:ext cx="444500" cy="177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 rot="5400000">
              <a:off x="3784600" y="3308350"/>
              <a:ext cx="66676" cy="41275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 rot="16200000" flipH="1">
              <a:off x="3378200" y="3219456"/>
              <a:ext cx="66676" cy="6667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rot="16200000" flipH="1">
              <a:off x="2635250" y="3219456"/>
              <a:ext cx="66676" cy="6667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 rot="5400000">
              <a:off x="3022600" y="3314700"/>
              <a:ext cx="66676" cy="41275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rot="5400000">
              <a:off x="2794191" y="3435158"/>
              <a:ext cx="75819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 rot="5400000">
              <a:off x="3559557" y="3435158"/>
              <a:ext cx="75819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cxnSpLocks/>
            </p:cNvCxnSpPr>
            <p:nvPr/>
          </p:nvCxnSpPr>
          <p:spPr>
            <a:xfrm>
              <a:off x="3562923" y="3114101"/>
              <a:ext cx="75819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/>
            </p:cNvCxnSpPr>
            <p:nvPr/>
          </p:nvCxnSpPr>
          <p:spPr>
            <a:xfrm>
              <a:off x="2813814" y="3114101"/>
              <a:ext cx="75819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2701925" y="3282950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44875" y="3282950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16250" y="3375025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71900" y="3375025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16250" y="3616325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71900" y="3616325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01925" y="3679825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44875" y="3679825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886075" y="3082925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635375" y="3082925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029075" y="3476625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568700" y="3476625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254375" y="3476625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803525" y="3476625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886075" y="3854450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209925" y="3813175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635375" y="3854450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978275" y="3813175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Arc 50"/>
          <p:cNvSpPr/>
          <p:nvPr/>
        </p:nvSpPr>
        <p:spPr>
          <a:xfrm rot="4188077">
            <a:off x="5268220" y="2731990"/>
            <a:ext cx="738087" cy="1237501"/>
          </a:xfrm>
          <a:prstGeom prst="arc">
            <a:avLst>
              <a:gd name="adj1" fmla="val 11945405"/>
              <a:gd name="adj2" fmla="val 18358037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cxnSpLocks noChangeAspect="1"/>
          </p:cNvCxnSpPr>
          <p:nvPr/>
        </p:nvCxnSpPr>
        <p:spPr>
          <a:xfrm rot="5400000" flipH="1" flipV="1">
            <a:off x="5848544" y="3725527"/>
            <a:ext cx="499147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rot="16200000">
            <a:off x="6027928" y="3876758"/>
            <a:ext cx="145672" cy="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</p:cNvCxnSpPr>
          <p:nvPr/>
        </p:nvCxnSpPr>
        <p:spPr>
          <a:xfrm rot="5400000" flipH="1" flipV="1">
            <a:off x="5468511" y="2801601"/>
            <a:ext cx="339053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0"/>
            <a:endCxn id="51" idx="2"/>
          </p:cNvCxnSpPr>
          <p:nvPr/>
        </p:nvCxnSpPr>
        <p:spPr>
          <a:xfrm rot="10800000" flipH="1" flipV="1">
            <a:off x="5629864" y="2968354"/>
            <a:ext cx="474558" cy="514301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 rot="5400000" flipV="1">
            <a:off x="6154929" y="3216359"/>
            <a:ext cx="145672" cy="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 rot="10800000" flipV="1">
            <a:off x="6012395" y="3623733"/>
            <a:ext cx="136522" cy="13126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2"/>
          <p:cNvGraphicFramePr>
            <a:graphicFrameLocks noChangeAspect="1"/>
          </p:cNvGraphicFramePr>
          <p:nvPr/>
        </p:nvGraphicFramePr>
        <p:xfrm>
          <a:off x="5288491" y="3631141"/>
          <a:ext cx="711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Equation" r:id="rId8" imgW="711200" imgH="177800" progId="Equation.3">
                  <p:embed/>
                </p:oleObj>
              </mc:Choice>
              <mc:Fallback>
                <p:oleObj name="Equation" r:id="rId8" imgW="7112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8491" y="3631141"/>
                        <a:ext cx="711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Arrow Connector 62"/>
          <p:cNvCxnSpPr>
            <a:cxnSpLocks/>
          </p:cNvCxnSpPr>
          <p:nvPr/>
        </p:nvCxnSpPr>
        <p:spPr>
          <a:xfrm rot="10800000" flipV="1">
            <a:off x="6020863" y="2948516"/>
            <a:ext cx="142871" cy="12491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5993341" y="2756958"/>
          <a:ext cx="838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Equation" r:id="rId10" imgW="838200" imgH="177800" progId="Equation.3">
                  <p:embed/>
                </p:oleObj>
              </mc:Choice>
              <mc:Fallback>
                <p:oleObj name="Equation" r:id="rId10" imgW="8382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3341" y="2756958"/>
                        <a:ext cx="838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Arrow Connector 65"/>
          <p:cNvCxnSpPr>
            <a:cxnSpLocks/>
          </p:cNvCxnSpPr>
          <p:nvPr/>
        </p:nvCxnSpPr>
        <p:spPr>
          <a:xfrm rot="16200000" flipV="1">
            <a:off x="5819035" y="3185265"/>
            <a:ext cx="126894" cy="114832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2"/>
          <p:cNvGraphicFramePr>
            <a:graphicFrameLocks noChangeAspect="1"/>
          </p:cNvGraphicFramePr>
          <p:nvPr/>
        </p:nvGraphicFramePr>
        <p:xfrm>
          <a:off x="5106458" y="2949047"/>
          <a:ext cx="4699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Equation" r:id="rId12" imgW="469900" imgH="190500" progId="Equation.3">
                  <p:embed/>
                </p:oleObj>
              </mc:Choice>
              <mc:Fallback>
                <p:oleObj name="Equation" r:id="rId12" imgW="469900" imgH="1905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458" y="2949047"/>
                        <a:ext cx="4699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Freeform 68"/>
          <p:cNvSpPr/>
          <p:nvPr/>
        </p:nvSpPr>
        <p:spPr>
          <a:xfrm>
            <a:off x="5562600" y="3024717"/>
            <a:ext cx="313267" cy="65616"/>
          </a:xfrm>
          <a:custGeom>
            <a:avLst/>
            <a:gdLst>
              <a:gd name="connsiteX0" fmla="*/ 313267 w 313267"/>
              <a:gd name="connsiteY0" fmla="*/ 65616 h 65616"/>
              <a:gd name="connsiteX1" fmla="*/ 249767 w 313267"/>
              <a:gd name="connsiteY1" fmla="*/ 10583 h 65616"/>
              <a:gd name="connsiteX2" fmla="*/ 198967 w 313267"/>
              <a:gd name="connsiteY2" fmla="*/ 2116 h 65616"/>
              <a:gd name="connsiteX3" fmla="*/ 80433 w 313267"/>
              <a:gd name="connsiteY3" fmla="*/ 10583 h 65616"/>
              <a:gd name="connsiteX4" fmla="*/ 0 w 313267"/>
              <a:gd name="connsiteY4" fmla="*/ 14816 h 65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267" h="65616">
                <a:moveTo>
                  <a:pt x="313267" y="65616"/>
                </a:moveTo>
                <a:cubicBezTo>
                  <a:pt x="291042" y="43391"/>
                  <a:pt x="268817" y="21166"/>
                  <a:pt x="249767" y="10583"/>
                </a:cubicBezTo>
                <a:cubicBezTo>
                  <a:pt x="230717" y="0"/>
                  <a:pt x="227189" y="2116"/>
                  <a:pt x="198967" y="2116"/>
                </a:cubicBezTo>
                <a:cubicBezTo>
                  <a:pt x="170745" y="2116"/>
                  <a:pt x="113594" y="8466"/>
                  <a:pt x="80433" y="10583"/>
                </a:cubicBezTo>
                <a:cubicBezTo>
                  <a:pt x="47272" y="12700"/>
                  <a:pt x="0" y="14816"/>
                  <a:pt x="0" y="14816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432050" y="3810000"/>
            <a:ext cx="43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965700" y="3810000"/>
            <a:ext cx="43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19"/>
          <p:cNvSpPr txBox="1"/>
          <p:nvPr/>
        </p:nvSpPr>
        <p:spPr>
          <a:xfrm>
            <a:off x="5634291" y="3525576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Aδ</a:t>
            </a:r>
          </a:p>
        </p:txBody>
      </p:sp>
      <p:sp>
        <p:nvSpPr>
          <p:cNvPr id="58" name="TextBox 57"/>
          <p:cNvSpPr txBox="1"/>
          <p:nvPr/>
        </p:nvSpPr>
        <p:spPr>
          <a:xfrm rot="1080418">
            <a:off x="4716945" y="2825749"/>
            <a:ext cx="620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γα/BC</a:t>
            </a:r>
          </a:p>
        </p:txBody>
      </p:sp>
      <p:sp>
        <p:nvSpPr>
          <p:cNvPr id="51" name="TextBox 50"/>
          <p:cNvSpPr txBox="1"/>
          <p:nvPr/>
        </p:nvSpPr>
        <p:spPr>
          <a:xfrm rot="20782614">
            <a:off x="5202719" y="2800350"/>
            <a:ext cx="620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δα/BC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13169" y="3883023"/>
            <a:ext cx="3243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latin typeface="Times"/>
                <a:cs typeface="Times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06160" y="268008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BC/Aα</a:t>
            </a:r>
          </a:p>
        </p:txBody>
      </p:sp>
      <p:sp>
        <p:nvSpPr>
          <p:cNvPr id="59" name="Freeform 58"/>
          <p:cNvSpPr/>
          <p:nvPr/>
        </p:nvSpPr>
        <p:spPr>
          <a:xfrm>
            <a:off x="3126845" y="2567375"/>
            <a:ext cx="310092" cy="262995"/>
          </a:xfrm>
          <a:custGeom>
            <a:avLst/>
            <a:gdLst>
              <a:gd name="connsiteX0" fmla="*/ 4763 w 310092"/>
              <a:gd name="connsiteY0" fmla="*/ 74612 h 262995"/>
              <a:gd name="connsiteX1" fmla="*/ 77788 w 310092"/>
              <a:gd name="connsiteY1" fmla="*/ 20637 h 262995"/>
              <a:gd name="connsiteX2" fmla="*/ 176213 w 310092"/>
              <a:gd name="connsiteY2" fmla="*/ 7937 h 262995"/>
              <a:gd name="connsiteX3" fmla="*/ 271463 w 310092"/>
              <a:gd name="connsiteY3" fmla="*/ 68262 h 262995"/>
              <a:gd name="connsiteX4" fmla="*/ 303213 w 310092"/>
              <a:gd name="connsiteY4" fmla="*/ 128587 h 262995"/>
              <a:gd name="connsiteX5" fmla="*/ 309563 w 310092"/>
              <a:gd name="connsiteY5" fmla="*/ 211137 h 262995"/>
              <a:gd name="connsiteX6" fmla="*/ 300038 w 310092"/>
              <a:gd name="connsiteY6" fmla="*/ 252412 h 262995"/>
              <a:gd name="connsiteX7" fmla="*/ 284163 w 310092"/>
              <a:gd name="connsiteY7" fmla="*/ 261937 h 262995"/>
              <a:gd name="connsiteX8" fmla="*/ 242888 w 310092"/>
              <a:gd name="connsiteY8" fmla="*/ 246062 h 262995"/>
              <a:gd name="connsiteX9" fmla="*/ 157163 w 310092"/>
              <a:gd name="connsiteY9" fmla="*/ 188912 h 262995"/>
              <a:gd name="connsiteX10" fmla="*/ 49213 w 310092"/>
              <a:gd name="connsiteY10" fmla="*/ 119062 h 262995"/>
              <a:gd name="connsiteX11" fmla="*/ 4763 w 310092"/>
              <a:gd name="connsiteY11" fmla="*/ 74612 h 26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0092" h="262995">
                <a:moveTo>
                  <a:pt x="4763" y="74612"/>
                </a:moveTo>
                <a:cubicBezTo>
                  <a:pt x="9526" y="58208"/>
                  <a:pt x="49213" y="31749"/>
                  <a:pt x="77788" y="20637"/>
                </a:cubicBezTo>
                <a:cubicBezTo>
                  <a:pt x="106363" y="9525"/>
                  <a:pt x="143934" y="0"/>
                  <a:pt x="176213" y="7937"/>
                </a:cubicBezTo>
                <a:cubicBezTo>
                  <a:pt x="208492" y="15874"/>
                  <a:pt x="250296" y="48154"/>
                  <a:pt x="271463" y="68262"/>
                </a:cubicBezTo>
                <a:cubicBezTo>
                  <a:pt x="292630" y="88370"/>
                  <a:pt x="296863" y="104775"/>
                  <a:pt x="303213" y="128587"/>
                </a:cubicBezTo>
                <a:cubicBezTo>
                  <a:pt x="309563" y="152399"/>
                  <a:pt x="310092" y="190500"/>
                  <a:pt x="309563" y="211137"/>
                </a:cubicBezTo>
                <a:cubicBezTo>
                  <a:pt x="309034" y="231774"/>
                  <a:pt x="304271" y="243945"/>
                  <a:pt x="300038" y="252412"/>
                </a:cubicBezTo>
                <a:cubicBezTo>
                  <a:pt x="295805" y="260879"/>
                  <a:pt x="293688" y="262995"/>
                  <a:pt x="284163" y="261937"/>
                </a:cubicBezTo>
                <a:cubicBezTo>
                  <a:pt x="274638" y="260879"/>
                  <a:pt x="264055" y="258233"/>
                  <a:pt x="242888" y="246062"/>
                </a:cubicBezTo>
                <a:cubicBezTo>
                  <a:pt x="221721" y="233891"/>
                  <a:pt x="157163" y="188912"/>
                  <a:pt x="157163" y="188912"/>
                </a:cubicBezTo>
                <a:cubicBezTo>
                  <a:pt x="124884" y="167745"/>
                  <a:pt x="73555" y="137054"/>
                  <a:pt x="49213" y="119062"/>
                </a:cubicBezTo>
                <a:cubicBezTo>
                  <a:pt x="24871" y="101070"/>
                  <a:pt x="0" y="91016"/>
                  <a:pt x="4763" y="746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43272" y="2393280"/>
            <a:ext cx="38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7633" y="2226062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BA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2886752" y="2427822"/>
            <a:ext cx="444500" cy="762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3197902" y="3054356"/>
            <a:ext cx="444500" cy="762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06208" y="2635637"/>
            <a:ext cx="307975" cy="2032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1937410">
            <a:off x="3083459" y="2576303"/>
            <a:ext cx="357501" cy="384730"/>
          </a:xfrm>
          <a:prstGeom prst="arc">
            <a:avLst>
              <a:gd name="adj1" fmla="val 11440133"/>
              <a:gd name="adj2" fmla="val 2110616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rot="10800000">
            <a:off x="3188758" y="2689613"/>
            <a:ext cx="136528" cy="93169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 noChangeAspect="1"/>
          </p:cNvCxnSpPr>
          <p:nvPr/>
        </p:nvCxnSpPr>
        <p:spPr>
          <a:xfrm rot="10800000">
            <a:off x="3321030" y="2583695"/>
            <a:ext cx="96330" cy="65737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rot="16200000">
            <a:off x="3034961" y="2416259"/>
            <a:ext cx="145672" cy="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01383" y="307022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61" name="Freeform 60"/>
          <p:cNvSpPr/>
          <p:nvPr/>
        </p:nvSpPr>
        <p:spPr>
          <a:xfrm>
            <a:off x="4561369" y="2457450"/>
            <a:ext cx="641350" cy="457200"/>
          </a:xfrm>
          <a:custGeom>
            <a:avLst/>
            <a:gdLst>
              <a:gd name="connsiteX0" fmla="*/ 0 w 641350"/>
              <a:gd name="connsiteY0" fmla="*/ 190500 h 457200"/>
              <a:gd name="connsiteX1" fmla="*/ 212725 w 641350"/>
              <a:gd name="connsiteY1" fmla="*/ 0 h 457200"/>
              <a:gd name="connsiteX2" fmla="*/ 641350 w 641350"/>
              <a:gd name="connsiteY2" fmla="*/ 457200 h 457200"/>
              <a:gd name="connsiteX3" fmla="*/ 66675 w 641350"/>
              <a:gd name="connsiteY3" fmla="*/ 298450 h 457200"/>
              <a:gd name="connsiteX4" fmla="*/ 0 w 641350"/>
              <a:gd name="connsiteY4" fmla="*/ 1905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50" h="457200">
                <a:moveTo>
                  <a:pt x="0" y="190500"/>
                </a:moveTo>
                <a:lnTo>
                  <a:pt x="212725" y="0"/>
                </a:lnTo>
                <a:lnTo>
                  <a:pt x="641350" y="457200"/>
                </a:lnTo>
                <a:lnTo>
                  <a:pt x="66675" y="298450"/>
                </a:lnTo>
                <a:lnTo>
                  <a:pt x="0" y="1905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4983644" y="2451629"/>
            <a:ext cx="1029758" cy="457200"/>
          </a:xfrm>
          <a:custGeom>
            <a:avLst/>
            <a:gdLst>
              <a:gd name="connsiteX0" fmla="*/ 0 w 1029758"/>
              <a:gd name="connsiteY0" fmla="*/ 212196 h 457200"/>
              <a:gd name="connsiteX1" fmla="*/ 374650 w 1029758"/>
              <a:gd name="connsiteY1" fmla="*/ 123296 h 457200"/>
              <a:gd name="connsiteX2" fmla="*/ 736600 w 1029758"/>
              <a:gd name="connsiteY2" fmla="*/ 31221 h 457200"/>
              <a:gd name="connsiteX3" fmla="*/ 850900 w 1029758"/>
              <a:gd name="connsiteY3" fmla="*/ 2646 h 457200"/>
              <a:gd name="connsiteX4" fmla="*/ 927100 w 1029758"/>
              <a:gd name="connsiteY4" fmla="*/ 15346 h 457200"/>
              <a:gd name="connsiteX5" fmla="*/ 984250 w 1029758"/>
              <a:gd name="connsiteY5" fmla="*/ 43921 h 457200"/>
              <a:gd name="connsiteX6" fmla="*/ 1016000 w 1029758"/>
              <a:gd name="connsiteY6" fmla="*/ 91546 h 457200"/>
              <a:gd name="connsiteX7" fmla="*/ 1028700 w 1029758"/>
              <a:gd name="connsiteY7" fmla="*/ 142346 h 457200"/>
              <a:gd name="connsiteX8" fmla="*/ 1009650 w 1029758"/>
              <a:gd name="connsiteY8" fmla="*/ 212196 h 457200"/>
              <a:gd name="connsiteX9" fmla="*/ 933450 w 1029758"/>
              <a:gd name="connsiteY9" fmla="*/ 266171 h 457200"/>
              <a:gd name="connsiteX10" fmla="*/ 863600 w 1029758"/>
              <a:gd name="connsiteY10" fmla="*/ 304271 h 457200"/>
              <a:gd name="connsiteX11" fmla="*/ 647700 w 1029758"/>
              <a:gd name="connsiteY11" fmla="*/ 355071 h 457200"/>
              <a:gd name="connsiteX12" fmla="*/ 374650 w 1029758"/>
              <a:gd name="connsiteY12" fmla="*/ 421746 h 457200"/>
              <a:gd name="connsiteX13" fmla="*/ 241300 w 1029758"/>
              <a:gd name="connsiteY13" fmla="*/ 450321 h 457200"/>
              <a:gd name="connsiteX14" fmla="*/ 219075 w 1029758"/>
              <a:gd name="connsiteY14" fmla="*/ 450321 h 457200"/>
              <a:gd name="connsiteX15" fmla="*/ 168275 w 1029758"/>
              <a:gd name="connsiteY15" fmla="*/ 409046 h 457200"/>
              <a:gd name="connsiteX16" fmla="*/ 50800 w 1029758"/>
              <a:gd name="connsiteY16" fmla="*/ 278871 h 457200"/>
              <a:gd name="connsiteX17" fmla="*/ 0 w 1029758"/>
              <a:gd name="connsiteY17" fmla="*/ 212196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9758" h="457200">
                <a:moveTo>
                  <a:pt x="0" y="212196"/>
                </a:moveTo>
                <a:lnTo>
                  <a:pt x="374650" y="123296"/>
                </a:lnTo>
                <a:lnTo>
                  <a:pt x="736600" y="31221"/>
                </a:lnTo>
                <a:cubicBezTo>
                  <a:pt x="815975" y="11113"/>
                  <a:pt x="819150" y="5292"/>
                  <a:pt x="850900" y="2646"/>
                </a:cubicBezTo>
                <a:cubicBezTo>
                  <a:pt x="882650" y="0"/>
                  <a:pt x="904875" y="8467"/>
                  <a:pt x="927100" y="15346"/>
                </a:cubicBezTo>
                <a:cubicBezTo>
                  <a:pt x="949325" y="22225"/>
                  <a:pt x="969433" y="31221"/>
                  <a:pt x="984250" y="43921"/>
                </a:cubicBezTo>
                <a:cubicBezTo>
                  <a:pt x="999067" y="56621"/>
                  <a:pt x="1008592" y="75142"/>
                  <a:pt x="1016000" y="91546"/>
                </a:cubicBezTo>
                <a:cubicBezTo>
                  <a:pt x="1023408" y="107950"/>
                  <a:pt x="1029758" y="122238"/>
                  <a:pt x="1028700" y="142346"/>
                </a:cubicBezTo>
                <a:cubicBezTo>
                  <a:pt x="1027642" y="162454"/>
                  <a:pt x="1025525" y="191559"/>
                  <a:pt x="1009650" y="212196"/>
                </a:cubicBezTo>
                <a:cubicBezTo>
                  <a:pt x="993775" y="232834"/>
                  <a:pt x="957792" y="250825"/>
                  <a:pt x="933450" y="266171"/>
                </a:cubicBezTo>
                <a:cubicBezTo>
                  <a:pt x="909108" y="281517"/>
                  <a:pt x="911225" y="289454"/>
                  <a:pt x="863600" y="304271"/>
                </a:cubicBezTo>
                <a:cubicBezTo>
                  <a:pt x="815975" y="319088"/>
                  <a:pt x="647700" y="355071"/>
                  <a:pt x="647700" y="355071"/>
                </a:cubicBezTo>
                <a:lnTo>
                  <a:pt x="374650" y="421746"/>
                </a:lnTo>
                <a:cubicBezTo>
                  <a:pt x="306917" y="437621"/>
                  <a:pt x="267229" y="445559"/>
                  <a:pt x="241300" y="450321"/>
                </a:cubicBezTo>
                <a:cubicBezTo>
                  <a:pt x="215371" y="455083"/>
                  <a:pt x="231246" y="457200"/>
                  <a:pt x="219075" y="450321"/>
                </a:cubicBezTo>
                <a:cubicBezTo>
                  <a:pt x="206904" y="443442"/>
                  <a:pt x="196321" y="437621"/>
                  <a:pt x="168275" y="409046"/>
                </a:cubicBezTo>
                <a:cubicBezTo>
                  <a:pt x="140229" y="380471"/>
                  <a:pt x="80433" y="311150"/>
                  <a:pt x="50800" y="278871"/>
                </a:cubicBezTo>
                <a:cubicBezTo>
                  <a:pt x="21167" y="246592"/>
                  <a:pt x="5821" y="230981"/>
                  <a:pt x="0" y="212196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cxnSpLocks noChangeAspect="1"/>
          </p:cNvCxnSpPr>
          <p:nvPr/>
        </p:nvCxnSpPr>
        <p:spPr>
          <a:xfrm flipV="1">
            <a:off x="4632684" y="2668942"/>
            <a:ext cx="331910" cy="8378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ChangeAspect="1"/>
          </p:cNvCxnSpPr>
          <p:nvPr/>
        </p:nvCxnSpPr>
        <p:spPr>
          <a:xfrm rot="5400000" flipH="1" flipV="1">
            <a:off x="4301845" y="2919413"/>
            <a:ext cx="930275" cy="1588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rot="16200000">
            <a:off x="4693322" y="3250897"/>
            <a:ext cx="145672" cy="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ChangeAspect="1"/>
          </p:cNvCxnSpPr>
          <p:nvPr/>
        </p:nvCxnSpPr>
        <p:spPr>
          <a:xfrm rot="5400000" flipH="1" flipV="1">
            <a:off x="5637332" y="2967435"/>
            <a:ext cx="442120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rot="16200000">
            <a:off x="5785525" y="3054047"/>
            <a:ext cx="145672" cy="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 noChangeAspect="1"/>
          </p:cNvCxnSpPr>
          <p:nvPr/>
        </p:nvCxnSpPr>
        <p:spPr>
          <a:xfrm rot="5400000" flipH="1" flipV="1">
            <a:off x="5319832" y="2300685"/>
            <a:ext cx="442120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rot="16200000">
            <a:off x="5468025" y="2228547"/>
            <a:ext cx="145672" cy="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ChangeAspect="1"/>
          </p:cNvCxnSpPr>
          <p:nvPr/>
        </p:nvCxnSpPr>
        <p:spPr>
          <a:xfrm rot="5400000" flipH="1" flipV="1">
            <a:off x="4338757" y="2424510"/>
            <a:ext cx="442120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rot="16200000">
            <a:off x="4486950" y="2352372"/>
            <a:ext cx="145672" cy="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4555019" y="2451100"/>
            <a:ext cx="644525" cy="460375"/>
          </a:xfrm>
          <a:custGeom>
            <a:avLst/>
            <a:gdLst>
              <a:gd name="connsiteX0" fmla="*/ 644525 w 644525"/>
              <a:gd name="connsiteY0" fmla="*/ 460375 h 460375"/>
              <a:gd name="connsiteX1" fmla="*/ 76200 w 644525"/>
              <a:gd name="connsiteY1" fmla="*/ 298450 h 460375"/>
              <a:gd name="connsiteX2" fmla="*/ 0 w 644525"/>
              <a:gd name="connsiteY2" fmla="*/ 203200 h 460375"/>
              <a:gd name="connsiteX3" fmla="*/ 212725 w 644525"/>
              <a:gd name="connsiteY3" fmla="*/ 0 h 460375"/>
              <a:gd name="connsiteX4" fmla="*/ 644525 w 644525"/>
              <a:gd name="connsiteY4" fmla="*/ 460375 h 4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25" h="460375">
                <a:moveTo>
                  <a:pt x="644525" y="460375"/>
                </a:moveTo>
                <a:lnTo>
                  <a:pt x="76200" y="298450"/>
                </a:lnTo>
                <a:lnTo>
                  <a:pt x="0" y="203200"/>
                </a:lnTo>
                <a:lnTo>
                  <a:pt x="212725" y="0"/>
                </a:lnTo>
                <a:lnTo>
                  <a:pt x="644525" y="460375"/>
                </a:lnTo>
                <a:close/>
              </a:path>
            </a:pathLst>
          </a:custGeom>
          <a:noFill/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1" idx="0"/>
          </p:cNvCxnSpPr>
          <p:nvPr/>
        </p:nvCxnSpPr>
        <p:spPr>
          <a:xfrm flipV="1">
            <a:off x="5199544" y="2746375"/>
            <a:ext cx="654050" cy="1651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 noChangeAspect="1"/>
            <a:endCxn id="38" idx="0"/>
          </p:cNvCxnSpPr>
          <p:nvPr/>
        </p:nvCxnSpPr>
        <p:spPr>
          <a:xfrm flipV="1">
            <a:off x="4976439" y="2466987"/>
            <a:ext cx="803710" cy="200014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 rot="4491175">
            <a:off x="5679988" y="2411886"/>
            <a:ext cx="288087" cy="384730"/>
          </a:xfrm>
          <a:prstGeom prst="arc">
            <a:avLst>
              <a:gd name="adj1" fmla="val 10645114"/>
              <a:gd name="adj2" fmla="val 18927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>
          <a:xfrm flipV="1">
            <a:off x="4664558" y="2451100"/>
            <a:ext cx="100392" cy="97933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 noChangeAspect="1"/>
          </p:cNvCxnSpPr>
          <p:nvPr/>
        </p:nvCxnSpPr>
        <p:spPr>
          <a:xfrm>
            <a:off x="4826295" y="2514903"/>
            <a:ext cx="100917" cy="107076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</p:cNvCxnSpPr>
          <p:nvPr/>
        </p:nvCxnSpPr>
        <p:spPr>
          <a:xfrm>
            <a:off x="4822933" y="2804131"/>
            <a:ext cx="146391" cy="4105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 noChangeAspect="1"/>
          </p:cNvCxnSpPr>
          <p:nvPr/>
        </p:nvCxnSpPr>
        <p:spPr>
          <a:xfrm rot="10800000" flipH="1">
            <a:off x="5448221" y="2810784"/>
            <a:ext cx="146391" cy="4105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 rot="10800000">
            <a:off x="5950562" y="2466215"/>
            <a:ext cx="61782" cy="7696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45669" y="2320925"/>
            <a:ext cx="38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34544" y="2905125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23394" y="2079625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21645" y="220662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86769" y="2200275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Aγ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23835" y="2341034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δγ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32251" y="311785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cxnSp>
        <p:nvCxnSpPr>
          <p:cNvPr id="64" name="Straight Connector 63"/>
          <p:cNvCxnSpPr>
            <a:stCxn id="62" idx="0"/>
          </p:cNvCxnSpPr>
          <p:nvPr/>
        </p:nvCxnSpPr>
        <p:spPr>
          <a:xfrm rot="16200000" flipH="1">
            <a:off x="3825231" y="3827460"/>
            <a:ext cx="2571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 noChangeAspect="1"/>
          </p:cNvCxnSpPr>
          <p:nvPr/>
        </p:nvCxnSpPr>
        <p:spPr>
          <a:xfrm>
            <a:off x="3952872" y="3943351"/>
            <a:ext cx="210879" cy="13707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737613" y="3956048"/>
            <a:ext cx="215256" cy="12541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Isosceles Triangle 61"/>
          <p:cNvSpPr>
            <a:spLocks noChangeAspect="1"/>
          </p:cNvSpPr>
          <p:nvPr/>
        </p:nvSpPr>
        <p:spPr>
          <a:xfrm>
            <a:off x="3733796" y="3698873"/>
            <a:ext cx="440045" cy="379349"/>
          </a:xfrm>
          <a:prstGeom prst="triangl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822694" y="3486148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14719" y="3975098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102094" y="3975098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 rot="1900782">
            <a:off x="3101974" y="389625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αA</a:t>
            </a:r>
          </a:p>
        </p:txBody>
      </p:sp>
      <p:sp>
        <p:nvSpPr>
          <p:cNvPr id="114" name="Freeform 113"/>
          <p:cNvSpPr/>
          <p:nvPr/>
        </p:nvSpPr>
        <p:spPr>
          <a:xfrm rot="10800000">
            <a:off x="3105679" y="4092575"/>
            <a:ext cx="310092" cy="262995"/>
          </a:xfrm>
          <a:custGeom>
            <a:avLst/>
            <a:gdLst>
              <a:gd name="connsiteX0" fmla="*/ 4763 w 310092"/>
              <a:gd name="connsiteY0" fmla="*/ 74612 h 262995"/>
              <a:gd name="connsiteX1" fmla="*/ 77788 w 310092"/>
              <a:gd name="connsiteY1" fmla="*/ 20637 h 262995"/>
              <a:gd name="connsiteX2" fmla="*/ 176213 w 310092"/>
              <a:gd name="connsiteY2" fmla="*/ 7937 h 262995"/>
              <a:gd name="connsiteX3" fmla="*/ 271463 w 310092"/>
              <a:gd name="connsiteY3" fmla="*/ 68262 h 262995"/>
              <a:gd name="connsiteX4" fmla="*/ 303213 w 310092"/>
              <a:gd name="connsiteY4" fmla="*/ 128587 h 262995"/>
              <a:gd name="connsiteX5" fmla="*/ 309563 w 310092"/>
              <a:gd name="connsiteY5" fmla="*/ 211137 h 262995"/>
              <a:gd name="connsiteX6" fmla="*/ 300038 w 310092"/>
              <a:gd name="connsiteY6" fmla="*/ 252412 h 262995"/>
              <a:gd name="connsiteX7" fmla="*/ 284163 w 310092"/>
              <a:gd name="connsiteY7" fmla="*/ 261937 h 262995"/>
              <a:gd name="connsiteX8" fmla="*/ 242888 w 310092"/>
              <a:gd name="connsiteY8" fmla="*/ 246062 h 262995"/>
              <a:gd name="connsiteX9" fmla="*/ 157163 w 310092"/>
              <a:gd name="connsiteY9" fmla="*/ 188912 h 262995"/>
              <a:gd name="connsiteX10" fmla="*/ 49213 w 310092"/>
              <a:gd name="connsiteY10" fmla="*/ 119062 h 262995"/>
              <a:gd name="connsiteX11" fmla="*/ 4763 w 310092"/>
              <a:gd name="connsiteY11" fmla="*/ 74612 h 26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0092" h="262995">
                <a:moveTo>
                  <a:pt x="4763" y="74612"/>
                </a:moveTo>
                <a:cubicBezTo>
                  <a:pt x="9526" y="58208"/>
                  <a:pt x="49213" y="31749"/>
                  <a:pt x="77788" y="20637"/>
                </a:cubicBezTo>
                <a:cubicBezTo>
                  <a:pt x="106363" y="9525"/>
                  <a:pt x="143934" y="0"/>
                  <a:pt x="176213" y="7937"/>
                </a:cubicBezTo>
                <a:cubicBezTo>
                  <a:pt x="208492" y="15874"/>
                  <a:pt x="250296" y="48154"/>
                  <a:pt x="271463" y="68262"/>
                </a:cubicBezTo>
                <a:cubicBezTo>
                  <a:pt x="292630" y="88370"/>
                  <a:pt x="296863" y="104775"/>
                  <a:pt x="303213" y="128587"/>
                </a:cubicBezTo>
                <a:cubicBezTo>
                  <a:pt x="309563" y="152399"/>
                  <a:pt x="310092" y="190500"/>
                  <a:pt x="309563" y="211137"/>
                </a:cubicBezTo>
                <a:cubicBezTo>
                  <a:pt x="309034" y="231774"/>
                  <a:pt x="304271" y="243945"/>
                  <a:pt x="300038" y="252412"/>
                </a:cubicBezTo>
                <a:cubicBezTo>
                  <a:pt x="295805" y="260879"/>
                  <a:pt x="293688" y="262995"/>
                  <a:pt x="284163" y="261937"/>
                </a:cubicBezTo>
                <a:cubicBezTo>
                  <a:pt x="274638" y="260879"/>
                  <a:pt x="264055" y="258233"/>
                  <a:pt x="242888" y="246062"/>
                </a:cubicBezTo>
                <a:cubicBezTo>
                  <a:pt x="221721" y="233891"/>
                  <a:pt x="157163" y="188912"/>
                  <a:pt x="157163" y="188912"/>
                </a:cubicBezTo>
                <a:cubicBezTo>
                  <a:pt x="124884" y="167745"/>
                  <a:pt x="73555" y="137054"/>
                  <a:pt x="49213" y="119062"/>
                </a:cubicBezTo>
                <a:cubicBezTo>
                  <a:pt x="24871" y="101070"/>
                  <a:pt x="0" y="91016"/>
                  <a:pt x="4763" y="746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142205" y="433122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Cα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071280" y="3711044"/>
            <a:ext cx="406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AC</a:t>
            </a:r>
          </a:p>
        </p:txBody>
      </p:sp>
      <p:cxnSp>
        <p:nvCxnSpPr>
          <p:cNvPr id="73" name="Straight Connector 72"/>
          <p:cNvCxnSpPr/>
          <p:nvPr/>
        </p:nvCxnSpPr>
        <p:spPr>
          <a:xfrm rot="5400000" flipH="1" flipV="1">
            <a:off x="3216952" y="4042981"/>
            <a:ext cx="444500" cy="762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</p:cNvCxnSpPr>
          <p:nvPr/>
        </p:nvCxnSpPr>
        <p:spPr>
          <a:xfrm rot="16200000">
            <a:off x="3365161" y="3909709"/>
            <a:ext cx="145672" cy="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 noChangeAspect="1"/>
          </p:cNvCxnSpPr>
          <p:nvPr/>
        </p:nvCxnSpPr>
        <p:spPr>
          <a:xfrm>
            <a:off x="3118908" y="4057121"/>
            <a:ext cx="326262" cy="21526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cxnSpLocks/>
          </p:cNvCxnSpPr>
          <p:nvPr/>
        </p:nvCxnSpPr>
        <p:spPr>
          <a:xfrm rot="10800000">
            <a:off x="3159125" y="4081463"/>
            <a:ext cx="136528" cy="93169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/>
          </p:cNvCxnSpPr>
          <p:nvPr/>
        </p:nvCxnSpPr>
        <p:spPr>
          <a:xfrm rot="5400000" flipH="1" flipV="1">
            <a:off x="3025423" y="4200702"/>
            <a:ext cx="22030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2953300" y="4484433"/>
            <a:ext cx="362204" cy="762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Arc 80"/>
          <p:cNvSpPr/>
          <p:nvPr/>
        </p:nvSpPr>
        <p:spPr>
          <a:xfrm rot="1937410">
            <a:off x="3099334" y="3977678"/>
            <a:ext cx="357501" cy="384730"/>
          </a:xfrm>
          <a:prstGeom prst="arc">
            <a:avLst>
              <a:gd name="adj1" fmla="val 21587623"/>
              <a:gd name="adj2" fmla="val 10936806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>
            <a:cxnSpLocks noChangeAspect="1"/>
          </p:cNvCxnSpPr>
          <p:nvPr/>
        </p:nvCxnSpPr>
        <p:spPr>
          <a:xfrm flipH="1" flipV="1">
            <a:off x="3187603" y="4345383"/>
            <a:ext cx="104210" cy="16635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073524" y="307022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601383" y="4678892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14255" y="4678892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16" name="Freeform 115"/>
          <p:cNvSpPr/>
          <p:nvPr/>
        </p:nvSpPr>
        <p:spPr>
          <a:xfrm>
            <a:off x="4350534" y="4075206"/>
            <a:ext cx="1481667" cy="533400"/>
          </a:xfrm>
          <a:custGeom>
            <a:avLst/>
            <a:gdLst>
              <a:gd name="connsiteX0" fmla="*/ 31750 w 1481667"/>
              <a:gd name="connsiteY0" fmla="*/ 269522 h 533400"/>
              <a:gd name="connsiteX1" fmla="*/ 14816 w 1481667"/>
              <a:gd name="connsiteY1" fmla="*/ 349955 h 533400"/>
              <a:gd name="connsiteX2" fmla="*/ 61383 w 1481667"/>
              <a:gd name="connsiteY2" fmla="*/ 447322 h 533400"/>
              <a:gd name="connsiteX3" fmla="*/ 158750 w 1481667"/>
              <a:gd name="connsiteY3" fmla="*/ 519289 h 533400"/>
              <a:gd name="connsiteX4" fmla="*/ 243416 w 1481667"/>
              <a:gd name="connsiteY4" fmla="*/ 531989 h 533400"/>
              <a:gd name="connsiteX5" fmla="*/ 315383 w 1481667"/>
              <a:gd name="connsiteY5" fmla="*/ 523522 h 533400"/>
              <a:gd name="connsiteX6" fmla="*/ 353483 w 1481667"/>
              <a:gd name="connsiteY6" fmla="*/ 493889 h 533400"/>
              <a:gd name="connsiteX7" fmla="*/ 370416 w 1481667"/>
              <a:gd name="connsiteY7" fmla="*/ 455789 h 533400"/>
              <a:gd name="connsiteX8" fmla="*/ 421216 w 1481667"/>
              <a:gd name="connsiteY8" fmla="*/ 451555 h 533400"/>
              <a:gd name="connsiteX9" fmla="*/ 573616 w 1481667"/>
              <a:gd name="connsiteY9" fmla="*/ 413455 h 533400"/>
              <a:gd name="connsiteX10" fmla="*/ 916516 w 1481667"/>
              <a:gd name="connsiteY10" fmla="*/ 333022 h 533400"/>
              <a:gd name="connsiteX11" fmla="*/ 1200150 w 1481667"/>
              <a:gd name="connsiteY11" fmla="*/ 273755 h 533400"/>
              <a:gd name="connsiteX12" fmla="*/ 1377950 w 1481667"/>
              <a:gd name="connsiteY12" fmla="*/ 227189 h 533400"/>
              <a:gd name="connsiteX13" fmla="*/ 1466850 w 1481667"/>
              <a:gd name="connsiteY13" fmla="*/ 197555 h 533400"/>
              <a:gd name="connsiteX14" fmla="*/ 1466850 w 1481667"/>
              <a:gd name="connsiteY14" fmla="*/ 184855 h 533400"/>
              <a:gd name="connsiteX15" fmla="*/ 1445683 w 1481667"/>
              <a:gd name="connsiteY15" fmla="*/ 163689 h 533400"/>
              <a:gd name="connsiteX16" fmla="*/ 1301750 w 1481667"/>
              <a:gd name="connsiteY16" fmla="*/ 79022 h 533400"/>
              <a:gd name="connsiteX17" fmla="*/ 1212850 w 1481667"/>
              <a:gd name="connsiteY17" fmla="*/ 19755 h 533400"/>
              <a:gd name="connsiteX18" fmla="*/ 1187450 w 1481667"/>
              <a:gd name="connsiteY18" fmla="*/ 11289 h 533400"/>
              <a:gd name="connsiteX19" fmla="*/ 1174750 w 1481667"/>
              <a:gd name="connsiteY19" fmla="*/ 2822 h 533400"/>
              <a:gd name="connsiteX20" fmla="*/ 1145116 w 1481667"/>
              <a:gd name="connsiteY20" fmla="*/ 2822 h 533400"/>
              <a:gd name="connsiteX21" fmla="*/ 1056216 w 1481667"/>
              <a:gd name="connsiteY21" fmla="*/ 19755 h 533400"/>
              <a:gd name="connsiteX22" fmla="*/ 836083 w 1481667"/>
              <a:gd name="connsiteY22" fmla="*/ 79022 h 533400"/>
              <a:gd name="connsiteX23" fmla="*/ 548216 w 1481667"/>
              <a:gd name="connsiteY23" fmla="*/ 142522 h 533400"/>
              <a:gd name="connsiteX24" fmla="*/ 370416 w 1481667"/>
              <a:gd name="connsiteY24" fmla="*/ 180622 h 533400"/>
              <a:gd name="connsiteX25" fmla="*/ 205316 w 1481667"/>
              <a:gd name="connsiteY25" fmla="*/ 231422 h 533400"/>
              <a:gd name="connsiteX26" fmla="*/ 31750 w 1481667"/>
              <a:gd name="connsiteY26" fmla="*/ 26952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81667" h="533400">
                <a:moveTo>
                  <a:pt x="31750" y="269522"/>
                </a:moveTo>
                <a:cubicBezTo>
                  <a:pt x="0" y="289278"/>
                  <a:pt x="9877" y="320322"/>
                  <a:pt x="14816" y="349955"/>
                </a:cubicBezTo>
                <a:cubicBezTo>
                  <a:pt x="19755" y="379588"/>
                  <a:pt x="37394" y="419100"/>
                  <a:pt x="61383" y="447322"/>
                </a:cubicBezTo>
                <a:cubicBezTo>
                  <a:pt x="85372" y="475544"/>
                  <a:pt x="128411" y="505178"/>
                  <a:pt x="158750" y="519289"/>
                </a:cubicBezTo>
                <a:cubicBezTo>
                  <a:pt x="189089" y="533400"/>
                  <a:pt x="217311" y="531284"/>
                  <a:pt x="243416" y="531989"/>
                </a:cubicBezTo>
                <a:cubicBezTo>
                  <a:pt x="269521" y="532694"/>
                  <a:pt x="297039" y="529872"/>
                  <a:pt x="315383" y="523522"/>
                </a:cubicBezTo>
                <a:cubicBezTo>
                  <a:pt x="333727" y="517172"/>
                  <a:pt x="344311" y="505178"/>
                  <a:pt x="353483" y="493889"/>
                </a:cubicBezTo>
                <a:cubicBezTo>
                  <a:pt x="362655" y="482600"/>
                  <a:pt x="359127" y="462845"/>
                  <a:pt x="370416" y="455789"/>
                </a:cubicBezTo>
                <a:cubicBezTo>
                  <a:pt x="381705" y="448733"/>
                  <a:pt x="387349" y="458611"/>
                  <a:pt x="421216" y="451555"/>
                </a:cubicBezTo>
                <a:cubicBezTo>
                  <a:pt x="455083" y="444499"/>
                  <a:pt x="573616" y="413455"/>
                  <a:pt x="573616" y="413455"/>
                </a:cubicBezTo>
                <a:lnTo>
                  <a:pt x="916516" y="333022"/>
                </a:lnTo>
                <a:cubicBezTo>
                  <a:pt x="1020938" y="309739"/>
                  <a:pt x="1123244" y="291394"/>
                  <a:pt x="1200150" y="273755"/>
                </a:cubicBezTo>
                <a:cubicBezTo>
                  <a:pt x="1277056" y="256116"/>
                  <a:pt x="1333500" y="239889"/>
                  <a:pt x="1377950" y="227189"/>
                </a:cubicBezTo>
                <a:cubicBezTo>
                  <a:pt x="1422400" y="214489"/>
                  <a:pt x="1452033" y="204611"/>
                  <a:pt x="1466850" y="197555"/>
                </a:cubicBezTo>
                <a:cubicBezTo>
                  <a:pt x="1481667" y="190499"/>
                  <a:pt x="1470378" y="190499"/>
                  <a:pt x="1466850" y="184855"/>
                </a:cubicBezTo>
                <a:cubicBezTo>
                  <a:pt x="1463322" y="179211"/>
                  <a:pt x="1473200" y="181328"/>
                  <a:pt x="1445683" y="163689"/>
                </a:cubicBezTo>
                <a:cubicBezTo>
                  <a:pt x="1418166" y="146050"/>
                  <a:pt x="1340555" y="103011"/>
                  <a:pt x="1301750" y="79022"/>
                </a:cubicBezTo>
                <a:cubicBezTo>
                  <a:pt x="1262945" y="55033"/>
                  <a:pt x="1231900" y="31044"/>
                  <a:pt x="1212850" y="19755"/>
                </a:cubicBezTo>
                <a:cubicBezTo>
                  <a:pt x="1193800" y="8466"/>
                  <a:pt x="1193800" y="14111"/>
                  <a:pt x="1187450" y="11289"/>
                </a:cubicBezTo>
                <a:cubicBezTo>
                  <a:pt x="1181100" y="8467"/>
                  <a:pt x="1181806" y="4233"/>
                  <a:pt x="1174750" y="2822"/>
                </a:cubicBezTo>
                <a:cubicBezTo>
                  <a:pt x="1167694" y="1411"/>
                  <a:pt x="1164872" y="0"/>
                  <a:pt x="1145116" y="2822"/>
                </a:cubicBezTo>
                <a:cubicBezTo>
                  <a:pt x="1125360" y="5644"/>
                  <a:pt x="1107722" y="7055"/>
                  <a:pt x="1056216" y="19755"/>
                </a:cubicBezTo>
                <a:cubicBezTo>
                  <a:pt x="1004711" y="32455"/>
                  <a:pt x="920750" y="58561"/>
                  <a:pt x="836083" y="79022"/>
                </a:cubicBezTo>
                <a:cubicBezTo>
                  <a:pt x="751416" y="99483"/>
                  <a:pt x="548216" y="142522"/>
                  <a:pt x="548216" y="142522"/>
                </a:cubicBezTo>
                <a:cubicBezTo>
                  <a:pt x="470605" y="159455"/>
                  <a:pt x="427566" y="165805"/>
                  <a:pt x="370416" y="180622"/>
                </a:cubicBezTo>
                <a:cubicBezTo>
                  <a:pt x="313266" y="195439"/>
                  <a:pt x="254705" y="219428"/>
                  <a:pt x="205316" y="231422"/>
                </a:cubicBezTo>
                <a:cubicBezTo>
                  <a:pt x="155927" y="243416"/>
                  <a:pt x="63500" y="249767"/>
                  <a:pt x="31750" y="2695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512584" y="3840961"/>
            <a:ext cx="474133" cy="427567"/>
          </a:xfrm>
          <a:custGeom>
            <a:avLst/>
            <a:gdLst>
              <a:gd name="connsiteX0" fmla="*/ 0 w 474133"/>
              <a:gd name="connsiteY0" fmla="*/ 237067 h 427567"/>
              <a:gd name="connsiteX1" fmla="*/ 321733 w 474133"/>
              <a:gd name="connsiteY1" fmla="*/ 427567 h 427567"/>
              <a:gd name="connsiteX2" fmla="*/ 474133 w 474133"/>
              <a:gd name="connsiteY2" fmla="*/ 0 h 427567"/>
              <a:gd name="connsiteX3" fmla="*/ 0 w 474133"/>
              <a:gd name="connsiteY3" fmla="*/ 237067 h 4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133" h="427567">
                <a:moveTo>
                  <a:pt x="0" y="237067"/>
                </a:moveTo>
                <a:lnTo>
                  <a:pt x="321733" y="427567"/>
                </a:lnTo>
                <a:lnTo>
                  <a:pt x="474133" y="0"/>
                </a:lnTo>
                <a:lnTo>
                  <a:pt x="0" y="23706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>
            <a:cxnSpLocks noChangeAspect="1"/>
          </p:cNvCxnSpPr>
          <p:nvPr/>
        </p:nvCxnSpPr>
        <p:spPr>
          <a:xfrm rot="5400000" flipH="1" flipV="1">
            <a:off x="4402689" y="4224078"/>
            <a:ext cx="615950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cxnSpLocks/>
          </p:cNvCxnSpPr>
          <p:nvPr/>
        </p:nvCxnSpPr>
        <p:spPr>
          <a:xfrm rot="16200000">
            <a:off x="4640179" y="4020579"/>
            <a:ext cx="145672" cy="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cxnSpLocks noChangeAspect="1"/>
          </p:cNvCxnSpPr>
          <p:nvPr/>
        </p:nvCxnSpPr>
        <p:spPr>
          <a:xfrm rot="5400000" flipH="1" flipV="1">
            <a:off x="4265338" y="4665932"/>
            <a:ext cx="305858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cxnSpLocks noChangeAspect="1"/>
          </p:cNvCxnSpPr>
          <p:nvPr/>
        </p:nvCxnSpPr>
        <p:spPr>
          <a:xfrm rot="5400000" flipH="1" flipV="1">
            <a:off x="5358081" y="4500493"/>
            <a:ext cx="311742" cy="18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cxnSpLocks/>
          </p:cNvCxnSpPr>
          <p:nvPr/>
        </p:nvCxnSpPr>
        <p:spPr>
          <a:xfrm rot="5400000" flipH="1" flipV="1">
            <a:off x="5827999" y="3691472"/>
            <a:ext cx="311150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cxnSpLocks/>
          </p:cNvCxnSpPr>
          <p:nvPr/>
        </p:nvCxnSpPr>
        <p:spPr>
          <a:xfrm rot="16200000">
            <a:off x="5909120" y="3661800"/>
            <a:ext cx="145672" cy="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 rot="5400000" flipH="1" flipV="1">
            <a:off x="4314876" y="4438949"/>
            <a:ext cx="20202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 rot="5400000" flipH="1" flipV="1">
            <a:off x="5385614" y="4209586"/>
            <a:ext cx="25688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Freeform 101"/>
          <p:cNvSpPr/>
          <p:nvPr/>
        </p:nvSpPr>
        <p:spPr>
          <a:xfrm>
            <a:off x="4411917" y="4078028"/>
            <a:ext cx="1425575" cy="454025"/>
          </a:xfrm>
          <a:custGeom>
            <a:avLst/>
            <a:gdLst>
              <a:gd name="connsiteX0" fmla="*/ 0 w 1425575"/>
              <a:gd name="connsiteY0" fmla="*/ 257175 h 454025"/>
              <a:gd name="connsiteX1" fmla="*/ 1101725 w 1425575"/>
              <a:gd name="connsiteY1" fmla="*/ 0 h 454025"/>
              <a:gd name="connsiteX2" fmla="*/ 1425575 w 1425575"/>
              <a:gd name="connsiteY2" fmla="*/ 193675 h 454025"/>
              <a:gd name="connsiteX3" fmla="*/ 311150 w 1425575"/>
              <a:gd name="connsiteY3" fmla="*/ 454025 h 45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5575" h="454025">
                <a:moveTo>
                  <a:pt x="0" y="257175"/>
                </a:moveTo>
                <a:lnTo>
                  <a:pt x="1101725" y="0"/>
                </a:lnTo>
                <a:lnTo>
                  <a:pt x="1425575" y="193675"/>
                </a:lnTo>
                <a:lnTo>
                  <a:pt x="311150" y="454025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5510467" y="3833553"/>
            <a:ext cx="476250" cy="434975"/>
          </a:xfrm>
          <a:custGeom>
            <a:avLst/>
            <a:gdLst>
              <a:gd name="connsiteX0" fmla="*/ 0 w 476250"/>
              <a:gd name="connsiteY0" fmla="*/ 238125 h 434975"/>
              <a:gd name="connsiteX1" fmla="*/ 476250 w 476250"/>
              <a:gd name="connsiteY1" fmla="*/ 0 h 434975"/>
              <a:gd name="connsiteX2" fmla="*/ 327025 w 476250"/>
              <a:gd name="connsiteY2" fmla="*/ 434975 h 4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434975">
                <a:moveTo>
                  <a:pt x="0" y="238125"/>
                </a:moveTo>
                <a:lnTo>
                  <a:pt x="476250" y="0"/>
                </a:lnTo>
                <a:lnTo>
                  <a:pt x="327025" y="434975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/>
        </p:nvSpPr>
        <p:spPr>
          <a:xfrm rot="1937410">
            <a:off x="4342618" y="4358230"/>
            <a:ext cx="384930" cy="223498"/>
          </a:xfrm>
          <a:prstGeom prst="arc">
            <a:avLst>
              <a:gd name="adj1" fmla="val 20819802"/>
              <a:gd name="adj2" fmla="val 11875776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4994000" y="4165869"/>
            <a:ext cx="152400" cy="36021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cxnSpLocks noChangeAspect="1"/>
          </p:cNvCxnSpPr>
          <p:nvPr/>
        </p:nvCxnSpPr>
        <p:spPr>
          <a:xfrm flipH="1" flipV="1">
            <a:off x="4543054" y="4597008"/>
            <a:ext cx="104210" cy="16635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>
            <a:off x="5594075" y="4117188"/>
            <a:ext cx="136528" cy="93169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cxnSpLocks/>
          </p:cNvCxnSpPr>
          <p:nvPr/>
        </p:nvCxnSpPr>
        <p:spPr>
          <a:xfrm flipV="1">
            <a:off x="5656517" y="3920337"/>
            <a:ext cx="150284" cy="77934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cxnSpLocks/>
          </p:cNvCxnSpPr>
          <p:nvPr/>
        </p:nvCxnSpPr>
        <p:spPr>
          <a:xfrm rot="5400000" flipH="1" flipV="1">
            <a:off x="5835376" y="4045897"/>
            <a:ext cx="140377" cy="5224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4442614" y="457015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Cα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360058" y="386001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δC</a:t>
            </a:r>
          </a:p>
        </p:txBody>
      </p:sp>
      <p:sp>
        <p:nvSpPr>
          <p:cNvPr id="119" name="TextBox 118"/>
          <p:cNvSpPr txBox="1"/>
          <p:nvPr/>
        </p:nvSpPr>
        <p:spPr>
          <a:xfrm rot="20829069">
            <a:off x="4846894" y="3927743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δα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422624" y="3699146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Aγ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884057" y="393198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γδ</a:t>
            </a:r>
          </a:p>
        </p:txBody>
      </p:sp>
      <p:sp>
        <p:nvSpPr>
          <p:cNvPr id="128" name="TextBox 127"/>
          <p:cNvSpPr txBox="1"/>
          <p:nvPr/>
        </p:nvSpPr>
        <p:spPr>
          <a:xfrm rot="1923303">
            <a:off x="5439559" y="4067445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γα</a:t>
            </a:r>
          </a:p>
        </p:txBody>
      </p:sp>
      <p:sp>
        <p:nvSpPr>
          <p:cNvPr id="93" name="Slide Number Placeholder 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4596870" y="2564866"/>
          <a:ext cx="736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Equation" r:id="rId4" imgW="736600" imgH="330200" progId="Equation.3">
                  <p:embed/>
                </p:oleObj>
              </mc:Choice>
              <mc:Fallback>
                <p:oleObj name="Equation" r:id="rId4" imgW="736600" imgH="330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870" y="2564866"/>
                        <a:ext cx="736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>
            <a:grpSpLocks noChangeAspect="1"/>
          </p:cNvGrpSpPr>
          <p:nvPr/>
        </p:nvGrpSpPr>
        <p:grpSpPr>
          <a:xfrm rot="10800000" flipV="1">
            <a:off x="4597452" y="2547328"/>
            <a:ext cx="102863" cy="91432"/>
            <a:chOff x="4199890" y="4611579"/>
            <a:chExt cx="246888" cy="219455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 rot="10800000" flipV="1">
            <a:off x="4478919" y="2987599"/>
            <a:ext cx="102863" cy="91432"/>
            <a:chOff x="4199890" y="4611579"/>
            <a:chExt cx="246888" cy="219455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 rot="10800000" flipV="1">
            <a:off x="4893785" y="3139996"/>
            <a:ext cx="102863" cy="91432"/>
            <a:chOff x="4199890" y="4611579"/>
            <a:chExt cx="246888" cy="219455"/>
          </a:xfrm>
        </p:grpSpPr>
        <p:cxnSp>
          <p:nvCxnSpPr>
            <p:cNvPr id="25" name="Straight Connector 2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 rot="10800000" flipV="1">
            <a:off x="4330751" y="3647997"/>
            <a:ext cx="102863" cy="91432"/>
            <a:chOff x="4199890" y="4611579"/>
            <a:chExt cx="246888" cy="219455"/>
          </a:xfrm>
        </p:grpSpPr>
        <p:cxnSp>
          <p:nvCxnSpPr>
            <p:cNvPr id="28" name="Straight Connector 2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 rot="10800000" flipV="1">
            <a:off x="4563583" y="3806593"/>
            <a:ext cx="102863" cy="91432"/>
            <a:chOff x="4199890" y="4611579"/>
            <a:chExt cx="246888" cy="219455"/>
          </a:xfrm>
        </p:grpSpPr>
        <p:cxnSp>
          <p:nvCxnSpPr>
            <p:cNvPr id="31" name="Straight Connector 3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 rot="10800000" flipV="1">
            <a:off x="4885314" y="3969726"/>
            <a:ext cx="102863" cy="91432"/>
            <a:chOff x="4199890" y="4611579"/>
            <a:chExt cx="246888" cy="219455"/>
          </a:xfrm>
        </p:grpSpPr>
        <p:cxnSp>
          <p:nvCxnSpPr>
            <p:cNvPr id="34" name="Straight Connector 3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 flipV="1">
            <a:off x="3814280" y="3559100"/>
            <a:ext cx="102863" cy="91432"/>
            <a:chOff x="4199890" y="4611579"/>
            <a:chExt cx="246888" cy="219455"/>
          </a:xfrm>
        </p:grpSpPr>
        <p:cxnSp>
          <p:nvCxnSpPr>
            <p:cNvPr id="37" name="Straight Connector 3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 flipV="1">
            <a:off x="3577212" y="3715737"/>
            <a:ext cx="102863" cy="91432"/>
            <a:chOff x="4199890" y="4611579"/>
            <a:chExt cx="246888" cy="219455"/>
          </a:xfrm>
        </p:grpSpPr>
        <p:cxnSp>
          <p:nvCxnSpPr>
            <p:cNvPr id="40" name="Straight Connector 3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 flipV="1">
            <a:off x="3234311" y="3876603"/>
            <a:ext cx="102863" cy="91432"/>
            <a:chOff x="4199890" y="4611579"/>
            <a:chExt cx="246888" cy="219455"/>
          </a:xfrm>
        </p:grpSpPr>
        <p:cxnSp>
          <p:nvCxnSpPr>
            <p:cNvPr id="43" name="Straight Connector 4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 flipV="1">
            <a:off x="3247011" y="3046870"/>
            <a:ext cx="102863" cy="91432"/>
            <a:chOff x="4199890" y="4611579"/>
            <a:chExt cx="246888" cy="219455"/>
          </a:xfrm>
        </p:grpSpPr>
        <p:cxnSp>
          <p:nvCxnSpPr>
            <p:cNvPr id="46" name="Straight Connector 4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 flipV="1">
            <a:off x="3649177" y="2890242"/>
            <a:ext cx="102863" cy="91432"/>
            <a:chOff x="4199890" y="4611579"/>
            <a:chExt cx="246888" cy="219455"/>
          </a:xfrm>
        </p:grpSpPr>
        <p:cxnSp>
          <p:nvCxnSpPr>
            <p:cNvPr id="49" name="Straight Connector 4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 flipV="1">
            <a:off x="3577210" y="2458437"/>
            <a:ext cx="102863" cy="91432"/>
            <a:chOff x="4199890" y="4611579"/>
            <a:chExt cx="246888" cy="219455"/>
          </a:xfrm>
        </p:grpSpPr>
        <p:cxnSp>
          <p:nvCxnSpPr>
            <p:cNvPr id="52" name="Straight Connector 5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>
            <a:cxnSpLocks/>
          </p:cNvCxnSpPr>
          <p:nvPr/>
        </p:nvCxnSpPr>
        <p:spPr>
          <a:xfrm>
            <a:off x="3703105" y="2526469"/>
            <a:ext cx="864662" cy="0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3703105" y="2573036"/>
            <a:ext cx="864662" cy="0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3364438" y="3119136"/>
            <a:ext cx="1504573" cy="0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 noChangeAspect="1"/>
          </p:cNvCxnSpPr>
          <p:nvPr/>
        </p:nvCxnSpPr>
        <p:spPr>
          <a:xfrm>
            <a:off x="3766605" y="2983670"/>
            <a:ext cx="699561" cy="1588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>
            <a:off x="3935938" y="3648304"/>
            <a:ext cx="372240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</p:cNvCxnSpPr>
          <p:nvPr/>
        </p:nvCxnSpPr>
        <p:spPr>
          <a:xfrm flipV="1">
            <a:off x="3698872" y="3807169"/>
            <a:ext cx="157015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cxnSpLocks/>
          </p:cNvCxnSpPr>
          <p:nvPr/>
        </p:nvCxnSpPr>
        <p:spPr>
          <a:xfrm flipV="1">
            <a:off x="4380438" y="3807169"/>
            <a:ext cx="157015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</p:cNvCxnSpPr>
          <p:nvPr/>
        </p:nvCxnSpPr>
        <p:spPr>
          <a:xfrm>
            <a:off x="3618439" y="3966628"/>
            <a:ext cx="968291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/>
          </p:cNvCxnSpPr>
          <p:nvPr/>
        </p:nvCxnSpPr>
        <p:spPr>
          <a:xfrm>
            <a:off x="3364439" y="3944631"/>
            <a:ext cx="246887" cy="0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3364439" y="3991198"/>
            <a:ext cx="246887" cy="0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4617502" y="3944631"/>
            <a:ext cx="246887" cy="0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/>
          </p:cNvCxnSpPr>
          <p:nvPr/>
        </p:nvCxnSpPr>
        <p:spPr>
          <a:xfrm>
            <a:off x="4617502" y="3991198"/>
            <a:ext cx="246887" cy="0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903136" y="2243668"/>
            <a:ext cx="51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(112)</a:t>
            </a:r>
          </a:p>
        </p:txBody>
      </p: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3364436" y="3165703"/>
            <a:ext cx="338324" cy="0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>
            <a:off x="4508844" y="3165703"/>
            <a:ext cx="365755" cy="0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791885" y="2948514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32" name="Straight Connector 31"/>
          <p:cNvCxnSpPr>
            <a:cxnSpLocks noChangeAspect="1"/>
          </p:cNvCxnSpPr>
          <p:nvPr/>
        </p:nvCxnSpPr>
        <p:spPr>
          <a:xfrm rot="10800000">
            <a:off x="5521603" y="2870201"/>
            <a:ext cx="443167" cy="316669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 noChangeAspect="1"/>
          </p:cNvCxnSpPr>
          <p:nvPr/>
        </p:nvCxnSpPr>
        <p:spPr>
          <a:xfrm>
            <a:off x="5499099" y="2801635"/>
            <a:ext cx="772450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>
            <a:grpSpLocks noChangeAspect="1"/>
          </p:cNvGrpSpPr>
          <p:nvPr/>
        </p:nvGrpSpPr>
        <p:grpSpPr>
          <a:xfrm rot="7553021" flipV="1">
            <a:off x="5406020" y="2778043"/>
            <a:ext cx="102863" cy="91432"/>
            <a:chOff x="4199890" y="4611579"/>
            <a:chExt cx="246888" cy="219455"/>
          </a:xfrm>
        </p:grpSpPr>
        <p:cxnSp>
          <p:nvCxnSpPr>
            <p:cNvPr id="35" name="Straight Connector 3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363633" y="2539999"/>
            <a:ext cx="7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>
                <a:latin typeface="Times"/>
                <a:cs typeface="Times"/>
              </a:rPr>
              <a:t> = [001]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 rot="10800000">
            <a:off x="3558878" y="3963156"/>
            <a:ext cx="416220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rot="10800000">
            <a:off x="3347043" y="4095981"/>
            <a:ext cx="628057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 noChangeAspect="1"/>
          </p:cNvCxnSpPr>
          <p:nvPr/>
        </p:nvCxnSpPr>
        <p:spPr>
          <a:xfrm>
            <a:off x="3149600" y="4228805"/>
            <a:ext cx="825500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>
            <a:grpSpLocks noChangeAspect="1"/>
          </p:cNvGrpSpPr>
          <p:nvPr/>
        </p:nvGrpSpPr>
        <p:grpSpPr>
          <a:xfrm rot="10800000" flipV="1">
            <a:off x="3403655" y="3963156"/>
            <a:ext cx="102863" cy="91432"/>
            <a:chOff x="4199890" y="4611579"/>
            <a:chExt cx="246888" cy="219455"/>
          </a:xfrm>
        </p:grpSpPr>
        <p:cxnSp>
          <p:nvCxnSpPr>
            <p:cNvPr id="44" name="Straight Connector 4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10800000" flipV="1">
            <a:off x="3202570" y="4095980"/>
            <a:ext cx="102863" cy="91432"/>
            <a:chOff x="4199890" y="4611579"/>
            <a:chExt cx="246888" cy="219455"/>
          </a:xfrm>
        </p:grpSpPr>
        <p:cxnSp>
          <p:nvCxnSpPr>
            <p:cNvPr id="53" name="Straight Connector 5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 rot="10800000" flipV="1">
            <a:off x="3001484" y="4228805"/>
            <a:ext cx="102863" cy="91432"/>
            <a:chOff x="4199890" y="4611579"/>
            <a:chExt cx="246888" cy="219455"/>
          </a:xfrm>
        </p:grpSpPr>
        <p:cxnSp>
          <p:nvCxnSpPr>
            <p:cNvPr id="57" name="Straight Connector 5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 rot="2153021" flipV="1">
            <a:off x="3962454" y="4005709"/>
            <a:ext cx="102863" cy="91432"/>
            <a:chOff x="4199890" y="4611579"/>
            <a:chExt cx="246888" cy="219455"/>
          </a:xfrm>
        </p:grpSpPr>
        <p:cxnSp>
          <p:nvCxnSpPr>
            <p:cNvPr id="60" name="Straight Connector 5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2" name="Object 5"/>
          <p:cNvGraphicFramePr>
            <a:graphicFrameLocks noChangeAspect="1"/>
          </p:cNvGraphicFramePr>
          <p:nvPr/>
        </p:nvGraphicFramePr>
        <p:xfrm>
          <a:off x="3151719" y="3555470"/>
          <a:ext cx="749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Equation" r:id="rId4" imgW="749300" imgH="330200" progId="Equation.3">
                  <p:embed/>
                </p:oleObj>
              </mc:Choice>
              <mc:Fallback>
                <p:oleObj name="Equation" r:id="rId4" imgW="749300" imgH="330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719" y="3555470"/>
                        <a:ext cx="749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5"/>
          <p:cNvGraphicFramePr>
            <a:graphicFrameLocks noChangeAspect="1"/>
          </p:cNvGraphicFramePr>
          <p:nvPr/>
        </p:nvGraphicFramePr>
        <p:xfrm>
          <a:off x="4060293" y="3889903"/>
          <a:ext cx="749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Equation" r:id="rId6" imgW="749300" imgH="330200" progId="Equation.3">
                  <p:embed/>
                </p:oleObj>
              </mc:Choice>
              <mc:Fallback>
                <p:oleObj name="Equation" r:id="rId6" imgW="749300" imgH="330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293" y="3889903"/>
                        <a:ext cx="749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Straight Connector 64"/>
          <p:cNvCxnSpPr/>
          <p:nvPr/>
        </p:nvCxnSpPr>
        <p:spPr>
          <a:xfrm rot="5400000" flipH="1" flipV="1">
            <a:off x="2959100" y="3941233"/>
            <a:ext cx="342900" cy="1651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V="1">
            <a:off x="3117853" y="3947582"/>
            <a:ext cx="220132" cy="21169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3217334" y="3848101"/>
            <a:ext cx="148167" cy="10583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 noChangeAspect="1"/>
          </p:cNvCxnSpPr>
          <p:nvPr/>
        </p:nvCxnSpPr>
        <p:spPr>
          <a:xfrm rot="10800000">
            <a:off x="5709412" y="3963156"/>
            <a:ext cx="500889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 noChangeAspect="1"/>
          </p:cNvCxnSpPr>
          <p:nvPr/>
        </p:nvCxnSpPr>
        <p:spPr>
          <a:xfrm rot="10800000">
            <a:off x="5497578" y="4095981"/>
            <a:ext cx="712723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 noChangeAspect="1"/>
          </p:cNvCxnSpPr>
          <p:nvPr/>
        </p:nvCxnSpPr>
        <p:spPr>
          <a:xfrm>
            <a:off x="5300133" y="4228805"/>
            <a:ext cx="910167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>
            <a:grpSpLocks noChangeAspect="1"/>
          </p:cNvGrpSpPr>
          <p:nvPr/>
        </p:nvGrpSpPr>
        <p:grpSpPr>
          <a:xfrm rot="10800000" flipV="1">
            <a:off x="5554188" y="3963156"/>
            <a:ext cx="102863" cy="91432"/>
            <a:chOff x="4199890" y="4611579"/>
            <a:chExt cx="246888" cy="219455"/>
          </a:xfrm>
        </p:grpSpPr>
        <p:cxnSp>
          <p:nvCxnSpPr>
            <p:cNvPr id="77" name="Straight Connector 7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>
            <a:grpSpLocks noChangeAspect="1"/>
          </p:cNvGrpSpPr>
          <p:nvPr/>
        </p:nvGrpSpPr>
        <p:grpSpPr>
          <a:xfrm rot="10800000" flipV="1">
            <a:off x="5353103" y="4095980"/>
            <a:ext cx="102863" cy="91432"/>
            <a:chOff x="4199890" y="4611579"/>
            <a:chExt cx="246888" cy="219455"/>
          </a:xfrm>
        </p:grpSpPr>
        <p:cxnSp>
          <p:nvCxnSpPr>
            <p:cNvPr id="80" name="Straight Connector 7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>
            <a:grpSpLocks noChangeAspect="1"/>
          </p:cNvGrpSpPr>
          <p:nvPr/>
        </p:nvGrpSpPr>
        <p:grpSpPr>
          <a:xfrm rot="10800000" flipV="1">
            <a:off x="5152017" y="4228805"/>
            <a:ext cx="102863" cy="91432"/>
            <a:chOff x="4199890" y="4611579"/>
            <a:chExt cx="246888" cy="219455"/>
          </a:xfrm>
        </p:grpSpPr>
        <p:cxnSp>
          <p:nvCxnSpPr>
            <p:cNvPr id="83" name="Straight Connector 8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3" name="Object 5"/>
          <p:cNvGraphicFramePr>
            <a:graphicFrameLocks noChangeAspect="1"/>
          </p:cNvGraphicFramePr>
          <p:nvPr/>
        </p:nvGraphicFramePr>
        <p:xfrm>
          <a:off x="4866212" y="3547004"/>
          <a:ext cx="749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Equation" r:id="rId8" imgW="749300" imgH="330200" progId="Equation.3">
                  <p:embed/>
                </p:oleObj>
              </mc:Choice>
              <mc:Fallback>
                <p:oleObj name="Equation" r:id="rId8" imgW="749300" imgH="330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212" y="3547004"/>
                        <a:ext cx="749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Straight Connector 93"/>
          <p:cNvCxnSpPr/>
          <p:nvPr/>
        </p:nvCxnSpPr>
        <p:spPr>
          <a:xfrm rot="5400000" flipH="1" flipV="1">
            <a:off x="5109633" y="3928533"/>
            <a:ext cx="342900" cy="1651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 flipV="1">
            <a:off x="5268386" y="3934882"/>
            <a:ext cx="220132" cy="21169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0800000">
            <a:off x="5367867" y="3835401"/>
            <a:ext cx="148167" cy="10583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cxnSpLocks noChangeAspect="1"/>
          </p:cNvCxnSpPr>
          <p:nvPr/>
        </p:nvCxnSpPr>
        <p:spPr>
          <a:xfrm rot="10800000">
            <a:off x="5918649" y="3674535"/>
            <a:ext cx="342456" cy="24470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>
            <a:grpSpLocks noChangeAspect="1"/>
          </p:cNvGrpSpPr>
          <p:nvPr/>
        </p:nvGrpSpPr>
        <p:grpSpPr>
          <a:xfrm rot="2153021" flipV="1">
            <a:off x="5833588" y="3552742"/>
            <a:ext cx="102863" cy="91432"/>
            <a:chOff x="4199890" y="4611579"/>
            <a:chExt cx="246888" cy="219455"/>
          </a:xfrm>
        </p:grpSpPr>
        <p:cxnSp>
          <p:nvCxnSpPr>
            <p:cNvPr id="100" name="Straight Connector 9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6231513" y="4232195"/>
            <a:ext cx="166365" cy="91432"/>
            <a:chOff x="6231513" y="4240661"/>
            <a:chExt cx="166365" cy="91432"/>
          </a:xfrm>
        </p:grpSpPr>
        <p:grpSp>
          <p:nvGrpSpPr>
            <p:cNvPr id="102" name="Group 101"/>
            <p:cNvGrpSpPr>
              <a:grpSpLocks noChangeAspect="1"/>
            </p:cNvGrpSpPr>
            <p:nvPr/>
          </p:nvGrpSpPr>
          <p:grpSpPr>
            <a:xfrm rot="10800000" flipV="1">
              <a:off x="6231513" y="4240661"/>
              <a:ext cx="102863" cy="91432"/>
              <a:chOff x="4199890" y="4611579"/>
              <a:chExt cx="246888" cy="219455"/>
            </a:xfrm>
          </p:grpSpPr>
          <p:cxnSp>
            <p:nvCxnSpPr>
              <p:cNvPr id="103" name="Straight Connector 102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>
              <a:grpSpLocks noChangeAspect="1"/>
            </p:cNvGrpSpPr>
            <p:nvPr/>
          </p:nvGrpSpPr>
          <p:grpSpPr>
            <a:xfrm rot="10800000" flipV="1">
              <a:off x="6295015" y="4240661"/>
              <a:ext cx="102863" cy="91432"/>
              <a:chOff x="4199890" y="4611579"/>
              <a:chExt cx="246888" cy="219455"/>
            </a:xfrm>
          </p:grpSpPr>
          <p:cxnSp>
            <p:nvCxnSpPr>
              <p:cNvPr id="106" name="Straight Connector 105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>
            <a:grpSpLocks noChangeAspect="1"/>
          </p:cNvGrpSpPr>
          <p:nvPr/>
        </p:nvGrpSpPr>
        <p:grpSpPr>
          <a:xfrm flipV="1">
            <a:off x="6263264" y="4012066"/>
            <a:ext cx="102863" cy="91432"/>
            <a:chOff x="4199890" y="4611579"/>
            <a:chExt cx="246888" cy="219455"/>
          </a:xfrm>
        </p:grpSpPr>
        <p:cxnSp>
          <p:nvCxnSpPr>
            <p:cNvPr id="109" name="Straight Connector 10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>
            <a:grpSpLocks noChangeAspect="1"/>
          </p:cNvGrpSpPr>
          <p:nvPr/>
        </p:nvGrpSpPr>
        <p:grpSpPr>
          <a:xfrm flipV="1">
            <a:off x="6263264" y="3872366"/>
            <a:ext cx="102863" cy="91432"/>
            <a:chOff x="4199890" y="4611579"/>
            <a:chExt cx="246888" cy="219455"/>
          </a:xfrm>
        </p:grpSpPr>
        <p:cxnSp>
          <p:nvCxnSpPr>
            <p:cNvPr id="112" name="Straight Connector 11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8" name="Object 5"/>
          <p:cNvGraphicFramePr>
            <a:graphicFrameLocks noChangeAspect="1"/>
          </p:cNvGraphicFramePr>
          <p:nvPr/>
        </p:nvGraphicFramePr>
        <p:xfrm>
          <a:off x="5945719" y="3403070"/>
          <a:ext cx="749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Equation" r:id="rId10" imgW="749300" imgH="330200" progId="Equation.3">
                  <p:embed/>
                </p:oleObj>
              </mc:Choice>
              <mc:Fallback>
                <p:oleObj name="Equation" r:id="rId10" imgW="749300" imgH="330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719" y="3403070"/>
                        <a:ext cx="749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TextBox 118"/>
          <p:cNvSpPr txBox="1"/>
          <p:nvPr/>
        </p:nvSpPr>
        <p:spPr>
          <a:xfrm>
            <a:off x="6333069" y="3865030"/>
            <a:ext cx="56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dipole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137149" y="2948514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791885" y="4413247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137149" y="4413247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6" name="Straight Connector 5"/>
          <p:cNvCxnSpPr>
            <a:cxnSpLocks noChangeAspect="1"/>
          </p:cNvCxnSpPr>
          <p:nvPr/>
        </p:nvCxnSpPr>
        <p:spPr>
          <a:xfrm rot="10800000">
            <a:off x="3220511" y="2795892"/>
            <a:ext cx="432857" cy="309303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>
            <a:grpSpLocks noChangeAspect="1"/>
          </p:cNvGrpSpPr>
          <p:nvPr/>
        </p:nvGrpSpPr>
        <p:grpSpPr>
          <a:xfrm rot="2153021" flipV="1">
            <a:off x="3687287" y="3065909"/>
            <a:ext cx="102863" cy="91432"/>
            <a:chOff x="4199890" y="4611579"/>
            <a:chExt cx="246888" cy="219455"/>
          </a:xfrm>
        </p:grpSpPr>
        <p:cxnSp>
          <p:nvCxnSpPr>
            <p:cNvPr id="15" name="Straight Connector 1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 rot="10800000" flipV="1">
            <a:off x="3966685" y="2805561"/>
            <a:ext cx="102863" cy="91432"/>
            <a:chOff x="4199890" y="4611579"/>
            <a:chExt cx="246888" cy="219455"/>
          </a:xfrm>
        </p:grpSpPr>
        <p:cxnSp>
          <p:nvCxnSpPr>
            <p:cNvPr id="18" name="Straight Connector 1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3273954" y="2585509"/>
          <a:ext cx="393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Equation" r:id="rId12" imgW="393700" imgH="190500" progId="Equation.3">
                  <p:embed/>
                </p:oleObj>
              </mc:Choice>
              <mc:Fallback>
                <p:oleObj name="Equation" r:id="rId12" imgW="393700" imgH="190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954" y="2585509"/>
                        <a:ext cx="3937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4118505" y="2670704"/>
          <a:ext cx="736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Equation" r:id="rId14" imgW="736600" imgH="330200" progId="Equation.3">
                  <p:embed/>
                </p:oleObj>
              </mc:Choice>
              <mc:Fallback>
                <p:oleObj name="Equation" r:id="rId14" imgW="736600" imgH="330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505" y="2670704"/>
                        <a:ext cx="736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>
            <a:cxnSpLocks/>
          </p:cNvCxnSpPr>
          <p:nvPr/>
        </p:nvCxnSpPr>
        <p:spPr>
          <a:xfrm>
            <a:off x="3216272" y="2801635"/>
            <a:ext cx="729195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5"/>
          <p:cNvGraphicFramePr>
            <a:graphicFrameLocks noChangeAspect="1"/>
          </p:cNvGraphicFramePr>
          <p:nvPr/>
        </p:nvGraphicFramePr>
        <p:xfrm>
          <a:off x="3801004" y="2937403"/>
          <a:ext cx="736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Equation" r:id="rId16" imgW="736600" imgH="330200" progId="Equation.3">
                  <p:embed/>
                </p:oleObj>
              </mc:Choice>
              <mc:Fallback>
                <p:oleObj name="Equation" r:id="rId16" imgW="736600" imgH="330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004" y="2937403"/>
                        <a:ext cx="736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3170238" y="3089805"/>
          <a:ext cx="381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Equation" r:id="rId18" imgW="381000" imgH="190500" progId="Equation.3">
                  <p:embed/>
                </p:oleObj>
              </mc:Choice>
              <mc:Fallback>
                <p:oleObj name="Equation" r:id="rId18" imgW="381000" imgH="190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3089805"/>
                        <a:ext cx="381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Freeform 123"/>
          <p:cNvSpPr/>
          <p:nvPr/>
        </p:nvSpPr>
        <p:spPr>
          <a:xfrm>
            <a:off x="3543300" y="3094567"/>
            <a:ext cx="71966" cy="71967"/>
          </a:xfrm>
          <a:custGeom>
            <a:avLst/>
            <a:gdLst>
              <a:gd name="connsiteX0" fmla="*/ 71966 w 71966"/>
              <a:gd name="connsiteY0" fmla="*/ 0 h 71967"/>
              <a:gd name="connsiteX1" fmla="*/ 42333 w 71966"/>
              <a:gd name="connsiteY1" fmla="*/ 42333 h 71967"/>
              <a:gd name="connsiteX2" fmla="*/ 0 w 71966"/>
              <a:gd name="connsiteY2" fmla="*/ 71967 h 7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66" h="71967">
                <a:moveTo>
                  <a:pt x="71966" y="0"/>
                </a:moveTo>
                <a:cubicBezTo>
                  <a:pt x="63146" y="15169"/>
                  <a:pt x="54327" y="30339"/>
                  <a:pt x="42333" y="42333"/>
                </a:cubicBezTo>
                <a:cubicBezTo>
                  <a:pt x="30339" y="54328"/>
                  <a:pt x="0" y="71967"/>
                  <a:pt x="0" y="71967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 rot="16200000">
            <a:off x="3666068" y="2709334"/>
            <a:ext cx="71966" cy="71967"/>
          </a:xfrm>
          <a:custGeom>
            <a:avLst/>
            <a:gdLst>
              <a:gd name="connsiteX0" fmla="*/ 71966 w 71966"/>
              <a:gd name="connsiteY0" fmla="*/ 0 h 71967"/>
              <a:gd name="connsiteX1" fmla="*/ 42333 w 71966"/>
              <a:gd name="connsiteY1" fmla="*/ 42333 h 71967"/>
              <a:gd name="connsiteX2" fmla="*/ 0 w 71966"/>
              <a:gd name="connsiteY2" fmla="*/ 71967 h 7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66" h="71967">
                <a:moveTo>
                  <a:pt x="71966" y="0"/>
                </a:moveTo>
                <a:cubicBezTo>
                  <a:pt x="63146" y="15169"/>
                  <a:pt x="54327" y="30339"/>
                  <a:pt x="42333" y="42333"/>
                </a:cubicBezTo>
                <a:cubicBezTo>
                  <a:pt x="30339" y="54328"/>
                  <a:pt x="0" y="71967"/>
                  <a:pt x="0" y="71967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 flipH="1" flipV="1">
            <a:off x="2578335" y="3365731"/>
            <a:ext cx="878629" cy="48616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>
            <a:grpSpLocks noChangeAspect="1"/>
          </p:cNvGrpSpPr>
          <p:nvPr/>
        </p:nvGrpSpPr>
        <p:grpSpPr>
          <a:xfrm rot="7140383">
            <a:off x="2696683" y="3858603"/>
            <a:ext cx="102863" cy="91432"/>
            <a:chOff x="4199890" y="4611579"/>
            <a:chExt cx="246888" cy="219455"/>
          </a:xfrm>
        </p:grpSpPr>
        <p:cxnSp>
          <p:nvCxnSpPr>
            <p:cNvPr id="5" name="Straight Connector 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 rot="16200000" flipH="1">
            <a:off x="3054586" y="3365731"/>
            <a:ext cx="878629" cy="48616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>
            <a:grpSpLocks noChangeAspect="1"/>
          </p:cNvGrpSpPr>
          <p:nvPr/>
        </p:nvGrpSpPr>
        <p:grpSpPr>
          <a:xfrm rot="7140383">
            <a:off x="2820508" y="3630003"/>
            <a:ext cx="102863" cy="91432"/>
            <a:chOff x="4199890" y="4611579"/>
            <a:chExt cx="246888" cy="219455"/>
          </a:xfrm>
        </p:grpSpPr>
        <p:cxnSp>
          <p:nvCxnSpPr>
            <p:cNvPr id="11" name="Straight Connector 1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 rot="7140383">
            <a:off x="2928458" y="3429977"/>
            <a:ext cx="102863" cy="91432"/>
            <a:chOff x="4199890" y="4611579"/>
            <a:chExt cx="246888" cy="219455"/>
          </a:xfrm>
        </p:grpSpPr>
        <p:cxnSp>
          <p:nvCxnSpPr>
            <p:cNvPr id="14" name="Straight Connector 1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 rot="7140383">
            <a:off x="3026883" y="3252176"/>
            <a:ext cx="102863" cy="91432"/>
            <a:chOff x="4199890" y="4611579"/>
            <a:chExt cx="246888" cy="219455"/>
          </a:xfrm>
        </p:grpSpPr>
        <p:cxnSp>
          <p:nvCxnSpPr>
            <p:cNvPr id="17" name="Straight Connector 1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 rot="7140383">
            <a:off x="3087207" y="3150576"/>
            <a:ext cx="102863" cy="91432"/>
            <a:chOff x="4199890" y="4611579"/>
            <a:chExt cx="246888" cy="219455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 rot="14459617" flipH="1">
            <a:off x="3769833" y="3957029"/>
            <a:ext cx="102863" cy="91432"/>
            <a:chOff x="4199890" y="4611579"/>
            <a:chExt cx="246888" cy="219455"/>
          </a:xfrm>
        </p:grpSpPr>
        <p:cxnSp>
          <p:nvCxnSpPr>
            <p:cNvPr id="23" name="Straight Connector 2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 rot="14459617" flipH="1">
            <a:off x="3658708" y="3750653"/>
            <a:ext cx="102863" cy="91432"/>
            <a:chOff x="4199890" y="4611579"/>
            <a:chExt cx="246888" cy="219455"/>
          </a:xfrm>
        </p:grpSpPr>
        <p:cxnSp>
          <p:nvCxnSpPr>
            <p:cNvPr id="26" name="Straight Connector 2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 rot="14459617" flipH="1">
            <a:off x="3528533" y="3531577"/>
            <a:ext cx="102863" cy="91432"/>
            <a:chOff x="4199890" y="4611579"/>
            <a:chExt cx="246888" cy="219455"/>
          </a:xfrm>
        </p:grpSpPr>
        <p:cxnSp>
          <p:nvCxnSpPr>
            <p:cNvPr id="29" name="Straight Connector 2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 rot="14459617" flipH="1">
            <a:off x="3407883" y="3312501"/>
            <a:ext cx="102863" cy="91432"/>
            <a:chOff x="4199890" y="4611579"/>
            <a:chExt cx="246888" cy="219455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 rot="14459617" flipH="1">
            <a:off x="3325332" y="3163276"/>
            <a:ext cx="102863" cy="91432"/>
            <a:chOff x="4199890" y="4611579"/>
            <a:chExt cx="246888" cy="219455"/>
          </a:xfrm>
        </p:grpSpPr>
        <p:cxnSp>
          <p:nvCxnSpPr>
            <p:cNvPr id="35" name="Straight Connector 3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 rot="10800000" flipH="1">
            <a:off x="3204683" y="3029925"/>
            <a:ext cx="102863" cy="91432"/>
            <a:chOff x="4199890" y="4611579"/>
            <a:chExt cx="246888" cy="219455"/>
          </a:xfrm>
        </p:grpSpPr>
        <p:cxnSp>
          <p:nvCxnSpPr>
            <p:cNvPr id="38" name="Straight Connector 3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2397125" y="376767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04822" y="3517898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95563" y="331364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03260" y="3139016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94000" y="296862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73400" y="2787650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αδ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59150" y="296862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Dα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57877" y="3139016"/>
            <a:ext cx="381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αB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86163" y="331364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Dα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03940" y="3517898"/>
            <a:ext cx="381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13175" y="376767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Dα</a:t>
            </a:r>
          </a:p>
        </p:txBody>
      </p:sp>
      <p:cxnSp>
        <p:nvCxnSpPr>
          <p:cNvPr id="51" name="Straight Connector 50"/>
          <p:cNvCxnSpPr>
            <a:cxnSpLocks noChangeAspect="1"/>
          </p:cNvCxnSpPr>
          <p:nvPr/>
        </p:nvCxnSpPr>
        <p:spPr>
          <a:xfrm rot="5400000" flipH="1" flipV="1">
            <a:off x="2746049" y="3749346"/>
            <a:ext cx="213003" cy="11785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 noChangeAspect="1"/>
          </p:cNvCxnSpPr>
          <p:nvPr/>
        </p:nvCxnSpPr>
        <p:spPr>
          <a:xfrm rot="5400000" flipH="1" flipV="1">
            <a:off x="2948689" y="3374136"/>
            <a:ext cx="213003" cy="11785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 noChangeAspect="1"/>
          </p:cNvCxnSpPr>
          <p:nvPr/>
        </p:nvCxnSpPr>
        <p:spPr>
          <a:xfrm rot="16200000" flipV="1">
            <a:off x="3367229" y="3421201"/>
            <a:ext cx="213003" cy="11785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 noChangeAspect="1"/>
          </p:cNvCxnSpPr>
          <p:nvPr/>
        </p:nvCxnSpPr>
        <p:spPr>
          <a:xfrm rot="16200000" flipV="1">
            <a:off x="3607969" y="3846091"/>
            <a:ext cx="213003" cy="11785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ight Arrow 55"/>
          <p:cNvSpPr>
            <a:spLocks noChangeAspect="1"/>
          </p:cNvSpPr>
          <p:nvPr/>
        </p:nvSpPr>
        <p:spPr>
          <a:xfrm>
            <a:off x="4076702" y="3335542"/>
            <a:ext cx="250647" cy="84834"/>
          </a:xfrm>
          <a:prstGeom prst="rightArrow">
            <a:avLst>
              <a:gd name="adj1" fmla="val 50000"/>
              <a:gd name="adj2" fmla="val 68713"/>
            </a:avLst>
          </a:prstGeom>
          <a:solidFill>
            <a:schemeClr val="tx1">
              <a:lumMod val="75000"/>
              <a:lumOff val="2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4248152" y="376767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362199" y="3517898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459290" y="331364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598737" y="3139016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670427" y="296862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943477" y="2787650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αδ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219702" y="296862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Dα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283202" y="3139016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αδ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392740" y="331364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Dα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067303" y="4022723"/>
            <a:ext cx="381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δB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565777" y="369252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Dα</a:t>
            </a:r>
          </a:p>
        </p:txBody>
      </p:sp>
      <p:cxnSp>
        <p:nvCxnSpPr>
          <p:cNvPr id="57" name="Straight Connector 56"/>
          <p:cNvCxnSpPr/>
          <p:nvPr/>
        </p:nvCxnSpPr>
        <p:spPr>
          <a:xfrm rot="5400000" flipH="1" flipV="1">
            <a:off x="4445237" y="3365731"/>
            <a:ext cx="878629" cy="48616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>
            <a:grpSpLocks noChangeAspect="1"/>
          </p:cNvGrpSpPr>
          <p:nvPr/>
        </p:nvGrpSpPr>
        <p:grpSpPr>
          <a:xfrm rot="7140383">
            <a:off x="4528661" y="3909403"/>
            <a:ext cx="102863" cy="91432"/>
            <a:chOff x="4199890" y="4611579"/>
            <a:chExt cx="246888" cy="219455"/>
          </a:xfrm>
        </p:grpSpPr>
        <p:cxnSp>
          <p:nvCxnSpPr>
            <p:cNvPr id="59" name="Straight Connector 5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 rot="16200000" flipH="1">
            <a:off x="4927838" y="3365731"/>
            <a:ext cx="878629" cy="48616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>
            <a:grpSpLocks noChangeAspect="1"/>
          </p:cNvGrpSpPr>
          <p:nvPr/>
        </p:nvGrpSpPr>
        <p:grpSpPr>
          <a:xfrm rot="7140383">
            <a:off x="4668361" y="3661753"/>
            <a:ext cx="102863" cy="91432"/>
            <a:chOff x="4199890" y="4611579"/>
            <a:chExt cx="246888" cy="219455"/>
          </a:xfrm>
        </p:grpSpPr>
        <p:cxnSp>
          <p:nvCxnSpPr>
            <p:cNvPr id="63" name="Straight Connector 6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7140383">
            <a:off x="4766785" y="3493477"/>
            <a:ext cx="102863" cy="91432"/>
            <a:chOff x="4199890" y="4611579"/>
            <a:chExt cx="246888" cy="219455"/>
          </a:xfrm>
        </p:grpSpPr>
        <p:cxnSp>
          <p:nvCxnSpPr>
            <p:cNvPr id="66" name="Straight Connector 6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>
            <a:grpSpLocks noChangeAspect="1"/>
          </p:cNvGrpSpPr>
          <p:nvPr/>
        </p:nvGrpSpPr>
        <p:grpSpPr>
          <a:xfrm rot="7140383">
            <a:off x="4903310" y="3245827"/>
            <a:ext cx="102863" cy="91432"/>
            <a:chOff x="4199890" y="4611579"/>
            <a:chExt cx="246888" cy="219455"/>
          </a:xfrm>
        </p:grpSpPr>
        <p:cxnSp>
          <p:nvCxnSpPr>
            <p:cNvPr id="69" name="Straight Connector 6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>
            <a:grpSpLocks noChangeAspect="1"/>
          </p:cNvGrpSpPr>
          <p:nvPr/>
        </p:nvGrpSpPr>
        <p:grpSpPr>
          <a:xfrm rot="7140383">
            <a:off x="4963634" y="3134701"/>
            <a:ext cx="102863" cy="91432"/>
            <a:chOff x="4199890" y="4611579"/>
            <a:chExt cx="246888" cy="219455"/>
          </a:xfrm>
        </p:grpSpPr>
        <p:cxnSp>
          <p:nvCxnSpPr>
            <p:cNvPr id="72" name="Straight Connector 7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 rot="14459617" flipH="1">
            <a:off x="5512909" y="3734778"/>
            <a:ext cx="102863" cy="91432"/>
            <a:chOff x="4199890" y="4611579"/>
            <a:chExt cx="246888" cy="219455"/>
          </a:xfrm>
        </p:grpSpPr>
        <p:cxnSp>
          <p:nvCxnSpPr>
            <p:cNvPr id="78" name="Straight Connector 7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>
            <a:grpSpLocks noChangeAspect="1"/>
          </p:cNvGrpSpPr>
          <p:nvPr/>
        </p:nvGrpSpPr>
        <p:grpSpPr>
          <a:xfrm rot="14459617" flipH="1">
            <a:off x="5347810" y="3429977"/>
            <a:ext cx="102863" cy="91432"/>
            <a:chOff x="4199890" y="4611579"/>
            <a:chExt cx="246888" cy="219455"/>
          </a:xfrm>
        </p:grpSpPr>
        <p:cxnSp>
          <p:nvCxnSpPr>
            <p:cNvPr id="81" name="Straight Connector 8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>
            <a:grpSpLocks noChangeAspect="1"/>
          </p:cNvGrpSpPr>
          <p:nvPr/>
        </p:nvGrpSpPr>
        <p:grpSpPr>
          <a:xfrm rot="14459617" flipH="1">
            <a:off x="5185884" y="3141050"/>
            <a:ext cx="102863" cy="91432"/>
            <a:chOff x="4199890" y="4611579"/>
            <a:chExt cx="246888" cy="219455"/>
          </a:xfrm>
        </p:grpSpPr>
        <p:cxnSp>
          <p:nvCxnSpPr>
            <p:cNvPr id="87" name="Straight Connector 8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>
            <a:grpSpLocks noChangeAspect="1"/>
          </p:cNvGrpSpPr>
          <p:nvPr/>
        </p:nvGrpSpPr>
        <p:grpSpPr>
          <a:xfrm rot="10800000" flipH="1">
            <a:off x="5071585" y="3029925"/>
            <a:ext cx="102863" cy="91432"/>
            <a:chOff x="4199890" y="4611579"/>
            <a:chExt cx="246888" cy="219455"/>
          </a:xfrm>
        </p:grpSpPr>
        <p:cxnSp>
          <p:nvCxnSpPr>
            <p:cNvPr id="90" name="Straight Connector 8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Straight Connector 102"/>
          <p:cNvCxnSpPr>
            <a:cxnSpLocks noChangeAspect="1"/>
          </p:cNvCxnSpPr>
          <p:nvPr/>
        </p:nvCxnSpPr>
        <p:spPr>
          <a:xfrm rot="5400000" flipH="1" flipV="1">
            <a:off x="4593902" y="3777921"/>
            <a:ext cx="213003" cy="11785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cxnSpLocks noChangeAspect="1"/>
          </p:cNvCxnSpPr>
          <p:nvPr/>
        </p:nvCxnSpPr>
        <p:spPr>
          <a:xfrm rot="5400000" flipH="1" flipV="1">
            <a:off x="4821941" y="3377311"/>
            <a:ext cx="213003" cy="11785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cxnSpLocks noChangeAspect="1"/>
          </p:cNvCxnSpPr>
          <p:nvPr/>
        </p:nvCxnSpPr>
        <p:spPr>
          <a:xfrm rot="16200000" flipV="1">
            <a:off x="5257251" y="3404433"/>
            <a:ext cx="137921" cy="7631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cxnSpLocks noChangeAspect="1"/>
          </p:cNvCxnSpPr>
          <p:nvPr/>
        </p:nvCxnSpPr>
        <p:spPr>
          <a:xfrm rot="16200000" flipV="1">
            <a:off x="5416702" y="3710586"/>
            <a:ext cx="160706" cy="8892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>
            <a:grpSpLocks noChangeAspect="1"/>
          </p:cNvGrpSpPr>
          <p:nvPr/>
        </p:nvGrpSpPr>
        <p:grpSpPr>
          <a:xfrm rot="17940383">
            <a:off x="5071586" y="3664927"/>
            <a:ext cx="102863" cy="91432"/>
            <a:chOff x="4199890" y="4611579"/>
            <a:chExt cx="246888" cy="219455"/>
          </a:xfrm>
        </p:grpSpPr>
        <p:cxnSp>
          <p:nvCxnSpPr>
            <p:cNvPr id="108" name="Straight Connector 10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 rot="17940383">
            <a:off x="5243035" y="3985602"/>
            <a:ext cx="102863" cy="91432"/>
            <a:chOff x="4199890" y="4611579"/>
            <a:chExt cx="246888" cy="219455"/>
          </a:xfrm>
        </p:grpSpPr>
        <p:cxnSp>
          <p:nvCxnSpPr>
            <p:cNvPr id="111" name="Straight Connector 11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Connector 112"/>
          <p:cNvCxnSpPr>
            <a:cxnSpLocks noChangeAspect="1"/>
          </p:cNvCxnSpPr>
          <p:nvPr/>
        </p:nvCxnSpPr>
        <p:spPr>
          <a:xfrm rot="5400000" flipH="1" flipV="1">
            <a:off x="5066939" y="3469117"/>
            <a:ext cx="211926" cy="118997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>
            <a:grpSpLocks noChangeAspect="1"/>
          </p:cNvGrpSpPr>
          <p:nvPr/>
        </p:nvGrpSpPr>
        <p:grpSpPr>
          <a:xfrm rot="10800000" flipH="1">
            <a:off x="5227160" y="3271225"/>
            <a:ext cx="102863" cy="91432"/>
            <a:chOff x="4199890" y="4611579"/>
            <a:chExt cx="246888" cy="219455"/>
          </a:xfrm>
        </p:grpSpPr>
        <p:cxnSp>
          <p:nvCxnSpPr>
            <p:cNvPr id="118" name="Straight Connector 11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>
            <a:grpSpLocks noChangeAspect="1"/>
          </p:cNvGrpSpPr>
          <p:nvPr/>
        </p:nvGrpSpPr>
        <p:grpSpPr>
          <a:xfrm rot="10800000" flipH="1">
            <a:off x="5404960" y="3591900"/>
            <a:ext cx="102863" cy="91432"/>
            <a:chOff x="4199890" y="4611579"/>
            <a:chExt cx="246888" cy="219455"/>
          </a:xfrm>
        </p:grpSpPr>
        <p:cxnSp>
          <p:nvCxnSpPr>
            <p:cNvPr id="121" name="Straight Connector 12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5457827" y="3496733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αδ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864103" y="3692523"/>
            <a:ext cx="381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δB</a:t>
            </a:r>
          </a:p>
        </p:txBody>
      </p:sp>
      <p:cxnSp>
        <p:nvCxnSpPr>
          <p:cNvPr id="127" name="Straight Connector 126"/>
          <p:cNvCxnSpPr>
            <a:cxnSpLocks noChangeAspect="1"/>
          </p:cNvCxnSpPr>
          <p:nvPr/>
        </p:nvCxnSpPr>
        <p:spPr>
          <a:xfrm rot="5400000" flipH="1" flipV="1">
            <a:off x="5241565" y="3786617"/>
            <a:ext cx="211926" cy="118997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Slide Number Placeholder 1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reeform 149"/>
          <p:cNvSpPr/>
          <p:nvPr/>
        </p:nvSpPr>
        <p:spPr>
          <a:xfrm>
            <a:off x="3371850" y="4622800"/>
            <a:ext cx="349250" cy="137583"/>
          </a:xfrm>
          <a:custGeom>
            <a:avLst/>
            <a:gdLst>
              <a:gd name="connsiteX0" fmla="*/ 0 w 349250"/>
              <a:gd name="connsiteY0" fmla="*/ 0 h 137583"/>
              <a:gd name="connsiteX1" fmla="*/ 25400 w 349250"/>
              <a:gd name="connsiteY1" fmla="*/ 69850 h 137583"/>
              <a:gd name="connsiteX2" fmla="*/ 95250 w 349250"/>
              <a:gd name="connsiteY2" fmla="*/ 117475 h 137583"/>
              <a:gd name="connsiteX3" fmla="*/ 193675 w 349250"/>
              <a:gd name="connsiteY3" fmla="*/ 136525 h 137583"/>
              <a:gd name="connsiteX4" fmla="*/ 269875 w 349250"/>
              <a:gd name="connsiteY4" fmla="*/ 111125 h 137583"/>
              <a:gd name="connsiteX5" fmla="*/ 317500 w 349250"/>
              <a:gd name="connsiteY5" fmla="*/ 66675 h 137583"/>
              <a:gd name="connsiteX6" fmla="*/ 339725 w 349250"/>
              <a:gd name="connsiteY6" fmla="*/ 19050 h 137583"/>
              <a:gd name="connsiteX7" fmla="*/ 339725 w 349250"/>
              <a:gd name="connsiteY7" fmla="*/ 12700 h 137583"/>
              <a:gd name="connsiteX8" fmla="*/ 282575 w 349250"/>
              <a:gd name="connsiteY8" fmla="*/ 22225 h 137583"/>
              <a:gd name="connsiteX9" fmla="*/ 225425 w 349250"/>
              <a:gd name="connsiteY9" fmla="*/ 31750 h 137583"/>
              <a:gd name="connsiteX10" fmla="*/ 158750 w 349250"/>
              <a:gd name="connsiteY10" fmla="*/ 38100 h 137583"/>
              <a:gd name="connsiteX11" fmla="*/ 114300 w 349250"/>
              <a:gd name="connsiteY11" fmla="*/ 28575 h 137583"/>
              <a:gd name="connsiteX12" fmla="*/ 66675 w 349250"/>
              <a:gd name="connsiteY12" fmla="*/ 22225 h 137583"/>
              <a:gd name="connsiteX13" fmla="*/ 0 w 349250"/>
              <a:gd name="connsiteY13" fmla="*/ 0 h 13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250" h="137583">
                <a:moveTo>
                  <a:pt x="0" y="0"/>
                </a:moveTo>
                <a:cubicBezTo>
                  <a:pt x="4762" y="25135"/>
                  <a:pt x="9525" y="50271"/>
                  <a:pt x="25400" y="69850"/>
                </a:cubicBezTo>
                <a:cubicBezTo>
                  <a:pt x="41275" y="89429"/>
                  <a:pt x="67204" y="106363"/>
                  <a:pt x="95250" y="117475"/>
                </a:cubicBezTo>
                <a:cubicBezTo>
                  <a:pt x="123296" y="128588"/>
                  <a:pt x="164571" y="137583"/>
                  <a:pt x="193675" y="136525"/>
                </a:cubicBezTo>
                <a:cubicBezTo>
                  <a:pt x="222779" y="135467"/>
                  <a:pt x="249238" y="122767"/>
                  <a:pt x="269875" y="111125"/>
                </a:cubicBezTo>
                <a:cubicBezTo>
                  <a:pt x="290512" y="99483"/>
                  <a:pt x="305858" y="82021"/>
                  <a:pt x="317500" y="66675"/>
                </a:cubicBezTo>
                <a:cubicBezTo>
                  <a:pt x="329142" y="51329"/>
                  <a:pt x="336021" y="28046"/>
                  <a:pt x="339725" y="19050"/>
                </a:cubicBezTo>
                <a:cubicBezTo>
                  <a:pt x="343429" y="10054"/>
                  <a:pt x="349250" y="12171"/>
                  <a:pt x="339725" y="12700"/>
                </a:cubicBezTo>
                <a:cubicBezTo>
                  <a:pt x="330200" y="13229"/>
                  <a:pt x="282575" y="22225"/>
                  <a:pt x="282575" y="22225"/>
                </a:cubicBezTo>
                <a:cubicBezTo>
                  <a:pt x="263525" y="25400"/>
                  <a:pt x="246062" y="29104"/>
                  <a:pt x="225425" y="31750"/>
                </a:cubicBezTo>
                <a:cubicBezTo>
                  <a:pt x="204788" y="34396"/>
                  <a:pt x="177271" y="38629"/>
                  <a:pt x="158750" y="38100"/>
                </a:cubicBezTo>
                <a:cubicBezTo>
                  <a:pt x="140229" y="37571"/>
                  <a:pt x="129646" y="31221"/>
                  <a:pt x="114300" y="28575"/>
                </a:cubicBezTo>
                <a:cubicBezTo>
                  <a:pt x="98954" y="25929"/>
                  <a:pt x="66675" y="22225"/>
                  <a:pt x="66675" y="222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3001963" y="4628621"/>
            <a:ext cx="1055687" cy="712787"/>
          </a:xfrm>
          <a:custGeom>
            <a:avLst/>
            <a:gdLst>
              <a:gd name="connsiteX0" fmla="*/ 360362 w 1055687"/>
              <a:gd name="connsiteY0" fmla="*/ 529 h 712787"/>
              <a:gd name="connsiteX1" fmla="*/ 223837 w 1055687"/>
              <a:gd name="connsiteY1" fmla="*/ 51329 h 712787"/>
              <a:gd name="connsiteX2" fmla="*/ 71437 w 1055687"/>
              <a:gd name="connsiteY2" fmla="*/ 162454 h 712787"/>
              <a:gd name="connsiteX3" fmla="*/ 1587 w 1055687"/>
              <a:gd name="connsiteY3" fmla="*/ 356129 h 712787"/>
              <a:gd name="connsiteX4" fmla="*/ 80962 w 1055687"/>
              <a:gd name="connsiteY4" fmla="*/ 530754 h 712787"/>
              <a:gd name="connsiteX5" fmla="*/ 252412 w 1055687"/>
              <a:gd name="connsiteY5" fmla="*/ 648229 h 712787"/>
              <a:gd name="connsiteX6" fmla="*/ 455612 w 1055687"/>
              <a:gd name="connsiteY6" fmla="*/ 705379 h 712787"/>
              <a:gd name="connsiteX7" fmla="*/ 684212 w 1055687"/>
              <a:gd name="connsiteY7" fmla="*/ 692679 h 712787"/>
              <a:gd name="connsiteX8" fmla="*/ 871537 w 1055687"/>
              <a:gd name="connsiteY8" fmla="*/ 613304 h 712787"/>
              <a:gd name="connsiteX9" fmla="*/ 1027112 w 1055687"/>
              <a:gd name="connsiteY9" fmla="*/ 467254 h 712787"/>
              <a:gd name="connsiteX10" fmla="*/ 1042987 w 1055687"/>
              <a:gd name="connsiteY10" fmla="*/ 286279 h 712787"/>
              <a:gd name="connsiteX11" fmla="*/ 979487 w 1055687"/>
              <a:gd name="connsiteY11" fmla="*/ 146579 h 712787"/>
              <a:gd name="connsiteX12" fmla="*/ 858837 w 1055687"/>
              <a:gd name="connsiteY12" fmla="*/ 54504 h 712787"/>
              <a:gd name="connsiteX13" fmla="*/ 782637 w 1055687"/>
              <a:gd name="connsiteY13" fmla="*/ 22754 h 712787"/>
              <a:gd name="connsiteX14" fmla="*/ 741362 w 1055687"/>
              <a:gd name="connsiteY14" fmla="*/ 13229 h 712787"/>
              <a:gd name="connsiteX15" fmla="*/ 700087 w 1055687"/>
              <a:gd name="connsiteY15" fmla="*/ 10054 h 712787"/>
              <a:gd name="connsiteX16" fmla="*/ 690562 w 1055687"/>
              <a:gd name="connsiteY16" fmla="*/ 41804 h 712787"/>
              <a:gd name="connsiteX17" fmla="*/ 646112 w 1055687"/>
              <a:gd name="connsiteY17" fmla="*/ 86254 h 712787"/>
              <a:gd name="connsiteX18" fmla="*/ 544512 w 1055687"/>
              <a:gd name="connsiteY18" fmla="*/ 127529 h 712787"/>
              <a:gd name="connsiteX19" fmla="*/ 477837 w 1055687"/>
              <a:gd name="connsiteY19" fmla="*/ 127529 h 712787"/>
              <a:gd name="connsiteX20" fmla="*/ 420687 w 1055687"/>
              <a:gd name="connsiteY20" fmla="*/ 83079 h 712787"/>
              <a:gd name="connsiteX21" fmla="*/ 382587 w 1055687"/>
              <a:gd name="connsiteY21" fmla="*/ 48154 h 712787"/>
              <a:gd name="connsiteX22" fmla="*/ 360362 w 1055687"/>
              <a:gd name="connsiteY22" fmla="*/ 529 h 71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55687" h="712787">
                <a:moveTo>
                  <a:pt x="360362" y="529"/>
                </a:moveTo>
                <a:cubicBezTo>
                  <a:pt x="333904" y="1058"/>
                  <a:pt x="271991" y="24342"/>
                  <a:pt x="223837" y="51329"/>
                </a:cubicBezTo>
                <a:cubicBezTo>
                  <a:pt x="175683" y="78317"/>
                  <a:pt x="108479" y="111654"/>
                  <a:pt x="71437" y="162454"/>
                </a:cubicBezTo>
                <a:cubicBezTo>
                  <a:pt x="34395" y="213254"/>
                  <a:pt x="0" y="294746"/>
                  <a:pt x="1587" y="356129"/>
                </a:cubicBezTo>
                <a:cubicBezTo>
                  <a:pt x="3174" y="417512"/>
                  <a:pt x="39158" y="482071"/>
                  <a:pt x="80962" y="530754"/>
                </a:cubicBezTo>
                <a:cubicBezTo>
                  <a:pt x="122766" y="579437"/>
                  <a:pt x="189970" y="619125"/>
                  <a:pt x="252412" y="648229"/>
                </a:cubicBezTo>
                <a:cubicBezTo>
                  <a:pt x="314854" y="677333"/>
                  <a:pt x="383645" y="697971"/>
                  <a:pt x="455612" y="705379"/>
                </a:cubicBezTo>
                <a:cubicBezTo>
                  <a:pt x="527579" y="712787"/>
                  <a:pt x="614891" y="708025"/>
                  <a:pt x="684212" y="692679"/>
                </a:cubicBezTo>
                <a:cubicBezTo>
                  <a:pt x="753533" y="677333"/>
                  <a:pt x="814387" y="650875"/>
                  <a:pt x="871537" y="613304"/>
                </a:cubicBezTo>
                <a:cubicBezTo>
                  <a:pt x="928687" y="575733"/>
                  <a:pt x="998537" y="521758"/>
                  <a:pt x="1027112" y="467254"/>
                </a:cubicBezTo>
                <a:cubicBezTo>
                  <a:pt x="1055687" y="412750"/>
                  <a:pt x="1050925" y="339725"/>
                  <a:pt x="1042987" y="286279"/>
                </a:cubicBezTo>
                <a:cubicBezTo>
                  <a:pt x="1035050" y="232833"/>
                  <a:pt x="1010179" y="185208"/>
                  <a:pt x="979487" y="146579"/>
                </a:cubicBezTo>
                <a:cubicBezTo>
                  <a:pt x="948795" y="107950"/>
                  <a:pt x="891645" y="75141"/>
                  <a:pt x="858837" y="54504"/>
                </a:cubicBezTo>
                <a:cubicBezTo>
                  <a:pt x="826029" y="33867"/>
                  <a:pt x="802216" y="29633"/>
                  <a:pt x="782637" y="22754"/>
                </a:cubicBezTo>
                <a:cubicBezTo>
                  <a:pt x="763058" y="15875"/>
                  <a:pt x="755120" y="15346"/>
                  <a:pt x="741362" y="13229"/>
                </a:cubicBezTo>
                <a:cubicBezTo>
                  <a:pt x="727604" y="11112"/>
                  <a:pt x="708554" y="5291"/>
                  <a:pt x="700087" y="10054"/>
                </a:cubicBezTo>
                <a:cubicBezTo>
                  <a:pt x="691620" y="14817"/>
                  <a:pt x="699558" y="29104"/>
                  <a:pt x="690562" y="41804"/>
                </a:cubicBezTo>
                <a:cubicBezTo>
                  <a:pt x="681566" y="54504"/>
                  <a:pt x="670454" y="71967"/>
                  <a:pt x="646112" y="86254"/>
                </a:cubicBezTo>
                <a:cubicBezTo>
                  <a:pt x="621770" y="100541"/>
                  <a:pt x="572558" y="120650"/>
                  <a:pt x="544512" y="127529"/>
                </a:cubicBezTo>
                <a:cubicBezTo>
                  <a:pt x="516466" y="134408"/>
                  <a:pt x="498474" y="134937"/>
                  <a:pt x="477837" y="127529"/>
                </a:cubicBezTo>
                <a:cubicBezTo>
                  <a:pt x="457200" y="120121"/>
                  <a:pt x="436562" y="96308"/>
                  <a:pt x="420687" y="83079"/>
                </a:cubicBezTo>
                <a:cubicBezTo>
                  <a:pt x="404812" y="69850"/>
                  <a:pt x="392112" y="59796"/>
                  <a:pt x="382587" y="48154"/>
                </a:cubicBezTo>
                <a:cubicBezTo>
                  <a:pt x="373062" y="36512"/>
                  <a:pt x="386820" y="0"/>
                  <a:pt x="360362" y="5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Group 200"/>
          <p:cNvGrpSpPr/>
          <p:nvPr/>
        </p:nvGrpSpPr>
        <p:grpSpPr>
          <a:xfrm>
            <a:off x="3400478" y="1511300"/>
            <a:ext cx="1148239" cy="1705307"/>
            <a:chOff x="1652111" y="495300"/>
            <a:chExt cx="1148239" cy="1705307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2063750" y="949325"/>
            <a:ext cx="7366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3" name="Equation" r:id="rId4" imgW="736600" imgH="330200" progId="Equation.3">
                    <p:embed/>
                  </p:oleObj>
                </mc:Choice>
                <mc:Fallback>
                  <p:oleObj name="Equation" r:id="rId4" imgW="736600" imgH="330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3750" y="949325"/>
                          <a:ext cx="7366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Arrow Connector 3"/>
            <p:cNvCxnSpPr>
              <a:cxnSpLocks/>
            </p:cNvCxnSpPr>
            <p:nvPr/>
          </p:nvCxnSpPr>
          <p:spPr>
            <a:xfrm rot="16200000">
              <a:off x="1905003" y="871046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cxnSpLocks/>
            </p:cNvCxnSpPr>
            <p:nvPr/>
          </p:nvCxnSpPr>
          <p:spPr>
            <a:xfrm>
              <a:off x="2016127" y="972646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762125" y="495300"/>
              <a:ext cx="512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[112]</a:t>
              </a:r>
            </a:p>
          </p:txBody>
        </p: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 rot="10800000" flipV="1">
              <a:off x="1652111" y="2109175"/>
              <a:ext cx="102863" cy="91432"/>
              <a:chOff x="4199890" y="4611579"/>
              <a:chExt cx="246888" cy="219455"/>
            </a:xfrm>
          </p:grpSpPr>
          <p:cxnSp>
            <p:nvCxnSpPr>
              <p:cNvPr id="8" name="Straight Connector 7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0800000" flipV="1">
              <a:off x="1652111" y="1934550"/>
              <a:ext cx="102863" cy="91432"/>
              <a:chOff x="4199890" y="4611579"/>
              <a:chExt cx="246888" cy="219455"/>
            </a:xfrm>
          </p:grpSpPr>
          <p:cxnSp>
            <p:nvCxnSpPr>
              <p:cNvPr id="11" name="Straight Connector 10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 rot="10800000" flipV="1">
              <a:off x="1652111" y="1759925"/>
              <a:ext cx="102863" cy="91432"/>
              <a:chOff x="4199890" y="4611579"/>
              <a:chExt cx="246888" cy="219455"/>
            </a:xfrm>
          </p:grpSpPr>
          <p:cxnSp>
            <p:nvCxnSpPr>
              <p:cNvPr id="14" name="Straight Connector 13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 rot="10800000" flipV="1">
              <a:off x="1652111" y="1585300"/>
              <a:ext cx="102863" cy="91432"/>
              <a:chOff x="4199890" y="4611579"/>
              <a:chExt cx="246888" cy="219455"/>
            </a:xfrm>
          </p:grpSpPr>
          <p:cxnSp>
            <p:nvCxnSpPr>
              <p:cNvPr id="17" name="Straight Connector 16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 rot="10800000" flipV="1">
              <a:off x="1652111" y="1410675"/>
              <a:ext cx="102863" cy="91432"/>
              <a:chOff x="4199890" y="4611579"/>
              <a:chExt cx="246888" cy="219455"/>
            </a:xfrm>
          </p:grpSpPr>
          <p:cxnSp>
            <p:nvCxnSpPr>
              <p:cNvPr id="20" name="Straight Connector 19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 rot="10800000" flipV="1">
              <a:off x="1652111" y="1236050"/>
              <a:ext cx="102863" cy="91432"/>
              <a:chOff x="4199890" y="4611579"/>
              <a:chExt cx="246888" cy="219455"/>
            </a:xfrm>
          </p:grpSpPr>
          <p:cxnSp>
            <p:nvCxnSpPr>
              <p:cNvPr id="23" name="Straight Connector 22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 rot="10800000" flipV="1">
              <a:off x="1652111" y="1061425"/>
              <a:ext cx="102863" cy="91432"/>
              <a:chOff x="4199890" y="4611579"/>
              <a:chExt cx="246888" cy="219455"/>
            </a:xfrm>
          </p:grpSpPr>
          <p:cxnSp>
            <p:nvCxnSpPr>
              <p:cNvPr id="26" name="Straight Connector 25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 rot="10800000" flipV="1">
              <a:off x="1652111" y="886800"/>
              <a:ext cx="102863" cy="91432"/>
              <a:chOff x="4199890" y="4611579"/>
              <a:chExt cx="246888" cy="219455"/>
            </a:xfrm>
          </p:grpSpPr>
          <p:cxnSp>
            <p:nvCxnSpPr>
              <p:cNvPr id="29" name="Straight Connector 28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 rot="10800000" flipV="1">
              <a:off x="1652111" y="712175"/>
              <a:ext cx="102863" cy="91432"/>
              <a:chOff x="4199890" y="4611579"/>
              <a:chExt cx="246888" cy="219455"/>
            </a:xfrm>
          </p:grpSpPr>
          <p:cxnSp>
            <p:nvCxnSpPr>
              <p:cNvPr id="32" name="Straight Connector 31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2" name="Group 201"/>
          <p:cNvGrpSpPr/>
          <p:nvPr/>
        </p:nvGrpSpPr>
        <p:grpSpPr>
          <a:xfrm>
            <a:off x="4692114" y="1728176"/>
            <a:ext cx="1146175" cy="1747387"/>
            <a:chOff x="2857500" y="712176"/>
            <a:chExt cx="1146175" cy="1747387"/>
          </a:xfrm>
        </p:grpSpPr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 rot="10800000" flipV="1">
              <a:off x="3093561" y="712176"/>
              <a:ext cx="102863" cy="91432"/>
              <a:chOff x="4199890" y="4611579"/>
              <a:chExt cx="246888" cy="219455"/>
            </a:xfrm>
          </p:grpSpPr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 rot="10800000" flipV="1">
              <a:off x="3093561" y="886801"/>
              <a:ext cx="102863" cy="91432"/>
              <a:chOff x="4199890" y="4611579"/>
              <a:chExt cx="246888" cy="219455"/>
            </a:xfrm>
          </p:grpSpPr>
          <p:cxnSp>
            <p:nvCxnSpPr>
              <p:cNvPr id="38" name="Straight Connector 37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>
              <a:grpSpLocks noChangeAspect="1"/>
            </p:cNvGrpSpPr>
            <p:nvPr/>
          </p:nvGrpSpPr>
          <p:grpSpPr>
            <a:xfrm rot="10800000" flipV="1">
              <a:off x="3093561" y="1236050"/>
              <a:ext cx="102863" cy="91432"/>
              <a:chOff x="4199890" y="4611579"/>
              <a:chExt cx="246888" cy="219455"/>
            </a:xfrm>
          </p:grpSpPr>
          <p:cxnSp>
            <p:nvCxnSpPr>
              <p:cNvPr id="41" name="Straight Connector 40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 rot="10800000" flipV="1">
              <a:off x="3093561" y="1410675"/>
              <a:ext cx="102863" cy="91432"/>
              <a:chOff x="4199890" y="4611579"/>
              <a:chExt cx="246888" cy="219455"/>
            </a:xfrm>
          </p:grpSpPr>
          <p:cxnSp>
            <p:nvCxnSpPr>
              <p:cNvPr id="44" name="Straight Connector 43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>
              <a:grpSpLocks noChangeAspect="1"/>
            </p:cNvGrpSpPr>
            <p:nvPr/>
          </p:nvGrpSpPr>
          <p:grpSpPr>
            <a:xfrm rot="10800000" flipV="1">
              <a:off x="3093561" y="1759925"/>
              <a:ext cx="102863" cy="91432"/>
              <a:chOff x="4199890" y="4611579"/>
              <a:chExt cx="246888" cy="219455"/>
            </a:xfrm>
          </p:grpSpPr>
          <p:cxnSp>
            <p:nvCxnSpPr>
              <p:cNvPr id="47" name="Straight Connector 46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 rot="10800000" flipV="1">
              <a:off x="3093561" y="1934550"/>
              <a:ext cx="102863" cy="91432"/>
              <a:chOff x="4199890" y="4611579"/>
              <a:chExt cx="246888" cy="219455"/>
            </a:xfrm>
          </p:grpSpPr>
          <p:cxnSp>
            <p:nvCxnSpPr>
              <p:cNvPr id="50" name="Straight Connector 49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 flipV="1">
              <a:off x="3066573" y="969351"/>
              <a:ext cx="102863" cy="91432"/>
              <a:chOff x="4199890" y="4611579"/>
              <a:chExt cx="246888" cy="219455"/>
            </a:xfrm>
          </p:grpSpPr>
          <p:cxnSp>
            <p:nvCxnSpPr>
              <p:cNvPr id="65" name="Straight Connector 64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>
              <a:grpSpLocks noChangeAspect="1"/>
            </p:cNvGrpSpPr>
            <p:nvPr/>
          </p:nvGrpSpPr>
          <p:grpSpPr>
            <a:xfrm flipV="1">
              <a:off x="3120548" y="969351"/>
              <a:ext cx="102863" cy="91432"/>
              <a:chOff x="4199890" y="4611579"/>
              <a:chExt cx="246888" cy="219455"/>
            </a:xfrm>
          </p:grpSpPr>
          <p:cxnSp>
            <p:nvCxnSpPr>
              <p:cNvPr id="68" name="Straight Connector 67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>
            <a:xfrm flipV="1">
              <a:off x="3239557" y="1060450"/>
              <a:ext cx="350774" cy="0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>
              <a:grpSpLocks noChangeAspect="1"/>
            </p:cNvGrpSpPr>
            <p:nvPr/>
          </p:nvGrpSpPr>
          <p:grpSpPr>
            <a:xfrm>
              <a:off x="3609498" y="1061426"/>
              <a:ext cx="102863" cy="91432"/>
              <a:chOff x="4199890" y="4611579"/>
              <a:chExt cx="246888" cy="219455"/>
            </a:xfrm>
          </p:grpSpPr>
          <p:cxnSp>
            <p:nvCxnSpPr>
              <p:cNvPr id="94" name="Straight Connector 93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>
              <a:grpSpLocks noChangeAspect="1"/>
            </p:cNvGrpSpPr>
            <p:nvPr/>
          </p:nvGrpSpPr>
          <p:grpSpPr>
            <a:xfrm>
              <a:off x="3660298" y="1061426"/>
              <a:ext cx="102863" cy="91432"/>
              <a:chOff x="4199890" y="4611579"/>
              <a:chExt cx="246888" cy="219455"/>
            </a:xfrm>
          </p:grpSpPr>
          <p:cxnSp>
            <p:nvCxnSpPr>
              <p:cNvPr id="97" name="Straight Connector 96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>
              <a:grpSpLocks noChangeAspect="1"/>
            </p:cNvGrpSpPr>
            <p:nvPr/>
          </p:nvGrpSpPr>
          <p:grpSpPr>
            <a:xfrm>
              <a:off x="3711098" y="1061426"/>
              <a:ext cx="102863" cy="91432"/>
              <a:chOff x="4199890" y="4611579"/>
              <a:chExt cx="246888" cy="219455"/>
            </a:xfrm>
          </p:grpSpPr>
          <p:cxnSp>
            <p:nvCxnSpPr>
              <p:cNvPr id="100" name="Straight Connector 99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3066573" y="1493226"/>
              <a:ext cx="156838" cy="91432"/>
              <a:chOff x="5166836" y="3220426"/>
              <a:chExt cx="156838" cy="91432"/>
            </a:xfrm>
          </p:grpSpPr>
          <p:grpSp>
            <p:nvGrpSpPr>
              <p:cNvPr id="58" name="Group 57"/>
              <p:cNvGrpSpPr>
                <a:grpSpLocks noChangeAspect="1"/>
              </p:cNvGrpSpPr>
              <p:nvPr/>
            </p:nvGrpSpPr>
            <p:grpSpPr>
              <a:xfrm flipV="1">
                <a:off x="5166836" y="3220426"/>
                <a:ext cx="102863" cy="91432"/>
                <a:chOff x="4199890" y="4611579"/>
                <a:chExt cx="246888" cy="219455"/>
              </a:xfrm>
            </p:grpSpPr>
            <p:cxnSp>
              <p:nvCxnSpPr>
                <p:cNvPr id="59" name="Straight Connector 58"/>
                <p:cNvCxnSpPr>
                  <a:cxnSpLocks/>
                </p:cNvCxnSpPr>
                <p:nvPr/>
              </p:nvCxnSpPr>
              <p:spPr>
                <a:xfrm rot="10800000">
                  <a:off x="4199890" y="4611579"/>
                  <a:ext cx="246888" cy="0"/>
                </a:xfrm>
                <a:prstGeom prst="line">
                  <a:avLst/>
                </a:prstGeom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>
                  <a:cxnSpLocks/>
                </p:cNvCxnSpPr>
                <p:nvPr/>
              </p:nvCxnSpPr>
              <p:spPr>
                <a:xfrm rot="5400000">
                  <a:off x="4213606" y="4721307"/>
                  <a:ext cx="219455" cy="0"/>
                </a:xfrm>
                <a:prstGeom prst="line">
                  <a:avLst/>
                </a:prstGeom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/>
              <p:cNvGrpSpPr>
                <a:grpSpLocks noChangeAspect="1"/>
              </p:cNvGrpSpPr>
              <p:nvPr/>
            </p:nvGrpSpPr>
            <p:grpSpPr>
              <a:xfrm flipV="1">
                <a:off x="5220811" y="3220426"/>
                <a:ext cx="102863" cy="91432"/>
                <a:chOff x="4199890" y="4611579"/>
                <a:chExt cx="246888" cy="219455"/>
              </a:xfrm>
            </p:grpSpPr>
            <p:cxnSp>
              <p:nvCxnSpPr>
                <p:cNvPr id="62" name="Straight Connector 61"/>
                <p:cNvCxnSpPr>
                  <a:cxnSpLocks/>
                </p:cNvCxnSpPr>
                <p:nvPr/>
              </p:nvCxnSpPr>
              <p:spPr>
                <a:xfrm rot="10800000">
                  <a:off x="4199890" y="4611579"/>
                  <a:ext cx="246888" cy="0"/>
                </a:xfrm>
                <a:prstGeom prst="line">
                  <a:avLst/>
                </a:prstGeom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cxnSpLocks/>
                </p:cNvCxnSpPr>
                <p:nvPr/>
              </p:nvCxnSpPr>
              <p:spPr>
                <a:xfrm rot="5400000">
                  <a:off x="4213606" y="4721307"/>
                  <a:ext cx="219455" cy="0"/>
                </a:xfrm>
                <a:prstGeom prst="line">
                  <a:avLst/>
                </a:prstGeom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2" name="Straight Connector 101"/>
            <p:cNvCxnSpPr/>
            <p:nvPr/>
          </p:nvCxnSpPr>
          <p:spPr>
            <a:xfrm flipV="1">
              <a:off x="3239557" y="1584325"/>
              <a:ext cx="350774" cy="0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/>
            <p:cNvGrpSpPr>
              <a:grpSpLocks noChangeAspect="1"/>
            </p:cNvGrpSpPr>
            <p:nvPr/>
          </p:nvGrpSpPr>
          <p:grpSpPr>
            <a:xfrm>
              <a:off x="3609498" y="1585301"/>
              <a:ext cx="102863" cy="91432"/>
              <a:chOff x="4199890" y="4611579"/>
              <a:chExt cx="246888" cy="219455"/>
            </a:xfrm>
          </p:grpSpPr>
          <p:cxnSp>
            <p:nvCxnSpPr>
              <p:cNvPr id="104" name="Straight Connector 103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>
              <a:grpSpLocks noChangeAspect="1"/>
            </p:cNvGrpSpPr>
            <p:nvPr/>
          </p:nvGrpSpPr>
          <p:grpSpPr>
            <a:xfrm>
              <a:off x="3660298" y="1585301"/>
              <a:ext cx="102863" cy="91432"/>
              <a:chOff x="4199890" y="4611579"/>
              <a:chExt cx="246888" cy="219455"/>
            </a:xfrm>
          </p:grpSpPr>
          <p:cxnSp>
            <p:nvCxnSpPr>
              <p:cNvPr id="107" name="Straight Connector 106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/>
            <p:cNvGrpSpPr>
              <a:grpSpLocks noChangeAspect="1"/>
            </p:cNvGrpSpPr>
            <p:nvPr/>
          </p:nvGrpSpPr>
          <p:grpSpPr>
            <a:xfrm>
              <a:off x="3711098" y="1585301"/>
              <a:ext cx="102863" cy="91432"/>
              <a:chOff x="4199890" y="4611579"/>
              <a:chExt cx="246888" cy="219455"/>
            </a:xfrm>
          </p:grpSpPr>
          <p:cxnSp>
            <p:nvCxnSpPr>
              <p:cNvPr id="110" name="Straight Connector 109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3066573" y="2017101"/>
              <a:ext cx="156838" cy="91432"/>
              <a:chOff x="5014436" y="3068026"/>
              <a:chExt cx="156838" cy="91432"/>
            </a:xfrm>
          </p:grpSpPr>
          <p:grpSp>
            <p:nvGrpSpPr>
              <p:cNvPr id="52" name="Group 51"/>
              <p:cNvGrpSpPr>
                <a:grpSpLocks noChangeAspect="1"/>
              </p:cNvGrpSpPr>
              <p:nvPr/>
            </p:nvGrpSpPr>
            <p:grpSpPr>
              <a:xfrm flipV="1">
                <a:off x="5014436" y="3068026"/>
                <a:ext cx="102863" cy="91432"/>
                <a:chOff x="4199890" y="4611579"/>
                <a:chExt cx="246888" cy="219455"/>
              </a:xfrm>
            </p:grpSpPr>
            <p:cxnSp>
              <p:nvCxnSpPr>
                <p:cNvPr id="53" name="Straight Connector 52"/>
                <p:cNvCxnSpPr>
                  <a:cxnSpLocks/>
                </p:cNvCxnSpPr>
                <p:nvPr/>
              </p:nvCxnSpPr>
              <p:spPr>
                <a:xfrm rot="10800000">
                  <a:off x="4199890" y="4611579"/>
                  <a:ext cx="246888" cy="0"/>
                </a:xfrm>
                <a:prstGeom prst="line">
                  <a:avLst/>
                </a:prstGeom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cxnSpLocks/>
                </p:cNvCxnSpPr>
                <p:nvPr/>
              </p:nvCxnSpPr>
              <p:spPr>
                <a:xfrm rot="5400000">
                  <a:off x="4213606" y="4721307"/>
                  <a:ext cx="219455" cy="0"/>
                </a:xfrm>
                <a:prstGeom prst="line">
                  <a:avLst/>
                </a:prstGeom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>
                <a:grpSpLocks noChangeAspect="1"/>
              </p:cNvGrpSpPr>
              <p:nvPr/>
            </p:nvGrpSpPr>
            <p:grpSpPr>
              <a:xfrm flipV="1">
                <a:off x="5068411" y="3068026"/>
                <a:ext cx="102863" cy="91432"/>
                <a:chOff x="4199890" y="4611579"/>
                <a:chExt cx="246888" cy="219455"/>
              </a:xfrm>
            </p:grpSpPr>
            <p:cxnSp>
              <p:nvCxnSpPr>
                <p:cNvPr id="56" name="Straight Connector 55"/>
                <p:cNvCxnSpPr>
                  <a:cxnSpLocks/>
                </p:cNvCxnSpPr>
                <p:nvPr/>
              </p:nvCxnSpPr>
              <p:spPr>
                <a:xfrm rot="10800000">
                  <a:off x="4199890" y="4611579"/>
                  <a:ext cx="246888" cy="0"/>
                </a:xfrm>
                <a:prstGeom prst="line">
                  <a:avLst/>
                </a:prstGeom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>
                  <a:cxnSpLocks/>
                </p:cNvCxnSpPr>
                <p:nvPr/>
              </p:nvCxnSpPr>
              <p:spPr>
                <a:xfrm rot="5400000">
                  <a:off x="4213606" y="4721307"/>
                  <a:ext cx="219455" cy="0"/>
                </a:xfrm>
                <a:prstGeom prst="line">
                  <a:avLst/>
                </a:prstGeom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2" name="Straight Connector 111"/>
            <p:cNvCxnSpPr/>
            <p:nvPr/>
          </p:nvCxnSpPr>
          <p:spPr>
            <a:xfrm flipV="1">
              <a:off x="3239557" y="2108200"/>
              <a:ext cx="350774" cy="0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>
              <a:grpSpLocks noChangeAspect="1"/>
            </p:cNvGrpSpPr>
            <p:nvPr/>
          </p:nvGrpSpPr>
          <p:grpSpPr>
            <a:xfrm>
              <a:off x="3609498" y="2109176"/>
              <a:ext cx="102863" cy="91432"/>
              <a:chOff x="4199890" y="4611579"/>
              <a:chExt cx="246888" cy="219455"/>
            </a:xfrm>
          </p:grpSpPr>
          <p:cxnSp>
            <p:nvCxnSpPr>
              <p:cNvPr id="114" name="Straight Connector 113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>
              <a:grpSpLocks noChangeAspect="1"/>
            </p:cNvGrpSpPr>
            <p:nvPr/>
          </p:nvGrpSpPr>
          <p:grpSpPr>
            <a:xfrm>
              <a:off x="3660298" y="2109176"/>
              <a:ext cx="102863" cy="91432"/>
              <a:chOff x="4199890" y="4611579"/>
              <a:chExt cx="246888" cy="219455"/>
            </a:xfrm>
          </p:grpSpPr>
          <p:cxnSp>
            <p:nvCxnSpPr>
              <p:cNvPr id="117" name="Straight Connector 116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>
              <a:grpSpLocks noChangeAspect="1"/>
            </p:cNvGrpSpPr>
            <p:nvPr/>
          </p:nvGrpSpPr>
          <p:grpSpPr>
            <a:xfrm>
              <a:off x="3711098" y="2109176"/>
              <a:ext cx="102863" cy="91432"/>
              <a:chOff x="4199890" y="4611579"/>
              <a:chExt cx="246888" cy="219455"/>
            </a:xfrm>
          </p:grpSpPr>
          <p:cxnSp>
            <p:nvCxnSpPr>
              <p:cNvPr id="120" name="Straight Connector 119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27" name="Object 126"/>
            <p:cNvGraphicFramePr>
              <a:graphicFrameLocks noChangeAspect="1"/>
            </p:cNvGraphicFramePr>
            <p:nvPr/>
          </p:nvGraphicFramePr>
          <p:xfrm>
            <a:off x="3508375" y="2129363"/>
            <a:ext cx="4953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4" name="Equation" r:id="rId6" imgW="495300" imgH="330200" progId="Equation.3">
                    <p:embed/>
                  </p:oleObj>
                </mc:Choice>
                <mc:Fallback>
                  <p:oleObj name="Equation" r:id="rId6" imgW="495300" imgH="330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8375" y="2129363"/>
                          <a:ext cx="4953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" name="Object 127"/>
            <p:cNvGraphicFramePr>
              <a:graphicFrameLocks noChangeAspect="1"/>
            </p:cNvGraphicFramePr>
            <p:nvPr/>
          </p:nvGraphicFramePr>
          <p:xfrm>
            <a:off x="2857500" y="2129363"/>
            <a:ext cx="5207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5" name="Equation" r:id="rId8" imgW="520700" imgH="330200" progId="Equation.3">
                    <p:embed/>
                  </p:oleObj>
                </mc:Choice>
                <mc:Fallback>
                  <p:oleObj name="Equation" r:id="rId8" imgW="520700" imgH="330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500" y="2129363"/>
                          <a:ext cx="5207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9" name="TextBox 128"/>
          <p:cNvSpPr txBox="1"/>
          <p:nvPr/>
        </p:nvSpPr>
        <p:spPr>
          <a:xfrm>
            <a:off x="2934885" y="2357971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752416" y="2357971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474259" y="4282411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5997950" y="4282411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162" name="Straight Connector 161"/>
          <p:cNvCxnSpPr/>
          <p:nvPr/>
        </p:nvCxnSpPr>
        <p:spPr>
          <a:xfrm rot="5400000" flipH="1">
            <a:off x="4908203" y="4273797"/>
            <a:ext cx="178477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5400000" flipH="1">
            <a:off x="4389620" y="4498163"/>
            <a:ext cx="178477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 flipH="1">
            <a:off x="5749577" y="4562723"/>
            <a:ext cx="178477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 flipH="1">
            <a:off x="5237344" y="4799789"/>
            <a:ext cx="178477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4495791" y="4643875"/>
            <a:ext cx="294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x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759441" y="4621650"/>
            <a:ext cx="294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111741" y="3951725"/>
            <a:ext cx="285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z</a:t>
            </a:r>
          </a:p>
        </p:txBody>
      </p:sp>
      <p:sp>
        <p:nvSpPr>
          <p:cNvPr id="178" name="Freeform 177"/>
          <p:cNvSpPr/>
          <p:nvPr/>
        </p:nvSpPr>
        <p:spPr>
          <a:xfrm>
            <a:off x="4476741" y="4180325"/>
            <a:ext cx="1365250" cy="533400"/>
          </a:xfrm>
          <a:custGeom>
            <a:avLst/>
            <a:gdLst>
              <a:gd name="connsiteX0" fmla="*/ 520700 w 1365250"/>
              <a:gd name="connsiteY0" fmla="*/ 0 h 533400"/>
              <a:gd name="connsiteX1" fmla="*/ 0 w 1365250"/>
              <a:gd name="connsiteY1" fmla="*/ 231775 h 533400"/>
              <a:gd name="connsiteX2" fmla="*/ 847725 w 1365250"/>
              <a:gd name="connsiteY2" fmla="*/ 533400 h 533400"/>
              <a:gd name="connsiteX3" fmla="*/ 1365250 w 1365250"/>
              <a:gd name="connsiteY3" fmla="*/ 292100 h 533400"/>
              <a:gd name="connsiteX4" fmla="*/ 520700 w 136525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250" h="533400">
                <a:moveTo>
                  <a:pt x="520700" y="0"/>
                </a:moveTo>
                <a:lnTo>
                  <a:pt x="0" y="231775"/>
                </a:lnTo>
                <a:lnTo>
                  <a:pt x="847725" y="533400"/>
                </a:lnTo>
                <a:lnTo>
                  <a:pt x="1365250" y="292100"/>
                </a:lnTo>
                <a:lnTo>
                  <a:pt x="520700" y="0"/>
                </a:lnTo>
                <a:close/>
              </a:path>
            </a:pathLst>
          </a:cu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4479916" y="4583550"/>
            <a:ext cx="1362075" cy="304800"/>
          </a:xfrm>
          <a:custGeom>
            <a:avLst/>
            <a:gdLst>
              <a:gd name="connsiteX0" fmla="*/ 0 w 1362075"/>
              <a:gd name="connsiteY0" fmla="*/ 0 h 304800"/>
              <a:gd name="connsiteX1" fmla="*/ 850900 w 1362075"/>
              <a:gd name="connsiteY1" fmla="*/ 304800 h 304800"/>
              <a:gd name="connsiteX2" fmla="*/ 1362075 w 1362075"/>
              <a:gd name="connsiteY2" fmla="*/ 60325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2075" h="304800">
                <a:moveTo>
                  <a:pt x="0" y="0"/>
                </a:moveTo>
                <a:lnTo>
                  <a:pt x="850900" y="304800"/>
                </a:lnTo>
                <a:lnTo>
                  <a:pt x="1362075" y="6032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4476741" y="4354950"/>
            <a:ext cx="1368425" cy="295275"/>
          </a:xfrm>
          <a:custGeom>
            <a:avLst/>
            <a:gdLst>
              <a:gd name="connsiteX0" fmla="*/ 0 w 1368425"/>
              <a:gd name="connsiteY0" fmla="*/ 231775 h 295275"/>
              <a:gd name="connsiteX1" fmla="*/ 523875 w 1368425"/>
              <a:gd name="connsiteY1" fmla="*/ 0 h 295275"/>
              <a:gd name="connsiteX2" fmla="*/ 1368425 w 1368425"/>
              <a:gd name="connsiteY2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8425" h="295275">
                <a:moveTo>
                  <a:pt x="0" y="231775"/>
                </a:moveTo>
                <a:lnTo>
                  <a:pt x="523875" y="0"/>
                </a:lnTo>
                <a:lnTo>
                  <a:pt x="1368425" y="29527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/>
          <p:cNvCxnSpPr>
            <a:cxnSpLocks noChangeAspect="1"/>
          </p:cNvCxnSpPr>
          <p:nvPr/>
        </p:nvCxnSpPr>
        <p:spPr>
          <a:xfrm>
            <a:off x="5597516" y="4678800"/>
            <a:ext cx="234950" cy="82582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cxnSpLocks noChangeAspect="1"/>
          </p:cNvCxnSpPr>
          <p:nvPr/>
        </p:nvCxnSpPr>
        <p:spPr>
          <a:xfrm rot="10800000" flipV="1">
            <a:off x="4667241" y="4652341"/>
            <a:ext cx="221192" cy="102099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Arc 134"/>
          <p:cNvSpPr/>
          <p:nvPr/>
        </p:nvSpPr>
        <p:spPr>
          <a:xfrm>
            <a:off x="3366072" y="4454526"/>
            <a:ext cx="340741" cy="305830"/>
          </a:xfrm>
          <a:prstGeom prst="arc">
            <a:avLst>
              <a:gd name="adj1" fmla="val 561759"/>
              <a:gd name="adj2" fmla="val 10203845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c 131"/>
          <p:cNvSpPr/>
          <p:nvPr/>
        </p:nvSpPr>
        <p:spPr>
          <a:xfrm>
            <a:off x="3016822" y="3937000"/>
            <a:ext cx="1042416" cy="722375"/>
          </a:xfrm>
          <a:prstGeom prst="arc">
            <a:avLst>
              <a:gd name="adj1" fmla="val 11269381"/>
              <a:gd name="adj2" fmla="val 21196572"/>
            </a:avLst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Arc 132"/>
          <p:cNvSpPr/>
          <p:nvPr/>
        </p:nvSpPr>
        <p:spPr>
          <a:xfrm>
            <a:off x="3016822" y="3933825"/>
            <a:ext cx="1042416" cy="722375"/>
          </a:xfrm>
          <a:prstGeom prst="arc">
            <a:avLst>
              <a:gd name="adj1" fmla="val 21487065"/>
              <a:gd name="adj2" fmla="val 11012898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 rot="10800000">
            <a:off x="3019996" y="3830320"/>
            <a:ext cx="1037080" cy="71704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3010472" y="4606925"/>
            <a:ext cx="1042416" cy="722375"/>
          </a:xfrm>
          <a:prstGeom prst="arc">
            <a:avLst>
              <a:gd name="adj1" fmla="val 17857218"/>
              <a:gd name="adj2" fmla="val 14612052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3350197" y="4612215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3693097" y="4612215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3305747" y="4486275"/>
            <a:ext cx="97281" cy="57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3674047" y="4486275"/>
            <a:ext cx="97281" cy="57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3223197" y="4359275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591497" y="4359275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504740" y="3543298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487786" y="4218515"/>
            <a:ext cx="294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x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957679" y="4305299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>
            <a:off x="3533290" y="4181512"/>
            <a:ext cx="235335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3710031" y="4047067"/>
            <a:ext cx="294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y</a:t>
            </a:r>
          </a:p>
        </p:txBody>
      </p:sp>
      <p:cxnSp>
        <p:nvCxnSpPr>
          <p:cNvPr id="190" name="Straight Arrow Connector 189"/>
          <p:cNvCxnSpPr>
            <a:cxnSpLocks/>
          </p:cNvCxnSpPr>
          <p:nvPr/>
        </p:nvCxnSpPr>
        <p:spPr>
          <a:xfrm rot="5400000">
            <a:off x="3429958" y="4280582"/>
            <a:ext cx="213026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3955564" y="4097868"/>
            <a:ext cx="216577" cy="1749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5" name="Object 144"/>
          <p:cNvGraphicFramePr>
            <a:graphicFrameLocks noChangeAspect="1"/>
          </p:cNvGraphicFramePr>
          <p:nvPr/>
        </p:nvGraphicFramePr>
        <p:xfrm>
          <a:off x="3896814" y="4099450"/>
          <a:ext cx="368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Equation" r:id="rId10" imgW="368300" imgH="177800" progId="Equation.3">
                  <p:embed/>
                </p:oleObj>
              </mc:Choice>
              <mc:Fallback>
                <p:oleObj name="Equation" r:id="rId10" imgW="3683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6814" y="4099450"/>
                        <a:ext cx="368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" name="Rectangle 197"/>
          <p:cNvSpPr/>
          <p:nvPr/>
        </p:nvSpPr>
        <p:spPr>
          <a:xfrm>
            <a:off x="3502598" y="3801534"/>
            <a:ext cx="50799" cy="1142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cxnSpLocks/>
          </p:cNvCxnSpPr>
          <p:nvPr/>
        </p:nvCxnSpPr>
        <p:spPr>
          <a:xfrm rot="5400000" flipH="1">
            <a:off x="3433724" y="3801188"/>
            <a:ext cx="19913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5111750" y="4159250"/>
            <a:ext cx="88900" cy="107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Straight Connector 169"/>
          <p:cNvCxnSpPr>
            <a:cxnSpLocks noChangeAspect="1"/>
          </p:cNvCxnSpPr>
          <p:nvPr/>
        </p:nvCxnSpPr>
        <p:spPr>
          <a:xfrm rot="5400000" flipH="1" flipV="1">
            <a:off x="5027015" y="4307241"/>
            <a:ext cx="269059" cy="1996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Slide Number Placeholder 1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Connector 103"/>
          <p:cNvCxnSpPr>
            <a:cxnSpLocks noChangeAspect="1"/>
          </p:cNvCxnSpPr>
          <p:nvPr/>
        </p:nvCxnSpPr>
        <p:spPr>
          <a:xfrm>
            <a:off x="4318000" y="3814233"/>
            <a:ext cx="384175" cy="79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>
            <a:off x="5349875" y="3503083"/>
            <a:ext cx="5016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cxnSpLocks/>
          </p:cNvCxnSpPr>
          <p:nvPr/>
        </p:nvCxnSpPr>
        <p:spPr>
          <a:xfrm>
            <a:off x="4559300" y="3503083"/>
            <a:ext cx="5016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540125" y="3425825"/>
            <a:ext cx="2311400" cy="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3689350" y="3503083"/>
            <a:ext cx="5016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Aspect="1"/>
          </p:cNvCxnSpPr>
          <p:nvPr/>
        </p:nvCxnSpPr>
        <p:spPr>
          <a:xfrm>
            <a:off x="5397500" y="3580341"/>
            <a:ext cx="454025" cy="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 flipV="1">
            <a:off x="5486400" y="3657600"/>
            <a:ext cx="365125" cy="19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5454650" y="3734858"/>
            <a:ext cx="396875" cy="19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84675" y="2917825"/>
            <a:ext cx="80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emissary</a:t>
            </a:r>
          </a:p>
          <a:p>
            <a:r>
              <a:rPr lang="en-US" sz="1200">
                <a:latin typeface="Times"/>
                <a:cs typeface="Times"/>
              </a:rPr>
              <a:t>slip traces</a:t>
            </a:r>
          </a:p>
        </p:txBody>
      </p:sp>
      <p:sp>
        <p:nvSpPr>
          <p:cNvPr id="16" name="Freeform 15"/>
          <p:cNvSpPr/>
          <p:nvPr/>
        </p:nvSpPr>
        <p:spPr>
          <a:xfrm>
            <a:off x="5181600" y="3254375"/>
            <a:ext cx="266700" cy="161925"/>
          </a:xfrm>
          <a:custGeom>
            <a:avLst/>
            <a:gdLst>
              <a:gd name="connsiteX0" fmla="*/ 266700 w 266700"/>
              <a:gd name="connsiteY0" fmla="*/ 161925 h 161925"/>
              <a:gd name="connsiteX1" fmla="*/ 254000 w 266700"/>
              <a:gd name="connsiteY1" fmla="*/ 98425 h 161925"/>
              <a:gd name="connsiteX2" fmla="*/ 212725 w 266700"/>
              <a:gd name="connsiteY2" fmla="*/ 63500 h 161925"/>
              <a:gd name="connsiteX3" fmla="*/ 139700 w 266700"/>
              <a:gd name="connsiteY3" fmla="*/ 38100 h 161925"/>
              <a:gd name="connsiteX4" fmla="*/ 69850 w 266700"/>
              <a:gd name="connsiteY4" fmla="*/ 19050 h 161925"/>
              <a:gd name="connsiteX5" fmla="*/ 0 w 266700"/>
              <a:gd name="connsiteY5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" h="161925">
                <a:moveTo>
                  <a:pt x="266700" y="161925"/>
                </a:moveTo>
                <a:cubicBezTo>
                  <a:pt x="264848" y="138377"/>
                  <a:pt x="262996" y="114829"/>
                  <a:pt x="254000" y="98425"/>
                </a:cubicBezTo>
                <a:cubicBezTo>
                  <a:pt x="245004" y="82021"/>
                  <a:pt x="231775" y="73554"/>
                  <a:pt x="212725" y="63500"/>
                </a:cubicBezTo>
                <a:cubicBezTo>
                  <a:pt x="193675" y="53446"/>
                  <a:pt x="163513" y="45508"/>
                  <a:pt x="139700" y="38100"/>
                </a:cubicBezTo>
                <a:cubicBezTo>
                  <a:pt x="115888" y="30692"/>
                  <a:pt x="69850" y="19050"/>
                  <a:pt x="69850" y="19050"/>
                </a:cubicBezTo>
                <a:lnTo>
                  <a:pt x="0" y="0"/>
                </a:ln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cxnSpLocks noChangeAspect="1"/>
          </p:cNvCxnSpPr>
          <p:nvPr/>
        </p:nvCxnSpPr>
        <p:spPr>
          <a:xfrm flipV="1">
            <a:off x="5387975" y="3812116"/>
            <a:ext cx="466725" cy="19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 noChangeAspect="1"/>
          </p:cNvCxnSpPr>
          <p:nvPr/>
        </p:nvCxnSpPr>
        <p:spPr>
          <a:xfrm flipV="1">
            <a:off x="4200525" y="3889376"/>
            <a:ext cx="1654175" cy="19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3540323" y="3422649"/>
            <a:ext cx="1966270" cy="471043"/>
            <a:chOff x="3540323" y="3422649"/>
            <a:chExt cx="1966270" cy="471043"/>
          </a:xfrm>
        </p:grpSpPr>
        <p:grpSp>
          <p:nvGrpSpPr>
            <p:cNvPr id="19" name="Group 18"/>
            <p:cNvGrpSpPr/>
            <p:nvPr/>
          </p:nvGrpSpPr>
          <p:grpSpPr>
            <a:xfrm>
              <a:off x="3559175" y="3425824"/>
              <a:ext cx="156718" cy="77343"/>
              <a:chOff x="3559175" y="3425824"/>
              <a:chExt cx="156718" cy="77343"/>
            </a:xfrm>
          </p:grpSpPr>
          <p:sp>
            <p:nvSpPr>
              <p:cNvPr id="17" name="Arc 16"/>
              <p:cNvSpPr>
                <a:spLocks noChangeAspect="1"/>
              </p:cNvSpPr>
              <p:nvPr/>
            </p:nvSpPr>
            <p:spPr>
              <a:xfrm>
                <a:off x="3559175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/>
              <p:cNvSpPr>
                <a:spLocks noChangeAspect="1"/>
              </p:cNvSpPr>
              <p:nvPr/>
            </p:nvSpPr>
            <p:spPr>
              <a:xfrm rot="10800000">
                <a:off x="3638550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629025" y="3502024"/>
              <a:ext cx="156718" cy="77343"/>
              <a:chOff x="3559175" y="3425824"/>
              <a:chExt cx="156718" cy="77343"/>
            </a:xfrm>
          </p:grpSpPr>
          <p:sp>
            <p:nvSpPr>
              <p:cNvPr id="21" name="Arc 20"/>
              <p:cNvSpPr>
                <a:spLocks noChangeAspect="1"/>
              </p:cNvSpPr>
              <p:nvPr/>
            </p:nvSpPr>
            <p:spPr>
              <a:xfrm>
                <a:off x="3559175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>
                <a:spLocks noChangeAspect="1"/>
              </p:cNvSpPr>
              <p:nvPr/>
            </p:nvSpPr>
            <p:spPr>
              <a:xfrm rot="10800000">
                <a:off x="3638550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 flipH="1">
              <a:off x="4003675" y="3502024"/>
              <a:ext cx="156718" cy="77343"/>
              <a:chOff x="3559175" y="3425824"/>
              <a:chExt cx="156718" cy="77343"/>
            </a:xfrm>
          </p:grpSpPr>
          <p:sp>
            <p:nvSpPr>
              <p:cNvPr id="24" name="Arc 23"/>
              <p:cNvSpPr>
                <a:spLocks noChangeAspect="1"/>
              </p:cNvSpPr>
              <p:nvPr/>
            </p:nvSpPr>
            <p:spPr>
              <a:xfrm>
                <a:off x="3559175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Arc 24"/>
              <p:cNvSpPr>
                <a:spLocks noChangeAspect="1"/>
              </p:cNvSpPr>
              <p:nvPr/>
            </p:nvSpPr>
            <p:spPr>
              <a:xfrm rot="10800000">
                <a:off x="3638550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flipH="1">
              <a:off x="4168775" y="3425824"/>
              <a:ext cx="156718" cy="77343"/>
              <a:chOff x="3559175" y="3425824"/>
              <a:chExt cx="156718" cy="77343"/>
            </a:xfrm>
          </p:grpSpPr>
          <p:sp>
            <p:nvSpPr>
              <p:cNvPr id="30" name="Arc 29"/>
              <p:cNvSpPr>
                <a:spLocks noChangeAspect="1"/>
              </p:cNvSpPr>
              <p:nvPr/>
            </p:nvSpPr>
            <p:spPr>
              <a:xfrm>
                <a:off x="3559175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/>
              <p:cNvSpPr>
                <a:spLocks noChangeAspect="1"/>
              </p:cNvSpPr>
              <p:nvPr/>
            </p:nvSpPr>
            <p:spPr>
              <a:xfrm rot="10800000">
                <a:off x="3638550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464050" y="3425824"/>
              <a:ext cx="156718" cy="77343"/>
              <a:chOff x="3559175" y="3425824"/>
              <a:chExt cx="156718" cy="77343"/>
            </a:xfrm>
          </p:grpSpPr>
          <p:sp>
            <p:nvSpPr>
              <p:cNvPr id="33" name="Arc 32"/>
              <p:cNvSpPr>
                <a:spLocks noChangeAspect="1"/>
              </p:cNvSpPr>
              <p:nvPr/>
            </p:nvSpPr>
            <p:spPr>
              <a:xfrm>
                <a:off x="3559175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>
                <a:spLocks noChangeAspect="1"/>
              </p:cNvSpPr>
              <p:nvPr/>
            </p:nvSpPr>
            <p:spPr>
              <a:xfrm rot="10800000">
                <a:off x="3638550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533900" y="3502024"/>
              <a:ext cx="156718" cy="77343"/>
              <a:chOff x="3559175" y="3425824"/>
              <a:chExt cx="156718" cy="77343"/>
            </a:xfrm>
          </p:grpSpPr>
          <p:sp>
            <p:nvSpPr>
              <p:cNvPr id="36" name="Arc 35"/>
              <p:cNvSpPr>
                <a:spLocks noChangeAspect="1"/>
              </p:cNvSpPr>
              <p:nvPr/>
            </p:nvSpPr>
            <p:spPr>
              <a:xfrm>
                <a:off x="3559175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Arc 36"/>
              <p:cNvSpPr>
                <a:spLocks noChangeAspect="1"/>
              </p:cNvSpPr>
              <p:nvPr/>
            </p:nvSpPr>
            <p:spPr>
              <a:xfrm rot="10800000">
                <a:off x="3638550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flipH="1">
              <a:off x="4829175" y="3502024"/>
              <a:ext cx="156718" cy="77343"/>
              <a:chOff x="3559175" y="3425824"/>
              <a:chExt cx="156718" cy="77343"/>
            </a:xfrm>
          </p:grpSpPr>
          <p:sp>
            <p:nvSpPr>
              <p:cNvPr id="39" name="Arc 38"/>
              <p:cNvSpPr>
                <a:spLocks noChangeAspect="1"/>
              </p:cNvSpPr>
              <p:nvPr/>
            </p:nvSpPr>
            <p:spPr>
              <a:xfrm>
                <a:off x="3559175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>
                <a:spLocks noChangeAspect="1"/>
              </p:cNvSpPr>
              <p:nvPr/>
            </p:nvSpPr>
            <p:spPr>
              <a:xfrm rot="10800000">
                <a:off x="3638550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flipH="1">
              <a:off x="4994275" y="3425824"/>
              <a:ext cx="156718" cy="77343"/>
              <a:chOff x="3559175" y="3425824"/>
              <a:chExt cx="156718" cy="77343"/>
            </a:xfrm>
          </p:grpSpPr>
          <p:sp>
            <p:nvSpPr>
              <p:cNvPr id="42" name="Arc 41"/>
              <p:cNvSpPr>
                <a:spLocks noChangeAspect="1"/>
              </p:cNvSpPr>
              <p:nvPr/>
            </p:nvSpPr>
            <p:spPr>
              <a:xfrm>
                <a:off x="3559175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c 42"/>
              <p:cNvSpPr>
                <a:spLocks noChangeAspect="1"/>
              </p:cNvSpPr>
              <p:nvPr/>
            </p:nvSpPr>
            <p:spPr>
              <a:xfrm rot="10800000">
                <a:off x="3638550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213350" y="3422649"/>
              <a:ext cx="156718" cy="77343"/>
              <a:chOff x="3559175" y="3425824"/>
              <a:chExt cx="156718" cy="77343"/>
            </a:xfrm>
          </p:grpSpPr>
          <p:sp>
            <p:nvSpPr>
              <p:cNvPr id="45" name="Arc 44"/>
              <p:cNvSpPr>
                <a:spLocks noChangeAspect="1"/>
              </p:cNvSpPr>
              <p:nvPr/>
            </p:nvSpPr>
            <p:spPr>
              <a:xfrm>
                <a:off x="3559175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>
                <a:spLocks noChangeAspect="1"/>
              </p:cNvSpPr>
              <p:nvPr/>
            </p:nvSpPr>
            <p:spPr>
              <a:xfrm rot="10800000">
                <a:off x="3638550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283200" y="3498849"/>
              <a:ext cx="156718" cy="77343"/>
              <a:chOff x="3559175" y="3425824"/>
              <a:chExt cx="156718" cy="77343"/>
            </a:xfrm>
          </p:grpSpPr>
          <p:sp>
            <p:nvSpPr>
              <p:cNvPr id="48" name="Arc 47"/>
              <p:cNvSpPr>
                <a:spLocks noChangeAspect="1"/>
              </p:cNvSpPr>
              <p:nvPr/>
            </p:nvSpPr>
            <p:spPr>
              <a:xfrm>
                <a:off x="3559175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Arc 48"/>
              <p:cNvSpPr>
                <a:spLocks noChangeAspect="1"/>
              </p:cNvSpPr>
              <p:nvPr/>
            </p:nvSpPr>
            <p:spPr>
              <a:xfrm rot="10800000">
                <a:off x="3638550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349875" y="3571874"/>
              <a:ext cx="156718" cy="77343"/>
              <a:chOff x="3559175" y="3425824"/>
              <a:chExt cx="156718" cy="77343"/>
            </a:xfrm>
          </p:grpSpPr>
          <p:sp>
            <p:nvSpPr>
              <p:cNvPr id="51" name="Arc 50"/>
              <p:cNvSpPr>
                <a:spLocks noChangeAspect="1"/>
              </p:cNvSpPr>
              <p:nvPr/>
            </p:nvSpPr>
            <p:spPr>
              <a:xfrm>
                <a:off x="3559175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c 51"/>
              <p:cNvSpPr>
                <a:spLocks noChangeAspect="1"/>
              </p:cNvSpPr>
              <p:nvPr/>
            </p:nvSpPr>
            <p:spPr>
              <a:xfrm rot="10800000">
                <a:off x="3638550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Arc 53"/>
            <p:cNvSpPr>
              <a:spLocks noChangeAspect="1"/>
            </p:cNvSpPr>
            <p:nvPr/>
          </p:nvSpPr>
          <p:spPr>
            <a:xfrm>
              <a:off x="5419725" y="3648074"/>
              <a:ext cx="77343" cy="77343"/>
            </a:xfrm>
            <a:prstGeom prst="arc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>
              <a:spLocks noChangeAspect="1"/>
            </p:cNvSpPr>
            <p:nvPr/>
          </p:nvSpPr>
          <p:spPr>
            <a:xfrm rot="10800000" flipH="1">
              <a:off x="5419725" y="3654424"/>
              <a:ext cx="77343" cy="77343"/>
            </a:xfrm>
            <a:prstGeom prst="arc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 flipH="1">
              <a:off x="5270500" y="3736974"/>
              <a:ext cx="226568" cy="153543"/>
              <a:chOff x="4616450" y="3578224"/>
              <a:chExt cx="226568" cy="153543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4616450" y="3578224"/>
                <a:ext cx="156718" cy="77343"/>
                <a:chOff x="3559175" y="3425824"/>
                <a:chExt cx="156718" cy="77343"/>
              </a:xfrm>
            </p:grpSpPr>
            <p:sp>
              <p:nvSpPr>
                <p:cNvPr id="57" name="Arc 56"/>
                <p:cNvSpPr>
                  <a:spLocks noChangeAspect="1"/>
                </p:cNvSpPr>
                <p:nvPr/>
              </p:nvSpPr>
              <p:spPr>
                <a:xfrm>
                  <a:off x="3559175" y="3425824"/>
                  <a:ext cx="77343" cy="77343"/>
                </a:xfrm>
                <a:prstGeom prst="arc">
                  <a:avLst/>
                </a:prstGeom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Arc 57"/>
                <p:cNvSpPr>
                  <a:spLocks noChangeAspect="1"/>
                </p:cNvSpPr>
                <p:nvPr/>
              </p:nvSpPr>
              <p:spPr>
                <a:xfrm rot="10800000">
                  <a:off x="3638550" y="3425824"/>
                  <a:ext cx="77343" cy="77343"/>
                </a:xfrm>
                <a:prstGeom prst="arc">
                  <a:avLst/>
                </a:prstGeom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4686300" y="3654424"/>
                <a:ext cx="156718" cy="77343"/>
                <a:chOff x="3559175" y="3425824"/>
                <a:chExt cx="156718" cy="77343"/>
              </a:xfrm>
            </p:grpSpPr>
            <p:sp>
              <p:nvSpPr>
                <p:cNvPr id="60" name="Arc 59"/>
                <p:cNvSpPr>
                  <a:spLocks noChangeAspect="1"/>
                </p:cNvSpPr>
                <p:nvPr/>
              </p:nvSpPr>
              <p:spPr>
                <a:xfrm>
                  <a:off x="3559175" y="3425824"/>
                  <a:ext cx="77343" cy="77343"/>
                </a:xfrm>
                <a:prstGeom prst="arc">
                  <a:avLst/>
                </a:prstGeom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Arc 60"/>
                <p:cNvSpPr>
                  <a:spLocks noChangeAspect="1"/>
                </p:cNvSpPr>
                <p:nvPr/>
              </p:nvSpPr>
              <p:spPr>
                <a:xfrm rot="10800000">
                  <a:off x="3638550" y="3425824"/>
                  <a:ext cx="77343" cy="77343"/>
                </a:xfrm>
                <a:prstGeom prst="arc">
                  <a:avLst/>
                </a:prstGeom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3" name="Group 62"/>
            <p:cNvGrpSpPr/>
            <p:nvPr/>
          </p:nvGrpSpPr>
          <p:grpSpPr>
            <a:xfrm flipH="1">
              <a:off x="4206875" y="3816349"/>
              <a:ext cx="156718" cy="77343"/>
              <a:chOff x="3559175" y="3425824"/>
              <a:chExt cx="156718" cy="77343"/>
            </a:xfrm>
          </p:grpSpPr>
          <p:sp>
            <p:nvSpPr>
              <p:cNvPr id="64" name="Arc 63"/>
              <p:cNvSpPr>
                <a:spLocks noChangeAspect="1"/>
              </p:cNvSpPr>
              <p:nvPr/>
            </p:nvSpPr>
            <p:spPr>
              <a:xfrm>
                <a:off x="3559175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c 64"/>
              <p:cNvSpPr>
                <a:spLocks noChangeAspect="1"/>
              </p:cNvSpPr>
              <p:nvPr/>
            </p:nvSpPr>
            <p:spPr>
              <a:xfrm rot="10800000">
                <a:off x="3638550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 flipH="1">
              <a:off x="4283075" y="3736974"/>
              <a:ext cx="156718" cy="77343"/>
              <a:chOff x="3559175" y="3425824"/>
              <a:chExt cx="156718" cy="77343"/>
            </a:xfrm>
          </p:grpSpPr>
          <p:sp>
            <p:nvSpPr>
              <p:cNvPr id="67" name="Arc 66"/>
              <p:cNvSpPr>
                <a:spLocks noChangeAspect="1"/>
              </p:cNvSpPr>
              <p:nvPr/>
            </p:nvSpPr>
            <p:spPr>
              <a:xfrm>
                <a:off x="3559175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Arc 67"/>
              <p:cNvSpPr>
                <a:spLocks noChangeAspect="1"/>
              </p:cNvSpPr>
              <p:nvPr/>
            </p:nvSpPr>
            <p:spPr>
              <a:xfrm rot="10800000">
                <a:off x="3638550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4578350" y="3736974"/>
              <a:ext cx="156718" cy="77343"/>
              <a:chOff x="3559175" y="3425824"/>
              <a:chExt cx="156718" cy="77343"/>
            </a:xfrm>
          </p:grpSpPr>
          <p:sp>
            <p:nvSpPr>
              <p:cNvPr id="70" name="Arc 69"/>
              <p:cNvSpPr>
                <a:spLocks noChangeAspect="1"/>
              </p:cNvSpPr>
              <p:nvPr/>
            </p:nvSpPr>
            <p:spPr>
              <a:xfrm>
                <a:off x="3559175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>
                <a:spLocks noChangeAspect="1"/>
              </p:cNvSpPr>
              <p:nvPr/>
            </p:nvSpPr>
            <p:spPr>
              <a:xfrm rot="10800000">
                <a:off x="3638550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4648200" y="3813174"/>
              <a:ext cx="156718" cy="77343"/>
              <a:chOff x="3559175" y="3425824"/>
              <a:chExt cx="156718" cy="77343"/>
            </a:xfrm>
          </p:grpSpPr>
          <p:sp>
            <p:nvSpPr>
              <p:cNvPr id="73" name="Arc 72"/>
              <p:cNvSpPr>
                <a:spLocks noChangeAspect="1"/>
              </p:cNvSpPr>
              <p:nvPr/>
            </p:nvSpPr>
            <p:spPr>
              <a:xfrm>
                <a:off x="3559175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c 73"/>
              <p:cNvSpPr>
                <a:spLocks noChangeAspect="1"/>
              </p:cNvSpPr>
              <p:nvPr/>
            </p:nvSpPr>
            <p:spPr>
              <a:xfrm rot="10800000">
                <a:off x="3638550" y="3425824"/>
                <a:ext cx="77343" cy="77343"/>
              </a:xfrm>
              <a:prstGeom prst="arc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Straight Connector 75"/>
            <p:cNvCxnSpPr>
              <a:stCxn id="22" idx="0"/>
              <a:endCxn id="25" idx="0"/>
            </p:cNvCxnSpPr>
            <p:nvPr/>
          </p:nvCxnSpPr>
          <p:spPr>
            <a:xfrm>
              <a:off x="3747072" y="3579367"/>
              <a:ext cx="295274" cy="1588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112202" y="3503167"/>
              <a:ext cx="103240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280482" y="3426967"/>
              <a:ext cx="2312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642432" y="3579367"/>
              <a:ext cx="2312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934527" y="3503167"/>
              <a:ext cx="103240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102808" y="3423792"/>
              <a:ext cx="16724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>
              <a:off x="5473134" y="3686174"/>
              <a:ext cx="48376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>
              <a:off x="4757244" y="3890517"/>
              <a:ext cx="56691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388432" y="3734942"/>
              <a:ext cx="240399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3540587" y="3893692"/>
              <a:ext cx="704076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0800000">
              <a:off x="3540323" y="3423792"/>
              <a:ext cx="66663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Arrow Connector 86"/>
          <p:cNvCxnSpPr>
            <a:cxnSpLocks noChangeAspect="1"/>
          </p:cNvCxnSpPr>
          <p:nvPr/>
        </p:nvCxnSpPr>
        <p:spPr>
          <a:xfrm rot="5400000" flipH="1" flipV="1">
            <a:off x="3337698" y="3655842"/>
            <a:ext cx="448000" cy="77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480861" y="3605215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3416757" y="3511550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h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rot="16200000" flipV="1">
            <a:off x="5459849" y="3601762"/>
            <a:ext cx="472918" cy="121365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 noChangeAspect="1"/>
          </p:cNvCxnSpPr>
          <p:nvPr/>
        </p:nvCxnSpPr>
        <p:spPr>
          <a:xfrm rot="5400000" flipH="1" flipV="1">
            <a:off x="5661997" y="3940093"/>
            <a:ext cx="144995" cy="37211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cxnSpLocks noChangeAspect="1"/>
          </p:cNvCxnSpPr>
          <p:nvPr/>
        </p:nvCxnSpPr>
        <p:spPr>
          <a:xfrm rot="5400000" flipH="1" flipV="1">
            <a:off x="5585797" y="3336843"/>
            <a:ext cx="144995" cy="37211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832350" y="3533775"/>
            <a:ext cx="458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twin</a:t>
            </a:r>
          </a:p>
        </p:txBody>
      </p:sp>
      <p:sp>
        <p:nvSpPr>
          <p:cNvPr id="109" name="Freeform 108"/>
          <p:cNvSpPr/>
          <p:nvPr/>
        </p:nvSpPr>
        <p:spPr>
          <a:xfrm flipH="1">
            <a:off x="4108450" y="3263900"/>
            <a:ext cx="266700" cy="161925"/>
          </a:xfrm>
          <a:custGeom>
            <a:avLst/>
            <a:gdLst>
              <a:gd name="connsiteX0" fmla="*/ 266700 w 266700"/>
              <a:gd name="connsiteY0" fmla="*/ 161925 h 161925"/>
              <a:gd name="connsiteX1" fmla="*/ 254000 w 266700"/>
              <a:gd name="connsiteY1" fmla="*/ 98425 h 161925"/>
              <a:gd name="connsiteX2" fmla="*/ 212725 w 266700"/>
              <a:gd name="connsiteY2" fmla="*/ 63500 h 161925"/>
              <a:gd name="connsiteX3" fmla="*/ 139700 w 266700"/>
              <a:gd name="connsiteY3" fmla="*/ 38100 h 161925"/>
              <a:gd name="connsiteX4" fmla="*/ 69850 w 266700"/>
              <a:gd name="connsiteY4" fmla="*/ 19050 h 161925"/>
              <a:gd name="connsiteX5" fmla="*/ 0 w 266700"/>
              <a:gd name="connsiteY5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" h="161925">
                <a:moveTo>
                  <a:pt x="266700" y="161925"/>
                </a:moveTo>
                <a:cubicBezTo>
                  <a:pt x="264848" y="138377"/>
                  <a:pt x="262996" y="114829"/>
                  <a:pt x="254000" y="98425"/>
                </a:cubicBezTo>
                <a:cubicBezTo>
                  <a:pt x="245004" y="82021"/>
                  <a:pt x="231775" y="73554"/>
                  <a:pt x="212725" y="63500"/>
                </a:cubicBezTo>
                <a:cubicBezTo>
                  <a:pt x="193675" y="53446"/>
                  <a:pt x="163513" y="45508"/>
                  <a:pt x="139700" y="38100"/>
                </a:cubicBezTo>
                <a:cubicBezTo>
                  <a:pt x="115888" y="30692"/>
                  <a:pt x="69850" y="19050"/>
                  <a:pt x="69850" y="19050"/>
                </a:cubicBezTo>
                <a:lnTo>
                  <a:pt x="0" y="0"/>
                </a:ln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528733" y="3022601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sub-boundary</a:t>
            </a: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3692525" y="3140075"/>
            <a:ext cx="727075" cy="715220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rot="16200000" flipV="1">
            <a:off x="3246063" y="3416299"/>
            <a:ext cx="889000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>
            <a:grpSpLocks noChangeAspect="1"/>
          </p:cNvGrpSpPr>
          <p:nvPr/>
        </p:nvGrpSpPr>
        <p:grpSpPr>
          <a:xfrm flipV="1">
            <a:off x="3639131" y="3605508"/>
            <a:ext cx="102863" cy="91432"/>
            <a:chOff x="4199890" y="4611579"/>
            <a:chExt cx="246888" cy="219455"/>
          </a:xfrm>
        </p:grpSpPr>
        <p:cxnSp>
          <p:nvCxnSpPr>
            <p:cNvPr id="30" name="Straight Connector 2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 flipV="1">
            <a:off x="3639131" y="3492115"/>
            <a:ext cx="102863" cy="91432"/>
            <a:chOff x="4199890" y="4611579"/>
            <a:chExt cx="246888" cy="219455"/>
          </a:xfrm>
        </p:grpSpPr>
        <p:cxnSp>
          <p:nvCxnSpPr>
            <p:cNvPr id="33" name="Straight Connector 3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 flipV="1">
            <a:off x="3639131" y="3378722"/>
            <a:ext cx="102863" cy="91432"/>
            <a:chOff x="4199890" y="4611579"/>
            <a:chExt cx="246888" cy="219455"/>
          </a:xfrm>
        </p:grpSpPr>
        <p:cxnSp>
          <p:nvCxnSpPr>
            <p:cNvPr id="36" name="Straight Connector 3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 flipV="1">
            <a:off x="3639131" y="3265329"/>
            <a:ext cx="102863" cy="91432"/>
            <a:chOff x="4199890" y="4611579"/>
            <a:chExt cx="246888" cy="219455"/>
          </a:xfrm>
        </p:grpSpPr>
        <p:cxnSp>
          <p:nvCxnSpPr>
            <p:cNvPr id="39" name="Straight Connector 3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 flipV="1">
            <a:off x="3639131" y="3151936"/>
            <a:ext cx="102863" cy="91432"/>
            <a:chOff x="4199890" y="4611579"/>
            <a:chExt cx="246888" cy="219455"/>
          </a:xfrm>
        </p:grpSpPr>
        <p:cxnSp>
          <p:nvCxnSpPr>
            <p:cNvPr id="42" name="Straight Connector 4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 flipV="1">
            <a:off x="3639131" y="3038543"/>
            <a:ext cx="102863" cy="91432"/>
            <a:chOff x="4199890" y="4611579"/>
            <a:chExt cx="246888" cy="219455"/>
          </a:xfrm>
        </p:grpSpPr>
        <p:cxnSp>
          <p:nvCxnSpPr>
            <p:cNvPr id="45" name="Straight Connector 4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 flipV="1">
            <a:off x="3639131" y="2925150"/>
            <a:ext cx="102863" cy="91432"/>
            <a:chOff x="4199890" y="4611579"/>
            <a:chExt cx="246888" cy="219455"/>
          </a:xfrm>
        </p:grpSpPr>
        <p:cxnSp>
          <p:nvCxnSpPr>
            <p:cNvPr id="48" name="Straight Connector 4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>
            <a:cxnSpLocks noChangeAspect="1"/>
          </p:cNvCxnSpPr>
          <p:nvPr/>
        </p:nvCxnSpPr>
        <p:spPr>
          <a:xfrm flipV="1">
            <a:off x="3682999" y="2952750"/>
            <a:ext cx="1413151" cy="907764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>
            <a:grpSpLocks noChangeAspect="1"/>
          </p:cNvGrpSpPr>
          <p:nvPr/>
        </p:nvGrpSpPr>
        <p:grpSpPr>
          <a:xfrm rot="19624173" flipV="1">
            <a:off x="3815343" y="3645874"/>
            <a:ext cx="102863" cy="91432"/>
            <a:chOff x="4199890" y="4611579"/>
            <a:chExt cx="246888" cy="219455"/>
          </a:xfrm>
        </p:grpSpPr>
        <p:cxnSp>
          <p:nvCxnSpPr>
            <p:cNvPr id="59" name="Straight Connector 5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 rot="19624173" flipV="1">
            <a:off x="3970919" y="3544274"/>
            <a:ext cx="102863" cy="91432"/>
            <a:chOff x="4199890" y="4611579"/>
            <a:chExt cx="246888" cy="219455"/>
          </a:xfrm>
        </p:grpSpPr>
        <p:cxnSp>
          <p:nvCxnSpPr>
            <p:cNvPr id="54" name="Straight Connector 5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 rot="19624173" flipV="1">
            <a:off x="3735969" y="3655399"/>
            <a:ext cx="102863" cy="91432"/>
            <a:chOff x="4199890" y="4611579"/>
            <a:chExt cx="246888" cy="219455"/>
          </a:xfrm>
        </p:grpSpPr>
        <p:cxnSp>
          <p:nvCxnSpPr>
            <p:cNvPr id="62" name="Straight Connector 6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 rot="19624173" flipV="1">
            <a:off x="3840108" y="3553163"/>
            <a:ext cx="102863" cy="91432"/>
            <a:chOff x="4199890" y="4611579"/>
            <a:chExt cx="246888" cy="219455"/>
          </a:xfrm>
        </p:grpSpPr>
        <p:cxnSp>
          <p:nvCxnSpPr>
            <p:cNvPr id="65" name="Straight Connector 6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 rot="19624173" flipV="1">
            <a:off x="3944247" y="3450928"/>
            <a:ext cx="102863" cy="91432"/>
            <a:chOff x="4199890" y="4611579"/>
            <a:chExt cx="246888" cy="219455"/>
          </a:xfrm>
        </p:grpSpPr>
        <p:cxnSp>
          <p:nvCxnSpPr>
            <p:cNvPr id="68" name="Straight Connector 6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 rot="19624173" flipV="1">
            <a:off x="4048386" y="3348693"/>
            <a:ext cx="102863" cy="91432"/>
            <a:chOff x="4199890" y="4611579"/>
            <a:chExt cx="246888" cy="219455"/>
          </a:xfrm>
        </p:grpSpPr>
        <p:cxnSp>
          <p:nvCxnSpPr>
            <p:cNvPr id="71" name="Straight Connector 7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>
            <a:grpSpLocks noChangeAspect="1"/>
          </p:cNvGrpSpPr>
          <p:nvPr/>
        </p:nvGrpSpPr>
        <p:grpSpPr>
          <a:xfrm rot="19624173" flipV="1">
            <a:off x="4152525" y="3246458"/>
            <a:ext cx="102863" cy="91432"/>
            <a:chOff x="4199890" y="4611579"/>
            <a:chExt cx="246888" cy="219455"/>
          </a:xfrm>
        </p:grpSpPr>
        <p:cxnSp>
          <p:nvCxnSpPr>
            <p:cNvPr id="74" name="Straight Connector 7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 rot="19624173" flipV="1">
            <a:off x="4256663" y="3144223"/>
            <a:ext cx="102863" cy="91432"/>
            <a:chOff x="4199890" y="4611579"/>
            <a:chExt cx="246888" cy="219455"/>
          </a:xfrm>
        </p:grpSpPr>
        <p:cxnSp>
          <p:nvCxnSpPr>
            <p:cNvPr id="77" name="Straight Connector 7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Freeform 80"/>
          <p:cNvSpPr/>
          <p:nvPr/>
        </p:nvSpPr>
        <p:spPr>
          <a:xfrm>
            <a:off x="3378200" y="2949575"/>
            <a:ext cx="1987550" cy="187325"/>
          </a:xfrm>
          <a:custGeom>
            <a:avLst/>
            <a:gdLst>
              <a:gd name="connsiteX0" fmla="*/ 0 w 1987550"/>
              <a:gd name="connsiteY0" fmla="*/ 9525 h 187325"/>
              <a:gd name="connsiteX1" fmla="*/ 311150 w 1987550"/>
              <a:gd name="connsiteY1" fmla="*/ 6350 h 187325"/>
              <a:gd name="connsiteX2" fmla="*/ 1035050 w 1987550"/>
              <a:gd name="connsiteY2" fmla="*/ 187325 h 187325"/>
              <a:gd name="connsiteX3" fmla="*/ 1692275 w 1987550"/>
              <a:gd name="connsiteY3" fmla="*/ 6350 h 187325"/>
              <a:gd name="connsiteX4" fmla="*/ 1987550 w 1987550"/>
              <a:gd name="connsiteY4" fmla="*/ 0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550" h="187325">
                <a:moveTo>
                  <a:pt x="0" y="9525"/>
                </a:moveTo>
                <a:lnTo>
                  <a:pt x="311150" y="6350"/>
                </a:lnTo>
                <a:lnTo>
                  <a:pt x="1035050" y="187325"/>
                </a:lnTo>
                <a:lnTo>
                  <a:pt x="1692275" y="6350"/>
                </a:lnTo>
                <a:lnTo>
                  <a:pt x="1987550" y="0"/>
                </a:lnTo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073525" y="2755900"/>
            <a:ext cx="628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surface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857750" y="3041650"/>
            <a:ext cx="458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twin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066302" y="3130550"/>
            <a:ext cx="624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latin typeface="Times"/>
                <a:cs typeface="Times"/>
              </a:rPr>
              <a:t>accom.</a:t>
            </a:r>
          </a:p>
          <a:p>
            <a:pPr algn="ctr"/>
            <a:r>
              <a:rPr lang="en-US" sz="1200">
                <a:latin typeface="Times"/>
                <a:cs typeface="Times"/>
              </a:rPr>
              <a:t>band</a:t>
            </a:r>
          </a:p>
        </p:txBody>
      </p:sp>
      <p:sp>
        <p:nvSpPr>
          <p:cNvPr id="86" name="Freeform 85"/>
          <p:cNvSpPr/>
          <p:nvPr/>
        </p:nvSpPr>
        <p:spPr>
          <a:xfrm>
            <a:off x="4343400" y="3192463"/>
            <a:ext cx="584200" cy="160337"/>
          </a:xfrm>
          <a:custGeom>
            <a:avLst/>
            <a:gdLst>
              <a:gd name="connsiteX0" fmla="*/ 0 w 584200"/>
              <a:gd name="connsiteY0" fmla="*/ 160337 h 160337"/>
              <a:gd name="connsiteX1" fmla="*/ 66675 w 584200"/>
              <a:gd name="connsiteY1" fmla="*/ 96837 h 160337"/>
              <a:gd name="connsiteX2" fmla="*/ 158750 w 584200"/>
              <a:gd name="connsiteY2" fmla="*/ 46037 h 160337"/>
              <a:gd name="connsiteX3" fmla="*/ 288925 w 584200"/>
              <a:gd name="connsiteY3" fmla="*/ 11112 h 160337"/>
              <a:gd name="connsiteX4" fmla="*/ 463550 w 584200"/>
              <a:gd name="connsiteY4" fmla="*/ 1587 h 160337"/>
              <a:gd name="connsiteX5" fmla="*/ 584200 w 584200"/>
              <a:gd name="connsiteY5" fmla="*/ 1587 h 16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200" h="160337">
                <a:moveTo>
                  <a:pt x="0" y="160337"/>
                </a:moveTo>
                <a:cubicBezTo>
                  <a:pt x="20108" y="138112"/>
                  <a:pt x="40217" y="115887"/>
                  <a:pt x="66675" y="96837"/>
                </a:cubicBezTo>
                <a:cubicBezTo>
                  <a:pt x="93133" y="77787"/>
                  <a:pt x="121708" y="60325"/>
                  <a:pt x="158750" y="46037"/>
                </a:cubicBezTo>
                <a:cubicBezTo>
                  <a:pt x="195792" y="31750"/>
                  <a:pt x="238125" y="18520"/>
                  <a:pt x="288925" y="11112"/>
                </a:cubicBezTo>
                <a:cubicBezTo>
                  <a:pt x="339725" y="3704"/>
                  <a:pt x="414338" y="3174"/>
                  <a:pt x="463550" y="1587"/>
                </a:cubicBezTo>
                <a:cubicBezTo>
                  <a:pt x="512762" y="0"/>
                  <a:pt x="584200" y="1587"/>
                  <a:pt x="584200" y="1587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 flipV="1">
            <a:off x="3639131" y="3718900"/>
            <a:ext cx="102863" cy="91432"/>
            <a:chOff x="4199890" y="4611579"/>
            <a:chExt cx="246888" cy="219455"/>
          </a:xfrm>
        </p:grpSpPr>
        <p:cxnSp>
          <p:nvCxnSpPr>
            <p:cNvPr id="26" name="Straight Connector 2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4695826" y="1921720"/>
            <a:ext cx="460379" cy="32897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>
            <a:grpSpLocks noChangeAspect="1"/>
          </p:cNvGrpSpPr>
          <p:nvPr/>
        </p:nvGrpSpPr>
        <p:grpSpPr>
          <a:xfrm rot="8646979">
            <a:off x="4744559" y="2077428"/>
            <a:ext cx="102863" cy="91432"/>
            <a:chOff x="4199890" y="4611579"/>
            <a:chExt cx="246888" cy="219455"/>
          </a:xfrm>
        </p:grpSpPr>
        <p:cxnSp>
          <p:nvCxnSpPr>
            <p:cNvPr id="5" name="Straight Connector 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 noChangeAspect="1"/>
          </p:cNvGrpSpPr>
          <p:nvPr/>
        </p:nvGrpSpPr>
        <p:grpSpPr>
          <a:xfrm rot="8646979">
            <a:off x="4784247" y="2047264"/>
            <a:ext cx="102863" cy="91432"/>
            <a:chOff x="4199890" y="4611579"/>
            <a:chExt cx="246888" cy="219455"/>
          </a:xfrm>
        </p:grpSpPr>
        <p:cxnSp>
          <p:nvCxnSpPr>
            <p:cNvPr id="8" name="Straight Connector 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 rot="8646979">
            <a:off x="4823936" y="2017101"/>
            <a:ext cx="102863" cy="91432"/>
            <a:chOff x="4199890" y="4611579"/>
            <a:chExt cx="246888" cy="219455"/>
          </a:xfrm>
        </p:grpSpPr>
        <p:cxnSp>
          <p:nvCxnSpPr>
            <p:cNvPr id="11" name="Straight Connector 1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>
            <a:cxnSpLocks noChangeAspect="1"/>
          </p:cNvCxnSpPr>
          <p:nvPr/>
        </p:nvCxnSpPr>
        <p:spPr>
          <a:xfrm>
            <a:off x="4381501" y="1588345"/>
            <a:ext cx="1333500" cy="158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870451" y="2044700"/>
          <a:ext cx="736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Equation" r:id="rId4" imgW="736600" imgH="330200" progId="Equation.3">
                  <p:embed/>
                </p:oleObj>
              </mc:Choice>
              <mc:Fallback>
                <p:oleObj name="Equation" r:id="rId4" imgW="736600" imgH="330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1" y="2044700"/>
                        <a:ext cx="736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65601" y="1584325"/>
            <a:ext cx="498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Twin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30651" y="20447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19" name="Straight Connector 18"/>
          <p:cNvCxnSpPr>
            <a:cxnSpLocks noChangeAspect="1"/>
          </p:cNvCxnSpPr>
          <p:nvPr/>
        </p:nvCxnSpPr>
        <p:spPr>
          <a:xfrm>
            <a:off x="4381501" y="1918545"/>
            <a:ext cx="1333500" cy="158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ChangeAspect="1"/>
          </p:cNvCxnSpPr>
          <p:nvPr/>
        </p:nvCxnSpPr>
        <p:spPr>
          <a:xfrm>
            <a:off x="4381501" y="2750395"/>
            <a:ext cx="1333500" cy="158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ChangeAspect="1"/>
          </p:cNvCxnSpPr>
          <p:nvPr/>
        </p:nvCxnSpPr>
        <p:spPr>
          <a:xfrm>
            <a:off x="4381501" y="3080595"/>
            <a:ext cx="742950" cy="158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ChangeAspect="1"/>
          </p:cNvCxnSpPr>
          <p:nvPr/>
        </p:nvCxnSpPr>
        <p:spPr>
          <a:xfrm>
            <a:off x="4381501" y="4058495"/>
            <a:ext cx="619125" cy="158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ChangeAspect="1"/>
          </p:cNvCxnSpPr>
          <p:nvPr/>
        </p:nvCxnSpPr>
        <p:spPr>
          <a:xfrm>
            <a:off x="4381501" y="4388695"/>
            <a:ext cx="400050" cy="158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892801" y="1393825"/>
          <a:ext cx="419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Equation" r:id="rId6" imgW="419100" imgH="177800" progId="Equation.3">
                  <p:embed/>
                </p:oleObj>
              </mc:Choice>
              <mc:Fallback>
                <p:oleObj name="Equation" r:id="rId6" imgW="4191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1" y="1393825"/>
                        <a:ext cx="4191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>
            <a:cxnSpLocks/>
          </p:cNvCxnSpPr>
          <p:nvPr/>
        </p:nvCxnSpPr>
        <p:spPr>
          <a:xfrm rot="16200000">
            <a:off x="6007104" y="1671146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rot="10800000">
            <a:off x="5902328" y="1779096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57826" y="1619250"/>
            <a:ext cx="506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[111]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65601" y="1276350"/>
            <a:ext cx="577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Parent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65601" y="1885950"/>
            <a:ext cx="577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Parent</a:t>
            </a:r>
          </a:p>
        </p:txBody>
      </p:sp>
      <p:cxnSp>
        <p:nvCxnSpPr>
          <p:cNvPr id="31" name="Straight Connector 30"/>
          <p:cNvCxnSpPr>
            <a:cxnSpLocks noChangeAspect="1"/>
          </p:cNvCxnSpPr>
          <p:nvPr/>
        </p:nvCxnSpPr>
        <p:spPr>
          <a:xfrm>
            <a:off x="5273676" y="3172670"/>
            <a:ext cx="431800" cy="158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 noChangeAspect="1"/>
          </p:cNvCxnSpPr>
          <p:nvPr/>
        </p:nvCxnSpPr>
        <p:spPr>
          <a:xfrm flipV="1">
            <a:off x="4816476" y="3198057"/>
            <a:ext cx="323850" cy="23141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 noChangeAspect="1"/>
          </p:cNvCxnSpPr>
          <p:nvPr/>
        </p:nvCxnSpPr>
        <p:spPr>
          <a:xfrm>
            <a:off x="4816476" y="2785358"/>
            <a:ext cx="327029" cy="23368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>
            <a:grpSpLocks noChangeAspect="1"/>
          </p:cNvGrpSpPr>
          <p:nvPr/>
        </p:nvGrpSpPr>
        <p:grpSpPr>
          <a:xfrm rot="12953021" flipV="1">
            <a:off x="4814412" y="2833075"/>
            <a:ext cx="102863" cy="91432"/>
            <a:chOff x="4199890" y="4611579"/>
            <a:chExt cx="246888" cy="219455"/>
          </a:xfrm>
        </p:grpSpPr>
        <p:cxnSp>
          <p:nvCxnSpPr>
            <p:cNvPr id="55" name="Straight Connector 5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>
            <a:grpSpLocks noChangeAspect="1"/>
          </p:cNvGrpSpPr>
          <p:nvPr/>
        </p:nvGrpSpPr>
        <p:grpSpPr>
          <a:xfrm rot="12953021" flipV="1">
            <a:off x="4849337" y="2858475"/>
            <a:ext cx="102863" cy="91432"/>
            <a:chOff x="4199890" y="4611579"/>
            <a:chExt cx="246888" cy="219455"/>
          </a:xfrm>
        </p:grpSpPr>
        <p:cxnSp>
          <p:nvCxnSpPr>
            <p:cNvPr id="58" name="Straight Connector 5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 flipV="1">
            <a:off x="5135087" y="3080725"/>
            <a:ext cx="102863" cy="91432"/>
            <a:chOff x="4199890" y="4611579"/>
            <a:chExt cx="246888" cy="219455"/>
          </a:xfrm>
        </p:grpSpPr>
        <p:cxnSp>
          <p:nvCxnSpPr>
            <p:cNvPr id="61" name="Straight Connector 6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 flipV="1">
            <a:off x="5135087" y="3001350"/>
            <a:ext cx="102863" cy="91432"/>
            <a:chOff x="4199890" y="4611579"/>
            <a:chExt cx="246888" cy="219455"/>
          </a:xfrm>
        </p:grpSpPr>
        <p:cxnSp>
          <p:nvCxnSpPr>
            <p:cNvPr id="64" name="Straight Connector 6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3981451" y="2740025"/>
          <a:ext cx="774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Equation" r:id="rId8" imgW="774700" imgH="330200" progId="Equation.3">
                  <p:embed/>
                </p:oleObj>
              </mc:Choice>
              <mc:Fallback>
                <p:oleObj name="Equation" r:id="rId8" imgW="774700" imgH="330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1" y="2740025"/>
                        <a:ext cx="774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5489576" y="2806700"/>
          <a:ext cx="711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Equation" r:id="rId10" imgW="711200" imgH="330200" progId="Equation.3">
                  <p:embed/>
                </p:oleObj>
              </mc:Choice>
              <mc:Fallback>
                <p:oleObj name="Equation" r:id="rId10" imgW="711200" imgH="330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6" y="2806700"/>
                        <a:ext cx="711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Straight Connector 68"/>
          <p:cNvCxnSpPr/>
          <p:nvPr/>
        </p:nvCxnSpPr>
        <p:spPr>
          <a:xfrm flipV="1">
            <a:off x="5235576" y="2987675"/>
            <a:ext cx="238125" cy="146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229226" y="2981325"/>
            <a:ext cx="244475" cy="6350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5099051" y="3744170"/>
            <a:ext cx="460379" cy="32897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>
            <a:grpSpLocks noChangeAspect="1"/>
          </p:cNvGrpSpPr>
          <p:nvPr/>
        </p:nvGrpSpPr>
        <p:grpSpPr>
          <a:xfrm rot="8646979">
            <a:off x="5214459" y="3849078"/>
            <a:ext cx="102863" cy="91432"/>
            <a:chOff x="4199890" y="4611579"/>
            <a:chExt cx="246888" cy="219455"/>
          </a:xfrm>
        </p:grpSpPr>
        <p:cxnSp>
          <p:nvCxnSpPr>
            <p:cNvPr id="75" name="Straight Connector 7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 rot="8646979">
            <a:off x="5254147" y="3818914"/>
            <a:ext cx="102863" cy="91432"/>
            <a:chOff x="4199890" y="4611579"/>
            <a:chExt cx="246888" cy="219455"/>
          </a:xfrm>
        </p:grpSpPr>
        <p:cxnSp>
          <p:nvCxnSpPr>
            <p:cNvPr id="78" name="Straight Connector 7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>
            <a:grpSpLocks noChangeAspect="1"/>
          </p:cNvGrpSpPr>
          <p:nvPr/>
        </p:nvGrpSpPr>
        <p:grpSpPr>
          <a:xfrm rot="8646979">
            <a:off x="5293836" y="3788751"/>
            <a:ext cx="102863" cy="91432"/>
            <a:chOff x="4199890" y="4611579"/>
            <a:chExt cx="246888" cy="219455"/>
          </a:xfrm>
        </p:grpSpPr>
        <p:cxnSp>
          <p:nvCxnSpPr>
            <p:cNvPr id="81" name="Straight Connector 8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>
            <a:cxnSpLocks noChangeAspect="1"/>
          </p:cNvCxnSpPr>
          <p:nvPr/>
        </p:nvCxnSpPr>
        <p:spPr>
          <a:xfrm>
            <a:off x="5184776" y="4182320"/>
            <a:ext cx="619125" cy="158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4467226" y="3657600"/>
          <a:ext cx="736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Equation" r:id="rId12" imgW="736600" imgH="330200" progId="Equation.3">
                  <p:embed/>
                </p:oleObj>
              </mc:Choice>
              <mc:Fallback>
                <p:oleObj name="Equation" r:id="rId12" imgW="736600" imgH="330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6" y="3657600"/>
                        <a:ext cx="736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8" name="Straight Connector 87"/>
          <p:cNvCxnSpPr>
            <a:cxnSpLocks/>
          </p:cNvCxnSpPr>
          <p:nvPr/>
        </p:nvCxnSpPr>
        <p:spPr>
          <a:xfrm>
            <a:off x="4781551" y="4461720"/>
            <a:ext cx="472693" cy="0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 noChangeAspect="1"/>
          </p:cNvCxnSpPr>
          <p:nvPr/>
        </p:nvCxnSpPr>
        <p:spPr>
          <a:xfrm>
            <a:off x="5254626" y="4534745"/>
            <a:ext cx="463550" cy="158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>
            <a:grpSpLocks noChangeAspect="1"/>
          </p:cNvGrpSpPr>
          <p:nvPr/>
        </p:nvGrpSpPr>
        <p:grpSpPr>
          <a:xfrm flipV="1">
            <a:off x="4660954" y="4366600"/>
            <a:ext cx="102863" cy="91432"/>
            <a:chOff x="4199890" y="4611579"/>
            <a:chExt cx="246888" cy="219455"/>
          </a:xfrm>
        </p:grpSpPr>
        <p:cxnSp>
          <p:nvCxnSpPr>
            <p:cNvPr id="92" name="Straight Connector 9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>
            <a:grpSpLocks noChangeAspect="1"/>
          </p:cNvGrpSpPr>
          <p:nvPr/>
        </p:nvGrpSpPr>
        <p:grpSpPr>
          <a:xfrm flipV="1">
            <a:off x="5123446" y="4442800"/>
            <a:ext cx="102863" cy="91432"/>
            <a:chOff x="4199890" y="4611579"/>
            <a:chExt cx="246888" cy="219455"/>
          </a:xfrm>
        </p:grpSpPr>
        <p:cxnSp>
          <p:nvCxnSpPr>
            <p:cNvPr id="95" name="Straight Connector 9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>
            <a:grpSpLocks noChangeAspect="1"/>
          </p:cNvGrpSpPr>
          <p:nvPr/>
        </p:nvGrpSpPr>
        <p:grpSpPr>
          <a:xfrm rot="10800000" flipV="1">
            <a:off x="5084287" y="4115775"/>
            <a:ext cx="102863" cy="91432"/>
            <a:chOff x="4199890" y="4611579"/>
            <a:chExt cx="246888" cy="219455"/>
          </a:xfrm>
        </p:grpSpPr>
        <p:cxnSp>
          <p:nvCxnSpPr>
            <p:cNvPr id="99" name="Straight Connector 9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>
            <a:grpSpLocks noChangeAspect="1"/>
          </p:cNvGrpSpPr>
          <p:nvPr/>
        </p:nvGrpSpPr>
        <p:grpSpPr>
          <a:xfrm rot="10800000" flipV="1">
            <a:off x="5014437" y="4042750"/>
            <a:ext cx="102863" cy="91432"/>
            <a:chOff x="4199890" y="4611579"/>
            <a:chExt cx="246888" cy="219455"/>
          </a:xfrm>
        </p:grpSpPr>
        <p:cxnSp>
          <p:nvCxnSpPr>
            <p:cNvPr id="102" name="Straight Connector 10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Connector 105"/>
          <p:cNvCxnSpPr>
            <a:cxnSpLocks noChangeAspect="1"/>
          </p:cNvCxnSpPr>
          <p:nvPr/>
        </p:nvCxnSpPr>
        <p:spPr>
          <a:xfrm rot="16200000" flipH="1">
            <a:off x="5174762" y="4160494"/>
            <a:ext cx="378130" cy="37503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cxnSpLocks noChangeAspect="1"/>
          </p:cNvCxnSpPr>
          <p:nvPr/>
        </p:nvCxnSpPr>
        <p:spPr>
          <a:xfrm rot="5400000" flipH="1" flipV="1">
            <a:off x="5225355" y="4531763"/>
            <a:ext cx="327329" cy="324646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cxnSpLocks/>
          </p:cNvCxnSpPr>
          <p:nvPr/>
        </p:nvCxnSpPr>
        <p:spPr>
          <a:xfrm>
            <a:off x="5892804" y="426511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cxnSpLocks/>
          </p:cNvCxnSpPr>
          <p:nvPr/>
        </p:nvCxnSpPr>
        <p:spPr>
          <a:xfrm rot="10800000">
            <a:off x="5895979" y="445561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873751" y="4000500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σ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873751" y="4397375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σ</a:t>
            </a:r>
          </a:p>
        </p:txBody>
      </p:sp>
      <p:graphicFrame>
        <p:nvGraphicFramePr>
          <p:cNvPr id="114" name="Object 5"/>
          <p:cNvGraphicFramePr>
            <a:graphicFrameLocks noChangeAspect="1"/>
          </p:cNvGraphicFramePr>
          <p:nvPr/>
        </p:nvGraphicFramePr>
        <p:xfrm>
          <a:off x="3981451" y="4054475"/>
          <a:ext cx="800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" name="Equation" r:id="rId14" imgW="800100" imgH="330200" progId="Equation.3">
                  <p:embed/>
                </p:oleObj>
              </mc:Choice>
              <mc:Fallback>
                <p:oleObj name="Equation" r:id="rId14" imgW="800100" imgH="330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1" y="4054475"/>
                        <a:ext cx="800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5" name="Straight Connector 114"/>
          <p:cNvCxnSpPr/>
          <p:nvPr/>
        </p:nvCxnSpPr>
        <p:spPr>
          <a:xfrm flipV="1">
            <a:off x="4791076" y="4086225"/>
            <a:ext cx="238125" cy="14605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4794251" y="4171950"/>
            <a:ext cx="244475" cy="6350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7" name="Object 5"/>
          <p:cNvGraphicFramePr>
            <a:graphicFrameLocks noChangeAspect="1"/>
          </p:cNvGraphicFramePr>
          <p:nvPr/>
        </p:nvGraphicFramePr>
        <p:xfrm>
          <a:off x="4470401" y="4632325"/>
          <a:ext cx="711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Equation" r:id="rId16" imgW="711200" imgH="330200" progId="Equation.3">
                  <p:embed/>
                </p:oleObj>
              </mc:Choice>
              <mc:Fallback>
                <p:oleObj name="Equation" r:id="rId16" imgW="711200" imgH="330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1" y="4632325"/>
                        <a:ext cx="711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8" name="Straight Connector 117"/>
          <p:cNvCxnSpPr/>
          <p:nvPr/>
        </p:nvCxnSpPr>
        <p:spPr>
          <a:xfrm flipV="1">
            <a:off x="4546601" y="4549776"/>
            <a:ext cx="552450" cy="16827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4527552" y="4524374"/>
            <a:ext cx="209551" cy="16510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cxnSpLocks/>
          </p:cNvCxnSpPr>
          <p:nvPr/>
        </p:nvCxnSpPr>
        <p:spPr>
          <a:xfrm rot="5400000" flipH="1" flipV="1">
            <a:off x="4736113" y="4426727"/>
            <a:ext cx="97229" cy="0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cxnSpLocks/>
          </p:cNvCxnSpPr>
          <p:nvPr/>
        </p:nvCxnSpPr>
        <p:spPr>
          <a:xfrm rot="5400000" flipH="1" flipV="1">
            <a:off x="5199664" y="4499752"/>
            <a:ext cx="97229" cy="0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3930651" y="31432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930651" y="4622800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 rot="12953021" flipV="1">
            <a:off x="4779487" y="2807675"/>
            <a:ext cx="102863" cy="91432"/>
            <a:chOff x="4199890" y="4611579"/>
            <a:chExt cx="246888" cy="219455"/>
          </a:xfrm>
        </p:grpSpPr>
        <p:cxnSp>
          <p:nvCxnSpPr>
            <p:cNvPr id="44" name="Straight Connector 4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5410203" y="3052269"/>
            <a:ext cx="241297" cy="49706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rot="10800000">
            <a:off x="5384803" y="3134819"/>
            <a:ext cx="241297" cy="49706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397250" y="2501900"/>
            <a:ext cx="1438275" cy="939800"/>
          </a:xfrm>
          <a:custGeom>
            <a:avLst/>
            <a:gdLst>
              <a:gd name="connsiteX0" fmla="*/ 387350 w 1438275"/>
              <a:gd name="connsiteY0" fmla="*/ 939800 h 939800"/>
              <a:gd name="connsiteX1" fmla="*/ 0 w 1438275"/>
              <a:gd name="connsiteY1" fmla="*/ 361950 h 939800"/>
              <a:gd name="connsiteX2" fmla="*/ 568325 w 1438275"/>
              <a:gd name="connsiteY2" fmla="*/ 0 h 939800"/>
              <a:gd name="connsiteX3" fmla="*/ 1438275 w 1438275"/>
              <a:gd name="connsiteY3" fmla="*/ 187325 h 939800"/>
              <a:gd name="connsiteX4" fmla="*/ 863600 w 1438275"/>
              <a:gd name="connsiteY4" fmla="*/ 555625 h 939800"/>
              <a:gd name="connsiteX5" fmla="*/ 1066800 w 1438275"/>
              <a:gd name="connsiteY5" fmla="*/ 860425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939800">
                <a:moveTo>
                  <a:pt x="387350" y="939800"/>
                </a:moveTo>
                <a:lnTo>
                  <a:pt x="0" y="361950"/>
                </a:lnTo>
                <a:lnTo>
                  <a:pt x="568325" y="0"/>
                </a:lnTo>
                <a:lnTo>
                  <a:pt x="1438275" y="187325"/>
                </a:lnTo>
                <a:lnTo>
                  <a:pt x="863600" y="555625"/>
                </a:lnTo>
                <a:lnTo>
                  <a:pt x="1066800" y="860425"/>
                </a:lnTo>
              </a:path>
            </a:pathLst>
          </a:custGeom>
          <a:ln w="28575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1"/>
          </p:cNvCxnSpPr>
          <p:nvPr/>
        </p:nvCxnSpPr>
        <p:spPr>
          <a:xfrm>
            <a:off x="3397250" y="2863850"/>
            <a:ext cx="695325" cy="1587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3590925" y="2994025"/>
            <a:ext cx="1438275" cy="355600"/>
          </a:xfrm>
          <a:custGeom>
            <a:avLst/>
            <a:gdLst>
              <a:gd name="connsiteX0" fmla="*/ 0 w 1438275"/>
              <a:gd name="connsiteY0" fmla="*/ 165100 h 355600"/>
              <a:gd name="connsiteX1" fmla="*/ 869950 w 1438275"/>
              <a:gd name="connsiteY1" fmla="*/ 355600 h 355600"/>
              <a:gd name="connsiteX2" fmla="*/ 1438275 w 1438275"/>
              <a:gd name="connsiteY2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275" h="355600">
                <a:moveTo>
                  <a:pt x="0" y="165100"/>
                </a:moveTo>
                <a:lnTo>
                  <a:pt x="869950" y="355600"/>
                </a:lnTo>
                <a:lnTo>
                  <a:pt x="1438275" y="0"/>
                </a:ln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90925" y="2584450"/>
            <a:ext cx="1609725" cy="574675"/>
          </a:xfrm>
          <a:custGeom>
            <a:avLst/>
            <a:gdLst>
              <a:gd name="connsiteX0" fmla="*/ 0 w 1609725"/>
              <a:gd name="connsiteY0" fmla="*/ 574675 h 574675"/>
              <a:gd name="connsiteX1" fmla="*/ 190500 w 1609725"/>
              <a:gd name="connsiteY1" fmla="*/ 368300 h 574675"/>
              <a:gd name="connsiteX2" fmla="*/ 771525 w 1609725"/>
              <a:gd name="connsiteY2" fmla="*/ 0 h 574675"/>
              <a:gd name="connsiteX3" fmla="*/ 1609725 w 1609725"/>
              <a:gd name="connsiteY3" fmla="*/ 187325 h 574675"/>
              <a:gd name="connsiteX4" fmla="*/ 1028700 w 1609725"/>
              <a:gd name="connsiteY4" fmla="*/ 555625 h 574675"/>
              <a:gd name="connsiteX5" fmla="*/ 190500 w 1609725"/>
              <a:gd name="connsiteY5" fmla="*/ 368300 h 574675"/>
              <a:gd name="connsiteX6" fmla="*/ 190500 w 1609725"/>
              <a:gd name="connsiteY6" fmla="*/ 368300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725" h="574675">
                <a:moveTo>
                  <a:pt x="0" y="574675"/>
                </a:moveTo>
                <a:lnTo>
                  <a:pt x="190500" y="368300"/>
                </a:lnTo>
                <a:lnTo>
                  <a:pt x="771525" y="0"/>
                </a:lnTo>
                <a:lnTo>
                  <a:pt x="1609725" y="187325"/>
                </a:lnTo>
                <a:lnTo>
                  <a:pt x="1028700" y="555625"/>
                </a:lnTo>
                <a:lnTo>
                  <a:pt x="190500" y="368300"/>
                </a:lnTo>
                <a:lnTo>
                  <a:pt x="190500" y="368300"/>
                </a:ln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3" idx="4"/>
            <a:endCxn id="12" idx="1"/>
          </p:cNvCxnSpPr>
          <p:nvPr/>
        </p:nvCxnSpPr>
        <p:spPr>
          <a:xfrm flipH="1">
            <a:off x="4460875" y="3140075"/>
            <a:ext cx="158750" cy="20955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3"/>
            <a:endCxn id="12" idx="2"/>
          </p:cNvCxnSpPr>
          <p:nvPr/>
        </p:nvCxnSpPr>
        <p:spPr>
          <a:xfrm flipH="1">
            <a:off x="5029200" y="2771775"/>
            <a:ext cx="171450" cy="22225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3597275" y="3000375"/>
            <a:ext cx="1619250" cy="635000"/>
          </a:xfrm>
          <a:custGeom>
            <a:avLst/>
            <a:gdLst>
              <a:gd name="connsiteX0" fmla="*/ 0 w 1619250"/>
              <a:gd name="connsiteY0" fmla="*/ 158750 h 635000"/>
              <a:gd name="connsiteX1" fmla="*/ 190500 w 1619250"/>
              <a:gd name="connsiteY1" fmla="*/ 444500 h 635000"/>
              <a:gd name="connsiteX2" fmla="*/ 1047750 w 1619250"/>
              <a:gd name="connsiteY2" fmla="*/ 635000 h 635000"/>
              <a:gd name="connsiteX3" fmla="*/ 1619250 w 1619250"/>
              <a:gd name="connsiteY3" fmla="*/ 269875 h 635000"/>
              <a:gd name="connsiteX4" fmla="*/ 1431925 w 1619250"/>
              <a:gd name="connsiteY4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0" h="635000">
                <a:moveTo>
                  <a:pt x="0" y="158750"/>
                </a:moveTo>
                <a:lnTo>
                  <a:pt x="190500" y="444500"/>
                </a:lnTo>
                <a:lnTo>
                  <a:pt x="1047750" y="635000"/>
                </a:lnTo>
                <a:lnTo>
                  <a:pt x="1619250" y="269875"/>
                </a:lnTo>
                <a:lnTo>
                  <a:pt x="1431925" y="0"/>
                </a:lnTo>
              </a:path>
            </a:pathLst>
          </a:cu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2" idx="1"/>
            <a:endCxn id="18" idx="2"/>
          </p:cNvCxnSpPr>
          <p:nvPr/>
        </p:nvCxnSpPr>
        <p:spPr>
          <a:xfrm>
            <a:off x="4460875" y="3349625"/>
            <a:ext cx="184150" cy="285750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3533775" y="3509220"/>
            <a:ext cx="460379" cy="32897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>
            <a:grpSpLocks noChangeAspect="1"/>
          </p:cNvGrpSpPr>
          <p:nvPr/>
        </p:nvGrpSpPr>
        <p:grpSpPr>
          <a:xfrm rot="8646979">
            <a:off x="3577215" y="3669159"/>
            <a:ext cx="102863" cy="91432"/>
            <a:chOff x="4199890" y="4611579"/>
            <a:chExt cx="246888" cy="219455"/>
          </a:xfrm>
        </p:grpSpPr>
        <p:cxnSp>
          <p:nvCxnSpPr>
            <p:cNvPr id="5" name="Straight Connector 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 rot="8646979">
            <a:off x="3616903" y="3638995"/>
            <a:ext cx="102863" cy="91432"/>
            <a:chOff x="4199890" y="4611579"/>
            <a:chExt cx="246888" cy="219455"/>
          </a:xfrm>
        </p:grpSpPr>
        <p:cxnSp>
          <p:nvCxnSpPr>
            <p:cNvPr id="9" name="Straight Connector 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 rot="8646979">
            <a:off x="3656592" y="3608832"/>
            <a:ext cx="102863" cy="91432"/>
            <a:chOff x="4199890" y="4611579"/>
            <a:chExt cx="246888" cy="219455"/>
          </a:xfrm>
        </p:grpSpPr>
        <p:cxnSp>
          <p:nvCxnSpPr>
            <p:cNvPr id="12" name="Straight Connector 1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>
            <a:cxnSpLocks noChangeAspect="1"/>
          </p:cNvCxnSpPr>
          <p:nvPr/>
        </p:nvCxnSpPr>
        <p:spPr>
          <a:xfrm>
            <a:off x="3257550" y="3502870"/>
            <a:ext cx="1184275" cy="158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ChangeAspect="1"/>
          </p:cNvCxnSpPr>
          <p:nvPr/>
        </p:nvCxnSpPr>
        <p:spPr>
          <a:xfrm>
            <a:off x="3257550" y="3201245"/>
            <a:ext cx="1184275" cy="158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886325" y="2987675"/>
          <a:ext cx="419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Equation" r:id="rId4" imgW="419100" imgH="177800" progId="Equation.3">
                  <p:embed/>
                </p:oleObj>
              </mc:Choice>
              <mc:Fallback>
                <p:oleObj name="Equation" r:id="rId4" imgW="4191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2987675"/>
                        <a:ext cx="4191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>
            <a:cxnSpLocks/>
          </p:cNvCxnSpPr>
          <p:nvPr/>
        </p:nvCxnSpPr>
        <p:spPr>
          <a:xfrm rot="16200000">
            <a:off x="5000628" y="3264996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rot="10800000">
            <a:off x="4895852" y="3372946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51350" y="3213100"/>
            <a:ext cx="506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[111]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708400" y="3632200"/>
          <a:ext cx="736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Equation" r:id="rId6" imgW="736600" imgH="330200" progId="Equation.3">
                  <p:embed/>
                </p:oleObj>
              </mc:Choice>
              <mc:Fallback>
                <p:oleObj name="Equation" r:id="rId6" imgW="736600" imgH="330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632200"/>
                        <a:ext cx="736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257550" y="3184525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Twin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28950" y="36893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25" name="Straight Connector 24"/>
          <p:cNvCxnSpPr>
            <a:cxnSpLocks noChangeAspect="1"/>
          </p:cNvCxnSpPr>
          <p:nvPr/>
        </p:nvCxnSpPr>
        <p:spPr>
          <a:xfrm flipV="1">
            <a:off x="6197600" y="3312372"/>
            <a:ext cx="295279" cy="21099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>
            <a:grpSpLocks noChangeAspect="1"/>
          </p:cNvGrpSpPr>
          <p:nvPr/>
        </p:nvGrpSpPr>
        <p:grpSpPr>
          <a:xfrm rot="8646979">
            <a:off x="6215639" y="3377059"/>
            <a:ext cx="102863" cy="91432"/>
            <a:chOff x="4199890" y="4611579"/>
            <a:chExt cx="246888" cy="219455"/>
          </a:xfrm>
        </p:grpSpPr>
        <p:cxnSp>
          <p:nvCxnSpPr>
            <p:cNvPr id="27" name="Straight Connector 2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 rot="8646979">
            <a:off x="6255327" y="3346895"/>
            <a:ext cx="102863" cy="91432"/>
            <a:chOff x="4199890" y="4611579"/>
            <a:chExt cx="246888" cy="219455"/>
          </a:xfrm>
        </p:grpSpPr>
        <p:cxnSp>
          <p:nvCxnSpPr>
            <p:cNvPr id="30" name="Straight Connector 2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 rot="8646979">
            <a:off x="6295016" y="3316732"/>
            <a:ext cx="102863" cy="91432"/>
            <a:chOff x="4199890" y="4611579"/>
            <a:chExt cx="246888" cy="219455"/>
          </a:xfrm>
        </p:grpSpPr>
        <p:cxnSp>
          <p:nvCxnSpPr>
            <p:cNvPr id="33" name="Straight Connector 3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>
            <a:cxnSpLocks noChangeAspect="1"/>
          </p:cNvCxnSpPr>
          <p:nvPr/>
        </p:nvCxnSpPr>
        <p:spPr>
          <a:xfrm>
            <a:off x="5410200" y="3506045"/>
            <a:ext cx="654050" cy="158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 noChangeAspect="1"/>
          </p:cNvCxnSpPr>
          <p:nvPr/>
        </p:nvCxnSpPr>
        <p:spPr>
          <a:xfrm>
            <a:off x="5410200" y="3204420"/>
            <a:ext cx="1184275" cy="158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 noChangeAspect="1"/>
          </p:cNvCxnSpPr>
          <p:nvPr/>
        </p:nvCxnSpPr>
        <p:spPr>
          <a:xfrm flipV="1">
            <a:off x="5819775" y="3606801"/>
            <a:ext cx="259683" cy="185561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>
            <a:grpSpLocks noChangeAspect="1"/>
          </p:cNvGrpSpPr>
          <p:nvPr/>
        </p:nvGrpSpPr>
        <p:grpSpPr>
          <a:xfrm rot="16200000">
            <a:off x="6112986" y="3515701"/>
            <a:ext cx="102863" cy="91432"/>
            <a:chOff x="4199890" y="4611579"/>
            <a:chExt cx="246888" cy="219455"/>
          </a:xfrm>
        </p:grpSpPr>
        <p:cxnSp>
          <p:nvCxnSpPr>
            <p:cNvPr id="41" name="Straight Connector 4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>
            <a:cxnSpLocks noChangeAspect="1"/>
          </p:cNvCxnSpPr>
          <p:nvPr/>
        </p:nvCxnSpPr>
        <p:spPr>
          <a:xfrm>
            <a:off x="6159500" y="3598120"/>
            <a:ext cx="654050" cy="158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6073775" y="3578225"/>
          <a:ext cx="723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Equation" r:id="rId8" imgW="723900" imgH="330200" progId="Equation.3">
                  <p:embed/>
                </p:oleObj>
              </mc:Choice>
              <mc:Fallback>
                <p:oleObj name="Equation" r:id="rId8" imgW="723900" imgH="330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5" y="3578225"/>
                        <a:ext cx="7239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6502400" y="3194050"/>
          <a:ext cx="736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Equation" r:id="rId10" imgW="736600" imgH="330200" progId="Equation.3">
                  <p:embed/>
                </p:oleObj>
              </mc:Choice>
              <mc:Fallback>
                <p:oleObj name="Equation" r:id="rId10" imgW="736600" imgH="330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3194050"/>
                        <a:ext cx="736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172075" y="36893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rot="16200000" flipV="1">
            <a:off x="4751391" y="3395663"/>
            <a:ext cx="190499" cy="12382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4897438" y="3414713"/>
            <a:ext cx="149225" cy="14605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59225" y="3584575"/>
            <a:ext cx="825500" cy="22504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3314700" y="3505200"/>
            <a:ext cx="2530475" cy="688975"/>
          </a:xfrm>
          <a:custGeom>
            <a:avLst/>
            <a:gdLst>
              <a:gd name="connsiteX0" fmla="*/ 352425 w 2530475"/>
              <a:gd name="connsiteY0" fmla="*/ 0 h 688975"/>
              <a:gd name="connsiteX1" fmla="*/ 0 w 2530475"/>
              <a:gd name="connsiteY1" fmla="*/ 196850 h 688975"/>
              <a:gd name="connsiteX2" fmla="*/ 1841500 w 2530475"/>
              <a:gd name="connsiteY2" fmla="*/ 688975 h 688975"/>
              <a:gd name="connsiteX3" fmla="*/ 2530475 w 2530475"/>
              <a:gd name="connsiteY3" fmla="*/ 292100 h 688975"/>
              <a:gd name="connsiteX4" fmla="*/ 2200275 w 2530475"/>
              <a:gd name="connsiteY4" fmla="*/ 209550 h 68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475" h="688975">
                <a:moveTo>
                  <a:pt x="352425" y="0"/>
                </a:moveTo>
                <a:lnTo>
                  <a:pt x="0" y="196850"/>
                </a:lnTo>
                <a:lnTo>
                  <a:pt x="1841500" y="688975"/>
                </a:lnTo>
                <a:lnTo>
                  <a:pt x="2530475" y="292100"/>
                </a:lnTo>
                <a:lnTo>
                  <a:pt x="2200275" y="209550"/>
                </a:lnTo>
              </a:path>
            </a:pathLst>
          </a:cu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667125" y="3317875"/>
            <a:ext cx="1825625" cy="390525"/>
          </a:xfrm>
          <a:custGeom>
            <a:avLst/>
            <a:gdLst>
              <a:gd name="connsiteX0" fmla="*/ 1819275 w 1819275"/>
              <a:gd name="connsiteY0" fmla="*/ 396875 h 396875"/>
              <a:gd name="connsiteX1" fmla="*/ 323850 w 1819275"/>
              <a:gd name="connsiteY1" fmla="*/ 0 h 396875"/>
              <a:gd name="connsiteX2" fmla="*/ 0 w 1819275"/>
              <a:gd name="connsiteY2" fmla="*/ 190500 h 39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9275" h="396875">
                <a:moveTo>
                  <a:pt x="1819275" y="396875"/>
                </a:moveTo>
                <a:lnTo>
                  <a:pt x="323850" y="0"/>
                </a:lnTo>
                <a:lnTo>
                  <a:pt x="0" y="190500"/>
                </a:lnTo>
              </a:path>
            </a:pathLst>
          </a:cu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660775" y="3187700"/>
            <a:ext cx="336550" cy="406400"/>
          </a:xfrm>
          <a:custGeom>
            <a:avLst/>
            <a:gdLst>
              <a:gd name="connsiteX0" fmla="*/ 336550 w 336550"/>
              <a:gd name="connsiteY0" fmla="*/ 406400 h 406400"/>
              <a:gd name="connsiteX1" fmla="*/ 0 w 336550"/>
              <a:gd name="connsiteY1" fmla="*/ 320675 h 406400"/>
              <a:gd name="connsiteX2" fmla="*/ 9525 w 336550"/>
              <a:gd name="connsiteY2" fmla="*/ 0 h 406400"/>
              <a:gd name="connsiteX3" fmla="*/ 292100 w 336550"/>
              <a:gd name="connsiteY3" fmla="*/ 79375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" h="406400">
                <a:moveTo>
                  <a:pt x="336550" y="406400"/>
                </a:moveTo>
                <a:lnTo>
                  <a:pt x="0" y="320675"/>
                </a:lnTo>
                <a:lnTo>
                  <a:pt x="9525" y="0"/>
                </a:lnTo>
                <a:lnTo>
                  <a:pt x="292100" y="79375"/>
                </a:lnTo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94225" y="3492500"/>
            <a:ext cx="914400" cy="511175"/>
          </a:xfrm>
          <a:custGeom>
            <a:avLst/>
            <a:gdLst>
              <a:gd name="connsiteX0" fmla="*/ 0 w 914400"/>
              <a:gd name="connsiteY0" fmla="*/ 263525 h 511175"/>
              <a:gd name="connsiteX1" fmla="*/ 908050 w 914400"/>
              <a:gd name="connsiteY1" fmla="*/ 511175 h 511175"/>
              <a:gd name="connsiteX2" fmla="*/ 914400 w 914400"/>
              <a:gd name="connsiteY2" fmla="*/ 177800 h 511175"/>
              <a:gd name="connsiteX3" fmla="*/ 225425 w 914400"/>
              <a:gd name="connsiteY3" fmla="*/ 0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511175">
                <a:moveTo>
                  <a:pt x="0" y="263525"/>
                </a:moveTo>
                <a:lnTo>
                  <a:pt x="908050" y="511175"/>
                </a:lnTo>
                <a:lnTo>
                  <a:pt x="914400" y="177800"/>
                </a:lnTo>
                <a:lnTo>
                  <a:pt x="225425" y="0"/>
                </a:lnTo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984625" y="3276600"/>
            <a:ext cx="825500" cy="2159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52925" y="3371850"/>
            <a:ext cx="365125" cy="9842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848100" y="2949575"/>
            <a:ext cx="968375" cy="996950"/>
          </a:xfrm>
          <a:custGeom>
            <a:avLst/>
            <a:gdLst>
              <a:gd name="connsiteX0" fmla="*/ 374650 w 968375"/>
              <a:gd name="connsiteY0" fmla="*/ 996950 h 996950"/>
              <a:gd name="connsiteX1" fmla="*/ 0 w 968375"/>
              <a:gd name="connsiteY1" fmla="*/ 396875 h 996950"/>
              <a:gd name="connsiteX2" fmla="*/ 676275 w 968375"/>
              <a:gd name="connsiteY2" fmla="*/ 0 h 996950"/>
              <a:gd name="connsiteX3" fmla="*/ 968375 w 968375"/>
              <a:gd name="connsiteY3" fmla="*/ 463550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375" h="996950">
                <a:moveTo>
                  <a:pt x="374650" y="996950"/>
                </a:moveTo>
                <a:lnTo>
                  <a:pt x="0" y="396875"/>
                </a:lnTo>
                <a:lnTo>
                  <a:pt x="676275" y="0"/>
                </a:lnTo>
                <a:lnTo>
                  <a:pt x="968375" y="463550"/>
                </a:lnTo>
              </a:path>
            </a:pathLst>
          </a:custGeom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endCxn id="13" idx="0"/>
          </p:cNvCxnSpPr>
          <p:nvPr/>
        </p:nvCxnSpPr>
        <p:spPr>
          <a:xfrm rot="10800000" flipV="1">
            <a:off x="4222750" y="3562349"/>
            <a:ext cx="679450" cy="384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4587878" y="3750769"/>
            <a:ext cx="339722" cy="90981"/>
          </a:xfrm>
          <a:prstGeom prst="straightConnector1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rot="16200000" flipV="1">
            <a:off x="4283076" y="3451225"/>
            <a:ext cx="365125" cy="219075"/>
          </a:xfrm>
          <a:prstGeom prst="straightConnector1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232275" y="3146425"/>
            <a:ext cx="1060450" cy="790575"/>
          </a:xfrm>
          <a:custGeom>
            <a:avLst/>
            <a:gdLst>
              <a:gd name="connsiteX0" fmla="*/ 0 w 1060450"/>
              <a:gd name="connsiteY0" fmla="*/ 790575 h 790575"/>
              <a:gd name="connsiteX1" fmla="*/ 390525 w 1060450"/>
              <a:gd name="connsiteY1" fmla="*/ 384175 h 790575"/>
              <a:gd name="connsiteX2" fmla="*/ 1060450 w 1060450"/>
              <a:gd name="connsiteY2" fmla="*/ 0 h 790575"/>
              <a:gd name="connsiteX3" fmla="*/ 717550 w 1060450"/>
              <a:gd name="connsiteY3" fmla="*/ 36512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450" h="790575">
                <a:moveTo>
                  <a:pt x="0" y="790575"/>
                </a:moveTo>
                <a:lnTo>
                  <a:pt x="390525" y="384175"/>
                </a:lnTo>
                <a:lnTo>
                  <a:pt x="1060450" y="0"/>
                </a:lnTo>
                <a:lnTo>
                  <a:pt x="717550" y="365125"/>
                </a:lnTo>
              </a:path>
            </a:pathLst>
          </a:custGeom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rot="5400000" flipH="1" flipV="1">
            <a:off x="4578351" y="3492500"/>
            <a:ext cx="250824" cy="244477"/>
          </a:xfrm>
          <a:prstGeom prst="straightConnector1">
            <a:avLst/>
          </a:prstGeom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19134" y="3872443"/>
            <a:ext cx="40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K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8475" y="2962275"/>
            <a:ext cx="40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K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0725" y="3702050"/>
            <a:ext cx="350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η</a:t>
            </a:r>
            <a:r>
              <a:rPr lang="en-US" sz="1200" baseline="-25000">
                <a:latin typeface="Times"/>
                <a:cs typeface="Times"/>
              </a:rPr>
              <a:t>1</a:t>
            </a:r>
            <a:endParaRPr lang="en-US" sz="1200" b="1" i="1">
              <a:latin typeface="Times"/>
              <a:cs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71950" y="3375025"/>
            <a:ext cx="350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η</a:t>
            </a:r>
            <a:r>
              <a:rPr lang="en-US" sz="1200" baseline="-25000">
                <a:latin typeface="Times"/>
                <a:cs typeface="Times"/>
              </a:rPr>
              <a:t>2</a:t>
            </a:r>
            <a:endParaRPr lang="en-US" sz="1200" b="1" i="1">
              <a:latin typeface="Times"/>
              <a:cs typeface="Times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254625" y="3095625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4" imgW="215900" imgH="254000" progId="Equation.3">
                  <p:embed/>
                </p:oleObj>
              </mc:Choice>
              <mc:Fallback>
                <p:oleObj name="Equation" r:id="rId4" imgW="215900" imgH="25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3095625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883150" y="3587750"/>
          <a:ext cx="190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6" imgW="190500" imgH="254000" progId="Equation.3">
                  <p:embed/>
                </p:oleObj>
              </mc:Choice>
              <mc:Fallback>
                <p:oleObj name="Equation" r:id="rId6" imgW="1905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587750"/>
                        <a:ext cx="1905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270500" y="3587750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s</a:t>
            </a:r>
          </a:p>
        </p:txBody>
      </p:sp>
      <p:sp>
        <p:nvSpPr>
          <p:cNvPr id="30" name="Freeform 29"/>
          <p:cNvSpPr/>
          <p:nvPr/>
        </p:nvSpPr>
        <p:spPr>
          <a:xfrm>
            <a:off x="4737100" y="3606800"/>
            <a:ext cx="152400" cy="123825"/>
          </a:xfrm>
          <a:custGeom>
            <a:avLst/>
            <a:gdLst>
              <a:gd name="connsiteX0" fmla="*/ 0 w 152400"/>
              <a:gd name="connsiteY0" fmla="*/ 0 h 123825"/>
              <a:gd name="connsiteX1" fmla="*/ 34925 w 152400"/>
              <a:gd name="connsiteY1" fmla="*/ 69850 h 123825"/>
              <a:gd name="connsiteX2" fmla="*/ 82550 w 152400"/>
              <a:gd name="connsiteY2" fmla="*/ 101600 h 123825"/>
              <a:gd name="connsiteX3" fmla="*/ 152400 w 152400"/>
              <a:gd name="connsiteY3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123825">
                <a:moveTo>
                  <a:pt x="0" y="0"/>
                </a:moveTo>
                <a:cubicBezTo>
                  <a:pt x="10583" y="26458"/>
                  <a:pt x="21167" y="52917"/>
                  <a:pt x="34925" y="69850"/>
                </a:cubicBezTo>
                <a:cubicBezTo>
                  <a:pt x="48683" y="86783"/>
                  <a:pt x="62971" y="92604"/>
                  <a:pt x="82550" y="101600"/>
                </a:cubicBezTo>
                <a:cubicBezTo>
                  <a:pt x="102129" y="110596"/>
                  <a:pt x="152400" y="123825"/>
                  <a:pt x="152400" y="123825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/>
          <p:cNvSpPr/>
          <p:nvPr/>
        </p:nvSpPr>
        <p:spPr>
          <a:xfrm>
            <a:off x="1978025" y="2454275"/>
            <a:ext cx="3238754" cy="636524"/>
          </a:xfrm>
          <a:prstGeom prst="arc">
            <a:avLst>
              <a:gd name="adj1" fmla="val 16200000"/>
              <a:gd name="adj2" fmla="val 21283501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flipV="1">
            <a:off x="1978025" y="2187575"/>
            <a:ext cx="3238754" cy="636524"/>
          </a:xfrm>
          <a:prstGeom prst="arc">
            <a:avLst>
              <a:gd name="adj1" fmla="val 16200000"/>
              <a:gd name="adj2" fmla="val 21283501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832682" y="2652219"/>
            <a:ext cx="170999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H="1">
            <a:off x="3702177" y="2327275"/>
            <a:ext cx="168148" cy="1143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89891" y="2131484"/>
            <a:ext cx="40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K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3991" y="2463802"/>
            <a:ext cx="329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η</a:t>
            </a:r>
            <a:r>
              <a:rPr lang="en-US" sz="1200" baseline="-25000">
                <a:latin typeface="Times"/>
                <a:cs typeface="Times"/>
              </a:rPr>
              <a:t>1</a:t>
            </a:r>
            <a:endParaRPr lang="en-US" sz="1200">
              <a:latin typeface="Times"/>
              <a:cs typeface="Times"/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 flipV="1">
            <a:off x="5020779" y="2569567"/>
            <a:ext cx="82289" cy="73144"/>
            <a:chOff x="4199890" y="4611579"/>
            <a:chExt cx="246888" cy="219455"/>
          </a:xfrm>
        </p:grpSpPr>
        <p:cxnSp>
          <p:nvCxnSpPr>
            <p:cNvPr id="12" name="Straight Connector 1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 flipV="1">
            <a:off x="4922354" y="2521942"/>
            <a:ext cx="82289" cy="73144"/>
            <a:chOff x="4199890" y="4611579"/>
            <a:chExt cx="246888" cy="219455"/>
          </a:xfrm>
        </p:grpSpPr>
        <p:cxnSp>
          <p:nvCxnSpPr>
            <p:cNvPr id="15" name="Straight Connector 1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 flipV="1">
            <a:off x="4823929" y="2496542"/>
            <a:ext cx="82289" cy="73144"/>
            <a:chOff x="4199890" y="4611579"/>
            <a:chExt cx="246888" cy="219455"/>
          </a:xfrm>
        </p:grpSpPr>
        <p:cxnSp>
          <p:nvCxnSpPr>
            <p:cNvPr id="18" name="Straight Connector 1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 flipV="1">
            <a:off x="4715979" y="2474317"/>
            <a:ext cx="82289" cy="73144"/>
            <a:chOff x="4199890" y="4611579"/>
            <a:chExt cx="246888" cy="219455"/>
          </a:xfrm>
        </p:grpSpPr>
        <p:cxnSp>
          <p:nvCxnSpPr>
            <p:cNvPr id="21" name="Straight Connector 2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 flipV="1">
            <a:off x="4573104" y="2448917"/>
            <a:ext cx="82289" cy="73144"/>
            <a:chOff x="4199890" y="4611579"/>
            <a:chExt cx="246888" cy="219455"/>
          </a:xfrm>
        </p:grpSpPr>
        <p:cxnSp>
          <p:nvCxnSpPr>
            <p:cNvPr id="24" name="Straight Connector 2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 flipV="1">
            <a:off x="4408004" y="2426692"/>
            <a:ext cx="82289" cy="73144"/>
            <a:chOff x="4199890" y="4611579"/>
            <a:chExt cx="246888" cy="219455"/>
          </a:xfrm>
        </p:grpSpPr>
        <p:cxnSp>
          <p:nvCxnSpPr>
            <p:cNvPr id="27" name="Straight Connector 2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 flipV="1">
            <a:off x="4201629" y="2407642"/>
            <a:ext cx="82289" cy="73144"/>
            <a:chOff x="4199890" y="4611579"/>
            <a:chExt cx="246888" cy="219455"/>
          </a:xfrm>
        </p:grpSpPr>
        <p:cxnSp>
          <p:nvCxnSpPr>
            <p:cNvPr id="30" name="Straight Connector 2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 flipV="1">
            <a:off x="4207979" y="2725142"/>
            <a:ext cx="82289" cy="73144"/>
            <a:chOff x="4199890" y="4611579"/>
            <a:chExt cx="246888" cy="219455"/>
          </a:xfrm>
        </p:grpSpPr>
        <p:cxnSp>
          <p:nvCxnSpPr>
            <p:cNvPr id="33" name="Straight Connector 3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 flipV="1">
            <a:off x="4408004" y="2702917"/>
            <a:ext cx="82289" cy="73144"/>
            <a:chOff x="4199890" y="4611579"/>
            <a:chExt cx="246888" cy="219455"/>
          </a:xfrm>
        </p:grpSpPr>
        <p:cxnSp>
          <p:nvCxnSpPr>
            <p:cNvPr id="36" name="Straight Connector 3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 flipV="1">
            <a:off x="4573104" y="2683867"/>
            <a:ext cx="82289" cy="73144"/>
            <a:chOff x="4199890" y="4611579"/>
            <a:chExt cx="246888" cy="219455"/>
          </a:xfrm>
        </p:grpSpPr>
        <p:cxnSp>
          <p:nvCxnSpPr>
            <p:cNvPr id="39" name="Straight Connector 3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 flipV="1">
            <a:off x="4715979" y="2658467"/>
            <a:ext cx="82289" cy="73144"/>
            <a:chOff x="4199890" y="4611579"/>
            <a:chExt cx="246888" cy="219455"/>
          </a:xfrm>
        </p:grpSpPr>
        <p:cxnSp>
          <p:nvCxnSpPr>
            <p:cNvPr id="42" name="Straight Connector 4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 flipV="1">
            <a:off x="4823929" y="2629892"/>
            <a:ext cx="82289" cy="73144"/>
            <a:chOff x="4199890" y="4611579"/>
            <a:chExt cx="246888" cy="219455"/>
          </a:xfrm>
        </p:grpSpPr>
        <p:cxnSp>
          <p:nvCxnSpPr>
            <p:cNvPr id="45" name="Straight Connector 4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 flipV="1">
            <a:off x="4931879" y="2604492"/>
            <a:ext cx="82289" cy="73144"/>
            <a:chOff x="4199890" y="4611579"/>
            <a:chExt cx="246888" cy="219455"/>
          </a:xfrm>
        </p:grpSpPr>
        <p:cxnSp>
          <p:nvCxnSpPr>
            <p:cNvPr id="48" name="Straight Connector 4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375025" y="28765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5977466" y="2473327"/>
            <a:ext cx="329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η</a:t>
            </a:r>
            <a:r>
              <a:rPr lang="en-US" sz="1200" baseline="-25000">
                <a:latin typeface="Times"/>
                <a:cs typeface="Times"/>
              </a:rPr>
              <a:t>2</a:t>
            </a:r>
            <a:endParaRPr lang="en-US" sz="1200">
              <a:latin typeface="Times"/>
              <a:cs typeface="Times"/>
            </a:endParaRPr>
          </a:p>
        </p:txBody>
      </p:sp>
      <p:sp>
        <p:nvSpPr>
          <p:cNvPr id="51" name="Arc 50"/>
          <p:cNvSpPr/>
          <p:nvPr/>
        </p:nvSpPr>
        <p:spPr>
          <a:xfrm>
            <a:off x="4003675" y="2454275"/>
            <a:ext cx="3238754" cy="636524"/>
          </a:xfrm>
          <a:prstGeom prst="arc">
            <a:avLst>
              <a:gd name="adj1" fmla="val 15556031"/>
              <a:gd name="adj2" fmla="val 21283501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flipV="1">
            <a:off x="4003675" y="2187575"/>
            <a:ext cx="3238754" cy="636524"/>
          </a:xfrm>
          <a:prstGeom prst="arc">
            <a:avLst>
              <a:gd name="adj1" fmla="val 15679123"/>
              <a:gd name="adj2" fmla="val 21283501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>
            <a:grpSpLocks noChangeAspect="1"/>
          </p:cNvGrpSpPr>
          <p:nvPr/>
        </p:nvGrpSpPr>
        <p:grpSpPr>
          <a:xfrm rot="4015587" flipV="1">
            <a:off x="6995629" y="2547342"/>
            <a:ext cx="82289" cy="73144"/>
            <a:chOff x="4199890" y="4611579"/>
            <a:chExt cx="246888" cy="219455"/>
          </a:xfrm>
        </p:grpSpPr>
        <p:cxnSp>
          <p:nvCxnSpPr>
            <p:cNvPr id="56" name="Straight Connector 5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 rot="4015587" flipV="1">
            <a:off x="6868629" y="2512417"/>
            <a:ext cx="82289" cy="73144"/>
            <a:chOff x="4199890" y="4611579"/>
            <a:chExt cx="246888" cy="219455"/>
          </a:xfrm>
        </p:grpSpPr>
        <p:cxnSp>
          <p:nvCxnSpPr>
            <p:cNvPr id="59" name="Straight Connector 5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 rot="4015587" flipV="1">
            <a:off x="6728929" y="2480667"/>
            <a:ext cx="82289" cy="73144"/>
            <a:chOff x="4199890" y="4611579"/>
            <a:chExt cx="246888" cy="219455"/>
          </a:xfrm>
        </p:grpSpPr>
        <p:cxnSp>
          <p:nvCxnSpPr>
            <p:cNvPr id="62" name="Straight Connector 6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 rot="4015587" flipV="1">
            <a:off x="6592404" y="2458442"/>
            <a:ext cx="82289" cy="73144"/>
            <a:chOff x="4199890" y="4611579"/>
            <a:chExt cx="246888" cy="219455"/>
          </a:xfrm>
        </p:grpSpPr>
        <p:cxnSp>
          <p:nvCxnSpPr>
            <p:cNvPr id="65" name="Straight Connector 6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 rot="4015587" flipV="1">
            <a:off x="6455879" y="2445742"/>
            <a:ext cx="82289" cy="73144"/>
            <a:chOff x="4199890" y="4611579"/>
            <a:chExt cx="246888" cy="219455"/>
          </a:xfrm>
        </p:grpSpPr>
        <p:cxnSp>
          <p:nvCxnSpPr>
            <p:cNvPr id="68" name="Straight Connector 6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>
            <a:grpSpLocks noChangeAspect="1"/>
          </p:cNvGrpSpPr>
          <p:nvPr/>
        </p:nvGrpSpPr>
        <p:grpSpPr>
          <a:xfrm rot="14815587" flipV="1">
            <a:off x="6954355" y="2639419"/>
            <a:ext cx="82289" cy="73144"/>
            <a:chOff x="4199890" y="4611579"/>
            <a:chExt cx="246888" cy="219455"/>
          </a:xfrm>
        </p:grpSpPr>
        <p:cxnSp>
          <p:nvCxnSpPr>
            <p:cNvPr id="125" name="Straight Connector 12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>
            <a:grpSpLocks noChangeAspect="1"/>
          </p:cNvGrpSpPr>
          <p:nvPr/>
        </p:nvGrpSpPr>
        <p:grpSpPr>
          <a:xfrm rot="14815587" flipV="1">
            <a:off x="6855931" y="2671171"/>
            <a:ext cx="82289" cy="73144"/>
            <a:chOff x="4199890" y="4611579"/>
            <a:chExt cx="246888" cy="219455"/>
          </a:xfrm>
        </p:grpSpPr>
        <p:cxnSp>
          <p:nvCxnSpPr>
            <p:cNvPr id="128" name="Straight Connector 12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>
            <a:grpSpLocks noChangeAspect="1"/>
          </p:cNvGrpSpPr>
          <p:nvPr/>
        </p:nvGrpSpPr>
        <p:grpSpPr>
          <a:xfrm rot="14815587" flipV="1">
            <a:off x="6741632" y="2702923"/>
            <a:ext cx="82289" cy="73144"/>
            <a:chOff x="4199890" y="4611579"/>
            <a:chExt cx="246888" cy="219455"/>
          </a:xfrm>
        </p:grpSpPr>
        <p:cxnSp>
          <p:nvCxnSpPr>
            <p:cNvPr id="131" name="Straight Connector 13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>
            <a:grpSpLocks noChangeAspect="1"/>
          </p:cNvGrpSpPr>
          <p:nvPr/>
        </p:nvGrpSpPr>
        <p:grpSpPr>
          <a:xfrm rot="14815587" flipV="1">
            <a:off x="6620983" y="2721975"/>
            <a:ext cx="82289" cy="73144"/>
            <a:chOff x="4199890" y="4611579"/>
            <a:chExt cx="246888" cy="219455"/>
          </a:xfrm>
        </p:grpSpPr>
        <p:cxnSp>
          <p:nvCxnSpPr>
            <p:cNvPr id="134" name="Straight Connector 13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>
            <a:grpSpLocks noChangeAspect="1"/>
          </p:cNvGrpSpPr>
          <p:nvPr/>
        </p:nvGrpSpPr>
        <p:grpSpPr>
          <a:xfrm rot="14815587" flipV="1">
            <a:off x="6500334" y="2737852"/>
            <a:ext cx="82289" cy="73144"/>
            <a:chOff x="4199890" y="4611579"/>
            <a:chExt cx="246888" cy="219455"/>
          </a:xfrm>
        </p:grpSpPr>
        <p:cxnSp>
          <p:nvCxnSpPr>
            <p:cNvPr id="137" name="Straight Connector 13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>
            <a:grpSpLocks noChangeAspect="1"/>
          </p:cNvGrpSpPr>
          <p:nvPr/>
        </p:nvGrpSpPr>
        <p:grpSpPr>
          <a:xfrm rot="14815587" flipV="1">
            <a:off x="6360635" y="2756904"/>
            <a:ext cx="82289" cy="73144"/>
            <a:chOff x="4199890" y="4611579"/>
            <a:chExt cx="246888" cy="219455"/>
          </a:xfrm>
        </p:grpSpPr>
        <p:cxnSp>
          <p:nvCxnSpPr>
            <p:cNvPr id="140" name="Straight Connector 13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4" name="Straight Arrow Connector 193"/>
          <p:cNvCxnSpPr>
            <a:cxnSpLocks/>
          </p:cNvCxnSpPr>
          <p:nvPr/>
        </p:nvCxnSpPr>
        <p:spPr>
          <a:xfrm rot="16200000" flipV="1">
            <a:off x="5893843" y="2605633"/>
            <a:ext cx="175719" cy="7620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5318125" y="28765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grpSp>
        <p:nvGrpSpPr>
          <p:cNvPr id="205" name="Group 204"/>
          <p:cNvGrpSpPr/>
          <p:nvPr/>
        </p:nvGrpSpPr>
        <p:grpSpPr>
          <a:xfrm>
            <a:off x="6326912" y="2455502"/>
            <a:ext cx="90445" cy="82289"/>
            <a:chOff x="6299217" y="2049102"/>
            <a:chExt cx="90445" cy="82289"/>
          </a:xfrm>
        </p:grpSpPr>
        <p:cxnSp>
          <p:nvCxnSpPr>
            <p:cNvPr id="199" name="Straight Connector 198"/>
            <p:cNvCxnSpPr>
              <a:cxnSpLocks/>
            </p:cNvCxnSpPr>
            <p:nvPr/>
          </p:nvCxnSpPr>
          <p:spPr>
            <a:xfrm rot="14815587" flipV="1">
              <a:off x="6278299" y="2090247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cxnSpLocks/>
            </p:cNvCxnSpPr>
            <p:nvPr/>
          </p:nvCxnSpPr>
          <p:spPr>
            <a:xfrm rot="20215587" flipV="1">
              <a:off x="6316518" y="2075914"/>
              <a:ext cx="73144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cxnSpLocks/>
            </p:cNvCxnSpPr>
            <p:nvPr/>
          </p:nvCxnSpPr>
          <p:spPr>
            <a:xfrm rot="14815587" flipV="1">
              <a:off x="6345072" y="2075238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cxnSpLocks/>
            </p:cNvCxnSpPr>
            <p:nvPr/>
          </p:nvCxnSpPr>
          <p:spPr>
            <a:xfrm rot="9415587" flipV="1">
              <a:off x="6299217" y="2063617"/>
              <a:ext cx="27425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cxnSpLocks noChangeAspect="1"/>
            </p:cNvCxnSpPr>
            <p:nvPr/>
          </p:nvCxnSpPr>
          <p:spPr>
            <a:xfrm rot="9415587" flipV="1">
              <a:off x="6320695" y="2112624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/>
          <p:cNvGrpSpPr/>
          <p:nvPr/>
        </p:nvGrpSpPr>
        <p:grpSpPr>
          <a:xfrm>
            <a:off x="6197942" y="2439627"/>
            <a:ext cx="90445" cy="82289"/>
            <a:chOff x="6299217" y="2049102"/>
            <a:chExt cx="90445" cy="82289"/>
          </a:xfrm>
        </p:grpSpPr>
        <p:cxnSp>
          <p:nvCxnSpPr>
            <p:cNvPr id="207" name="Straight Connector 206"/>
            <p:cNvCxnSpPr>
              <a:cxnSpLocks/>
            </p:cNvCxnSpPr>
            <p:nvPr/>
          </p:nvCxnSpPr>
          <p:spPr>
            <a:xfrm rot="14815587" flipV="1">
              <a:off x="6278299" y="2090247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cxnSpLocks/>
            </p:cNvCxnSpPr>
            <p:nvPr/>
          </p:nvCxnSpPr>
          <p:spPr>
            <a:xfrm rot="20215587" flipV="1">
              <a:off x="6316518" y="2075914"/>
              <a:ext cx="73144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cxnSpLocks/>
            </p:cNvCxnSpPr>
            <p:nvPr/>
          </p:nvCxnSpPr>
          <p:spPr>
            <a:xfrm rot="14815587" flipV="1">
              <a:off x="6345072" y="2075238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cxnSpLocks/>
            </p:cNvCxnSpPr>
            <p:nvPr/>
          </p:nvCxnSpPr>
          <p:spPr>
            <a:xfrm rot="9415587" flipV="1">
              <a:off x="6299217" y="2063617"/>
              <a:ext cx="27425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cxnSpLocks noChangeAspect="1"/>
            </p:cNvCxnSpPr>
            <p:nvPr/>
          </p:nvCxnSpPr>
          <p:spPr>
            <a:xfrm rot="9415587" flipV="1">
              <a:off x="6320695" y="2112624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6068972" y="2426927"/>
            <a:ext cx="90445" cy="82289"/>
            <a:chOff x="6299217" y="2049102"/>
            <a:chExt cx="90445" cy="82289"/>
          </a:xfrm>
        </p:grpSpPr>
        <p:cxnSp>
          <p:nvCxnSpPr>
            <p:cNvPr id="213" name="Straight Connector 212"/>
            <p:cNvCxnSpPr>
              <a:cxnSpLocks/>
            </p:cNvCxnSpPr>
            <p:nvPr/>
          </p:nvCxnSpPr>
          <p:spPr>
            <a:xfrm rot="14815587" flipV="1">
              <a:off x="6278299" y="2090247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cxnSpLocks/>
            </p:cNvCxnSpPr>
            <p:nvPr/>
          </p:nvCxnSpPr>
          <p:spPr>
            <a:xfrm rot="20215587" flipV="1">
              <a:off x="6316518" y="2075914"/>
              <a:ext cx="73144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cxnSpLocks/>
            </p:cNvCxnSpPr>
            <p:nvPr/>
          </p:nvCxnSpPr>
          <p:spPr>
            <a:xfrm rot="14815587" flipV="1">
              <a:off x="6345072" y="2075238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cxnSpLocks/>
            </p:cNvCxnSpPr>
            <p:nvPr/>
          </p:nvCxnSpPr>
          <p:spPr>
            <a:xfrm rot="9415587" flipV="1">
              <a:off x="6299217" y="2063617"/>
              <a:ext cx="27425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cxnSpLocks noChangeAspect="1"/>
            </p:cNvCxnSpPr>
            <p:nvPr/>
          </p:nvCxnSpPr>
          <p:spPr>
            <a:xfrm rot="9415587" flipV="1">
              <a:off x="6320695" y="2112624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/>
          <p:cNvGrpSpPr/>
          <p:nvPr/>
        </p:nvGrpSpPr>
        <p:grpSpPr>
          <a:xfrm>
            <a:off x="5940002" y="2423752"/>
            <a:ext cx="90445" cy="82289"/>
            <a:chOff x="6299217" y="2049102"/>
            <a:chExt cx="90445" cy="82289"/>
          </a:xfrm>
        </p:grpSpPr>
        <p:cxnSp>
          <p:nvCxnSpPr>
            <p:cNvPr id="219" name="Straight Connector 218"/>
            <p:cNvCxnSpPr>
              <a:cxnSpLocks/>
            </p:cNvCxnSpPr>
            <p:nvPr/>
          </p:nvCxnSpPr>
          <p:spPr>
            <a:xfrm rot="14815587" flipV="1">
              <a:off x="6278299" y="2090247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cxnSpLocks/>
            </p:cNvCxnSpPr>
            <p:nvPr/>
          </p:nvCxnSpPr>
          <p:spPr>
            <a:xfrm rot="20215587" flipV="1">
              <a:off x="6316518" y="2075914"/>
              <a:ext cx="73144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cxnSpLocks/>
            </p:cNvCxnSpPr>
            <p:nvPr/>
          </p:nvCxnSpPr>
          <p:spPr>
            <a:xfrm rot="14815587" flipV="1">
              <a:off x="6345072" y="2075238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cxnSpLocks/>
            </p:cNvCxnSpPr>
            <p:nvPr/>
          </p:nvCxnSpPr>
          <p:spPr>
            <a:xfrm rot="9415587" flipV="1">
              <a:off x="6299217" y="2063617"/>
              <a:ext cx="27425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cxnSpLocks noChangeAspect="1"/>
            </p:cNvCxnSpPr>
            <p:nvPr/>
          </p:nvCxnSpPr>
          <p:spPr>
            <a:xfrm rot="9415587" flipV="1">
              <a:off x="6320695" y="2112624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/>
          <p:cNvGrpSpPr/>
          <p:nvPr/>
        </p:nvGrpSpPr>
        <p:grpSpPr>
          <a:xfrm>
            <a:off x="5811032" y="2414227"/>
            <a:ext cx="90445" cy="82289"/>
            <a:chOff x="6299217" y="2049102"/>
            <a:chExt cx="90445" cy="82289"/>
          </a:xfrm>
        </p:grpSpPr>
        <p:cxnSp>
          <p:nvCxnSpPr>
            <p:cNvPr id="225" name="Straight Connector 224"/>
            <p:cNvCxnSpPr>
              <a:cxnSpLocks/>
            </p:cNvCxnSpPr>
            <p:nvPr/>
          </p:nvCxnSpPr>
          <p:spPr>
            <a:xfrm rot="14815587" flipV="1">
              <a:off x="6278299" y="2090247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cxnSpLocks/>
            </p:cNvCxnSpPr>
            <p:nvPr/>
          </p:nvCxnSpPr>
          <p:spPr>
            <a:xfrm rot="20215587" flipV="1">
              <a:off x="6316518" y="2075914"/>
              <a:ext cx="73144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cxnSpLocks/>
            </p:cNvCxnSpPr>
            <p:nvPr/>
          </p:nvCxnSpPr>
          <p:spPr>
            <a:xfrm rot="14815587" flipV="1">
              <a:off x="6345072" y="2075238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cxnSpLocks/>
            </p:cNvCxnSpPr>
            <p:nvPr/>
          </p:nvCxnSpPr>
          <p:spPr>
            <a:xfrm rot="9415587" flipV="1">
              <a:off x="6299217" y="2063617"/>
              <a:ext cx="27425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cxnSpLocks noChangeAspect="1"/>
            </p:cNvCxnSpPr>
            <p:nvPr/>
          </p:nvCxnSpPr>
          <p:spPr>
            <a:xfrm rot="9415587" flipV="1">
              <a:off x="6320695" y="2112624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/>
          <p:cNvGrpSpPr/>
          <p:nvPr/>
        </p:nvGrpSpPr>
        <p:grpSpPr>
          <a:xfrm>
            <a:off x="5682062" y="2411052"/>
            <a:ext cx="90445" cy="82289"/>
            <a:chOff x="6299217" y="2049102"/>
            <a:chExt cx="90445" cy="82289"/>
          </a:xfrm>
        </p:grpSpPr>
        <p:cxnSp>
          <p:nvCxnSpPr>
            <p:cNvPr id="231" name="Straight Connector 230"/>
            <p:cNvCxnSpPr>
              <a:cxnSpLocks/>
            </p:cNvCxnSpPr>
            <p:nvPr/>
          </p:nvCxnSpPr>
          <p:spPr>
            <a:xfrm rot="14815587" flipV="1">
              <a:off x="6278299" y="2090247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cxnSpLocks/>
            </p:cNvCxnSpPr>
            <p:nvPr/>
          </p:nvCxnSpPr>
          <p:spPr>
            <a:xfrm rot="20215587" flipV="1">
              <a:off x="6316518" y="2075914"/>
              <a:ext cx="73144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cxnSpLocks/>
            </p:cNvCxnSpPr>
            <p:nvPr/>
          </p:nvCxnSpPr>
          <p:spPr>
            <a:xfrm rot="14815587" flipV="1">
              <a:off x="6345072" y="2075238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cxnSpLocks/>
            </p:cNvCxnSpPr>
            <p:nvPr/>
          </p:nvCxnSpPr>
          <p:spPr>
            <a:xfrm rot="9415587" flipV="1">
              <a:off x="6299217" y="2063617"/>
              <a:ext cx="27425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cxnSpLocks noChangeAspect="1"/>
            </p:cNvCxnSpPr>
            <p:nvPr/>
          </p:nvCxnSpPr>
          <p:spPr>
            <a:xfrm rot="9415587" flipV="1">
              <a:off x="6320695" y="2112624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/>
          <p:cNvGrpSpPr/>
          <p:nvPr/>
        </p:nvGrpSpPr>
        <p:grpSpPr>
          <a:xfrm>
            <a:off x="5553092" y="2407877"/>
            <a:ext cx="90445" cy="82289"/>
            <a:chOff x="6299217" y="2049102"/>
            <a:chExt cx="90445" cy="82289"/>
          </a:xfrm>
        </p:grpSpPr>
        <p:cxnSp>
          <p:nvCxnSpPr>
            <p:cNvPr id="237" name="Straight Connector 236"/>
            <p:cNvCxnSpPr>
              <a:cxnSpLocks/>
            </p:cNvCxnSpPr>
            <p:nvPr/>
          </p:nvCxnSpPr>
          <p:spPr>
            <a:xfrm rot="14815587" flipV="1">
              <a:off x="6278299" y="2090247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cxnSpLocks/>
            </p:cNvCxnSpPr>
            <p:nvPr/>
          </p:nvCxnSpPr>
          <p:spPr>
            <a:xfrm rot="20215587" flipV="1">
              <a:off x="6316518" y="2075914"/>
              <a:ext cx="73144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cxnSpLocks/>
            </p:cNvCxnSpPr>
            <p:nvPr/>
          </p:nvCxnSpPr>
          <p:spPr>
            <a:xfrm rot="14815587" flipV="1">
              <a:off x="6345072" y="2075238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cxnSpLocks/>
            </p:cNvCxnSpPr>
            <p:nvPr/>
          </p:nvCxnSpPr>
          <p:spPr>
            <a:xfrm rot="9415587" flipV="1">
              <a:off x="6299217" y="2063617"/>
              <a:ext cx="27425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cxnSpLocks noChangeAspect="1"/>
            </p:cNvCxnSpPr>
            <p:nvPr/>
          </p:nvCxnSpPr>
          <p:spPr>
            <a:xfrm rot="9415587" flipV="1">
              <a:off x="6320695" y="2112624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/>
          <p:cNvGrpSpPr/>
          <p:nvPr/>
        </p:nvGrpSpPr>
        <p:grpSpPr>
          <a:xfrm rot="10800000">
            <a:off x="6246962" y="2750777"/>
            <a:ext cx="90445" cy="82289"/>
            <a:chOff x="6299217" y="2049102"/>
            <a:chExt cx="90445" cy="82289"/>
          </a:xfrm>
        </p:grpSpPr>
        <p:cxnSp>
          <p:nvCxnSpPr>
            <p:cNvPr id="243" name="Straight Connector 242"/>
            <p:cNvCxnSpPr>
              <a:cxnSpLocks/>
            </p:cNvCxnSpPr>
            <p:nvPr/>
          </p:nvCxnSpPr>
          <p:spPr>
            <a:xfrm rot="14815587" flipV="1">
              <a:off x="6278299" y="2090247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cxnSpLocks/>
            </p:cNvCxnSpPr>
            <p:nvPr/>
          </p:nvCxnSpPr>
          <p:spPr>
            <a:xfrm rot="20215587" flipV="1">
              <a:off x="6316518" y="2075914"/>
              <a:ext cx="73144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cxnSpLocks/>
            </p:cNvCxnSpPr>
            <p:nvPr/>
          </p:nvCxnSpPr>
          <p:spPr>
            <a:xfrm rot="14815587" flipV="1">
              <a:off x="6345072" y="2075238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cxnSpLocks/>
            </p:cNvCxnSpPr>
            <p:nvPr/>
          </p:nvCxnSpPr>
          <p:spPr>
            <a:xfrm rot="9415587" flipV="1">
              <a:off x="6299217" y="2063617"/>
              <a:ext cx="27425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cxnSpLocks noChangeAspect="1"/>
            </p:cNvCxnSpPr>
            <p:nvPr/>
          </p:nvCxnSpPr>
          <p:spPr>
            <a:xfrm rot="9415587" flipV="1">
              <a:off x="6320695" y="2112624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 rot="10800000">
            <a:off x="6126937" y="2757127"/>
            <a:ext cx="90445" cy="82289"/>
            <a:chOff x="6299217" y="2049102"/>
            <a:chExt cx="90445" cy="82289"/>
          </a:xfrm>
        </p:grpSpPr>
        <p:cxnSp>
          <p:nvCxnSpPr>
            <p:cNvPr id="249" name="Straight Connector 248"/>
            <p:cNvCxnSpPr>
              <a:cxnSpLocks/>
            </p:cNvCxnSpPr>
            <p:nvPr/>
          </p:nvCxnSpPr>
          <p:spPr>
            <a:xfrm rot="14815587" flipV="1">
              <a:off x="6278299" y="2090247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cxnSpLocks/>
            </p:cNvCxnSpPr>
            <p:nvPr/>
          </p:nvCxnSpPr>
          <p:spPr>
            <a:xfrm rot="20215587" flipV="1">
              <a:off x="6316518" y="2075914"/>
              <a:ext cx="73144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cxnSpLocks/>
            </p:cNvCxnSpPr>
            <p:nvPr/>
          </p:nvCxnSpPr>
          <p:spPr>
            <a:xfrm rot="14815587" flipV="1">
              <a:off x="6345072" y="2075238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cxnSpLocks/>
            </p:cNvCxnSpPr>
            <p:nvPr/>
          </p:nvCxnSpPr>
          <p:spPr>
            <a:xfrm rot="9415587" flipV="1">
              <a:off x="6299217" y="2063617"/>
              <a:ext cx="27425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cxnSpLocks noChangeAspect="1"/>
            </p:cNvCxnSpPr>
            <p:nvPr/>
          </p:nvCxnSpPr>
          <p:spPr>
            <a:xfrm rot="9415587" flipV="1">
              <a:off x="6320695" y="2112624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 rot="10800000">
            <a:off x="6000562" y="2763477"/>
            <a:ext cx="90445" cy="82289"/>
            <a:chOff x="6299217" y="2049102"/>
            <a:chExt cx="90445" cy="82289"/>
          </a:xfrm>
        </p:grpSpPr>
        <p:cxnSp>
          <p:nvCxnSpPr>
            <p:cNvPr id="255" name="Straight Connector 254"/>
            <p:cNvCxnSpPr>
              <a:cxnSpLocks/>
            </p:cNvCxnSpPr>
            <p:nvPr/>
          </p:nvCxnSpPr>
          <p:spPr>
            <a:xfrm rot="14815587" flipV="1">
              <a:off x="6278299" y="2090247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cxnSpLocks/>
            </p:cNvCxnSpPr>
            <p:nvPr/>
          </p:nvCxnSpPr>
          <p:spPr>
            <a:xfrm rot="20215587" flipV="1">
              <a:off x="6316518" y="2075914"/>
              <a:ext cx="73144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cxnSpLocks/>
            </p:cNvCxnSpPr>
            <p:nvPr/>
          </p:nvCxnSpPr>
          <p:spPr>
            <a:xfrm rot="14815587" flipV="1">
              <a:off x="6345072" y="2075238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cxnSpLocks/>
            </p:cNvCxnSpPr>
            <p:nvPr/>
          </p:nvCxnSpPr>
          <p:spPr>
            <a:xfrm rot="9415587" flipV="1">
              <a:off x="6299217" y="2063617"/>
              <a:ext cx="27425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cxnSpLocks noChangeAspect="1"/>
            </p:cNvCxnSpPr>
            <p:nvPr/>
          </p:nvCxnSpPr>
          <p:spPr>
            <a:xfrm rot="9415587" flipV="1">
              <a:off x="6320695" y="2112624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 rot="10800000">
            <a:off x="5877362" y="2769827"/>
            <a:ext cx="90445" cy="82289"/>
            <a:chOff x="6299217" y="2049102"/>
            <a:chExt cx="90445" cy="82289"/>
          </a:xfrm>
        </p:grpSpPr>
        <p:cxnSp>
          <p:nvCxnSpPr>
            <p:cNvPr id="261" name="Straight Connector 260"/>
            <p:cNvCxnSpPr>
              <a:cxnSpLocks/>
            </p:cNvCxnSpPr>
            <p:nvPr/>
          </p:nvCxnSpPr>
          <p:spPr>
            <a:xfrm rot="14815587" flipV="1">
              <a:off x="6278299" y="2090247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cxnSpLocks/>
            </p:cNvCxnSpPr>
            <p:nvPr/>
          </p:nvCxnSpPr>
          <p:spPr>
            <a:xfrm rot="20215587" flipV="1">
              <a:off x="6316518" y="2075914"/>
              <a:ext cx="73144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cxnSpLocks/>
            </p:cNvCxnSpPr>
            <p:nvPr/>
          </p:nvCxnSpPr>
          <p:spPr>
            <a:xfrm rot="14815587" flipV="1">
              <a:off x="6345072" y="2075238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cxnSpLocks/>
            </p:cNvCxnSpPr>
            <p:nvPr/>
          </p:nvCxnSpPr>
          <p:spPr>
            <a:xfrm rot="9415587" flipV="1">
              <a:off x="6299217" y="2063617"/>
              <a:ext cx="27425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cxnSpLocks noChangeAspect="1"/>
            </p:cNvCxnSpPr>
            <p:nvPr/>
          </p:nvCxnSpPr>
          <p:spPr>
            <a:xfrm rot="9415587" flipV="1">
              <a:off x="6320695" y="2112624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 rot="10800000">
            <a:off x="5754162" y="2776177"/>
            <a:ext cx="90445" cy="82289"/>
            <a:chOff x="6299217" y="2049102"/>
            <a:chExt cx="90445" cy="82289"/>
          </a:xfrm>
        </p:grpSpPr>
        <p:cxnSp>
          <p:nvCxnSpPr>
            <p:cNvPr id="267" name="Straight Connector 266"/>
            <p:cNvCxnSpPr>
              <a:cxnSpLocks/>
            </p:cNvCxnSpPr>
            <p:nvPr/>
          </p:nvCxnSpPr>
          <p:spPr>
            <a:xfrm rot="14815587" flipV="1">
              <a:off x="6278299" y="2090247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cxnSpLocks/>
            </p:cNvCxnSpPr>
            <p:nvPr/>
          </p:nvCxnSpPr>
          <p:spPr>
            <a:xfrm rot="20215587" flipV="1">
              <a:off x="6316518" y="2075914"/>
              <a:ext cx="73144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cxnSpLocks/>
            </p:cNvCxnSpPr>
            <p:nvPr/>
          </p:nvCxnSpPr>
          <p:spPr>
            <a:xfrm rot="14815587" flipV="1">
              <a:off x="6345072" y="2075238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cxnSpLocks/>
            </p:cNvCxnSpPr>
            <p:nvPr/>
          </p:nvCxnSpPr>
          <p:spPr>
            <a:xfrm rot="9415587" flipV="1">
              <a:off x="6299217" y="2063617"/>
              <a:ext cx="27425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cxnSpLocks noChangeAspect="1"/>
            </p:cNvCxnSpPr>
            <p:nvPr/>
          </p:nvCxnSpPr>
          <p:spPr>
            <a:xfrm rot="9415587" flipV="1">
              <a:off x="6320695" y="2112624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 rot="10800000">
            <a:off x="5630962" y="2782527"/>
            <a:ext cx="90445" cy="82289"/>
            <a:chOff x="6299217" y="2049102"/>
            <a:chExt cx="90445" cy="82289"/>
          </a:xfrm>
        </p:grpSpPr>
        <p:cxnSp>
          <p:nvCxnSpPr>
            <p:cNvPr id="273" name="Straight Connector 272"/>
            <p:cNvCxnSpPr>
              <a:cxnSpLocks/>
            </p:cNvCxnSpPr>
            <p:nvPr/>
          </p:nvCxnSpPr>
          <p:spPr>
            <a:xfrm rot="14815587" flipV="1">
              <a:off x="6278299" y="2090247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cxnSpLocks/>
            </p:cNvCxnSpPr>
            <p:nvPr/>
          </p:nvCxnSpPr>
          <p:spPr>
            <a:xfrm rot="20215587" flipV="1">
              <a:off x="6316518" y="2075914"/>
              <a:ext cx="73144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cxnSpLocks/>
            </p:cNvCxnSpPr>
            <p:nvPr/>
          </p:nvCxnSpPr>
          <p:spPr>
            <a:xfrm rot="14815587" flipV="1">
              <a:off x="6345072" y="2075238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cxnSpLocks/>
            </p:cNvCxnSpPr>
            <p:nvPr/>
          </p:nvCxnSpPr>
          <p:spPr>
            <a:xfrm rot="9415587" flipV="1">
              <a:off x="6299217" y="2063617"/>
              <a:ext cx="27425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cxnSpLocks noChangeAspect="1"/>
            </p:cNvCxnSpPr>
            <p:nvPr/>
          </p:nvCxnSpPr>
          <p:spPr>
            <a:xfrm rot="9415587" flipV="1">
              <a:off x="6320695" y="2112624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oup 277"/>
          <p:cNvGrpSpPr/>
          <p:nvPr/>
        </p:nvGrpSpPr>
        <p:grpSpPr>
          <a:xfrm rot="10800000">
            <a:off x="5507762" y="2782527"/>
            <a:ext cx="90445" cy="82289"/>
            <a:chOff x="6299217" y="2049102"/>
            <a:chExt cx="90445" cy="82289"/>
          </a:xfrm>
        </p:grpSpPr>
        <p:cxnSp>
          <p:nvCxnSpPr>
            <p:cNvPr id="279" name="Straight Connector 278"/>
            <p:cNvCxnSpPr>
              <a:cxnSpLocks/>
            </p:cNvCxnSpPr>
            <p:nvPr/>
          </p:nvCxnSpPr>
          <p:spPr>
            <a:xfrm rot="14815587" flipV="1">
              <a:off x="6278299" y="2090247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cxnSpLocks/>
            </p:cNvCxnSpPr>
            <p:nvPr/>
          </p:nvCxnSpPr>
          <p:spPr>
            <a:xfrm rot="20215587" flipV="1">
              <a:off x="6316518" y="2075914"/>
              <a:ext cx="73144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cxnSpLocks/>
            </p:cNvCxnSpPr>
            <p:nvPr/>
          </p:nvCxnSpPr>
          <p:spPr>
            <a:xfrm rot="14815587" flipV="1">
              <a:off x="6345072" y="2075238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cxnSpLocks/>
            </p:cNvCxnSpPr>
            <p:nvPr/>
          </p:nvCxnSpPr>
          <p:spPr>
            <a:xfrm rot="9415587" flipV="1">
              <a:off x="6299217" y="2063617"/>
              <a:ext cx="27425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cxnSpLocks noChangeAspect="1"/>
            </p:cNvCxnSpPr>
            <p:nvPr/>
          </p:nvCxnSpPr>
          <p:spPr>
            <a:xfrm rot="9415587" flipV="1">
              <a:off x="6320695" y="2112624"/>
              <a:ext cx="18281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Slide Number Placeholder 1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/>
          <p:nvPr/>
        </p:nvSpPr>
        <p:spPr>
          <a:xfrm>
            <a:off x="2222500" y="2374898"/>
            <a:ext cx="673100" cy="1854200"/>
          </a:xfrm>
          <a:prstGeom prst="arc">
            <a:avLst>
              <a:gd name="adj1" fmla="val 17302282"/>
              <a:gd name="adj2" fmla="val 4208200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2971801" y="2374898"/>
            <a:ext cx="673100" cy="1854200"/>
          </a:xfrm>
          <a:prstGeom prst="arc">
            <a:avLst>
              <a:gd name="adj1" fmla="val 17302282"/>
              <a:gd name="adj2" fmla="val 4208200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2472267" y="2374898"/>
            <a:ext cx="673100" cy="1854200"/>
          </a:xfrm>
          <a:prstGeom prst="arc">
            <a:avLst>
              <a:gd name="adj1" fmla="val 17302282"/>
              <a:gd name="adj2" fmla="val 420820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2722034" y="2374898"/>
            <a:ext cx="673100" cy="1854200"/>
          </a:xfrm>
          <a:prstGeom prst="arc">
            <a:avLst>
              <a:gd name="adj1" fmla="val 17302282"/>
              <a:gd name="adj2" fmla="val 420820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3221568" y="2374898"/>
            <a:ext cx="673100" cy="1854200"/>
          </a:xfrm>
          <a:prstGeom prst="arc">
            <a:avLst>
              <a:gd name="adj1" fmla="val 17302282"/>
              <a:gd name="adj2" fmla="val 420820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3471335" y="2374898"/>
            <a:ext cx="673100" cy="1854200"/>
          </a:xfrm>
          <a:prstGeom prst="arc">
            <a:avLst>
              <a:gd name="adj1" fmla="val 17302282"/>
              <a:gd name="adj2" fmla="val 420820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rot="16200000" flipV="1">
            <a:off x="2805097" y="3041137"/>
            <a:ext cx="152436" cy="13761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rot="16200000" flipV="1">
            <a:off x="3055710" y="3041137"/>
            <a:ext cx="152436" cy="13761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rot="16200000" flipV="1">
            <a:off x="3306323" y="3041137"/>
            <a:ext cx="152436" cy="13761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rot="16200000" flipV="1">
            <a:off x="3556936" y="3041137"/>
            <a:ext cx="152436" cy="13761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rot="16200000" flipV="1">
            <a:off x="3807549" y="3041137"/>
            <a:ext cx="152436" cy="13761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rot="16200000" flipV="1">
            <a:off x="4058160" y="3041137"/>
            <a:ext cx="152436" cy="13761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51129" y="28813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4056592" y="3259668"/>
            <a:ext cx="202139" cy="11010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86767" y="3043767"/>
            <a:ext cx="34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b="1">
              <a:latin typeface="Times"/>
              <a:cs typeface="Times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3299672" y="3259668"/>
            <a:ext cx="202139" cy="11010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3047365" y="3259668"/>
            <a:ext cx="202139" cy="11010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2795058" y="3259668"/>
            <a:ext cx="202139" cy="11010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3551979" y="3259668"/>
            <a:ext cx="202139" cy="11010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3804286" y="3259668"/>
            <a:ext cx="202139" cy="11010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89867" y="3297767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cxnSp>
        <p:nvCxnSpPr>
          <p:cNvPr id="29" name="Straight Arrow Connector 28"/>
          <p:cNvCxnSpPr>
            <a:cxnSpLocks noChangeAspect="1"/>
          </p:cNvCxnSpPr>
          <p:nvPr/>
        </p:nvCxnSpPr>
        <p:spPr>
          <a:xfrm flipV="1">
            <a:off x="4573058" y="3179234"/>
            <a:ext cx="370019" cy="201543"/>
          </a:xfrm>
          <a:prstGeom prst="straightConnector1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 noChangeAspect="1"/>
          </p:cNvCxnSpPr>
          <p:nvPr/>
        </p:nvCxnSpPr>
        <p:spPr>
          <a:xfrm>
            <a:off x="4924425" y="3179235"/>
            <a:ext cx="202139" cy="110103"/>
          </a:xfrm>
          <a:prstGeom prst="straightConnector1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4576232" y="3297766"/>
            <a:ext cx="520018" cy="86539"/>
          </a:xfrm>
          <a:prstGeom prst="line">
            <a:avLst/>
          </a:prstGeom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20166" y="3289302"/>
            <a:ext cx="367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η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>
              <a:latin typeface="Times"/>
              <a:cs typeface="Times"/>
            </a:endParaRPr>
          </a:p>
        </p:txBody>
      </p:sp>
      <p:cxnSp>
        <p:nvCxnSpPr>
          <p:cNvPr id="35" name="Straight Arrow Connector 34"/>
          <p:cNvCxnSpPr>
            <a:cxnSpLocks noChangeAspect="1"/>
          </p:cNvCxnSpPr>
          <p:nvPr/>
        </p:nvCxnSpPr>
        <p:spPr>
          <a:xfrm flipV="1">
            <a:off x="5834591" y="3357033"/>
            <a:ext cx="579868" cy="315845"/>
          </a:xfrm>
          <a:prstGeom prst="straightConnector1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 noChangeAspect="1"/>
          </p:cNvCxnSpPr>
          <p:nvPr/>
        </p:nvCxnSpPr>
        <p:spPr>
          <a:xfrm>
            <a:off x="6160558" y="3217335"/>
            <a:ext cx="256473" cy="139698"/>
          </a:xfrm>
          <a:prstGeom prst="straightConnector1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5808121" y="3638562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6125621" y="3194062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6726754" y="3194062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6443121" y="3638562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302933" y="3920067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52533" y="3920067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44117" y="3221567"/>
            <a:ext cx="34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80667" y="2986617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6425" y="2136775"/>
            <a:ext cx="2419350" cy="2025650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3155950" y="2238058"/>
            <a:ext cx="2406650" cy="1823085"/>
            <a:chOff x="3155950" y="2238058"/>
            <a:chExt cx="2406650" cy="182308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55950" y="2238058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155950" y="2339340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155950" y="2440622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55950" y="2541904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55950" y="2643186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155950" y="2744468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55950" y="2845750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55950" y="2947032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55950" y="3048314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55950" y="3149596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155950" y="3250879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155950" y="3352162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155950" y="3453445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55950" y="3554728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55950" y="3656011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155950" y="3757294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155950" y="3858577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155950" y="3959860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155950" y="4061143"/>
              <a:ext cx="2406650" cy="0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rot="16200000">
            <a:off x="2643727" y="3147255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>
            <a:off x="2744533" y="3147255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>
            <a:off x="2845339" y="3147255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>
            <a:off x="2946145" y="3147255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>
            <a:off x="3046951" y="3147255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>
            <a:off x="3147757" y="3147255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3248563" y="3147254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3349369" y="3147254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>
            <a:off x="3450175" y="3147254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3550981" y="3147254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>
            <a:off x="3651787" y="3147254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>
            <a:off x="3752593" y="3147254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>
            <a:off x="3853399" y="3147254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>
            <a:off x="3954205" y="3147254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>
            <a:off x="4055011" y="3147254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>
            <a:off x="4155817" y="3147255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>
            <a:off x="4256623" y="3147255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>
            <a:off x="4357429" y="3147255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4458235" y="3147255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>
            <a:off x="2542921" y="3147255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>
            <a:off x="2442115" y="3147255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>
            <a:off x="2341309" y="3147255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>
            <a:off x="2240503" y="3147255"/>
            <a:ext cx="2013457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654271" y="1824568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63920" y="1820334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54271" y="4135971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68960" y="4131737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3314700" y="2106085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4324349" y="2106085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5333999" y="2106085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3314700" y="3122085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324349" y="3122085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5333999" y="3122085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3314700" y="4138085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4324349" y="4138085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5333999" y="4138085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3822700" y="3625851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4832349" y="3625851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3822700" y="2614085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4832349" y="2614085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4021666" y="2207686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5031315" y="2207686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3416298" y="2415120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4425947" y="2415120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4123263" y="2512488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5132912" y="2512488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3517894" y="2715689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4527543" y="2715689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4224858" y="2817290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5234507" y="2817290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3619489" y="3020492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4629138" y="3020492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3619487" y="3227928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4629136" y="3227928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3920052" y="3325297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4929701" y="3325297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4224850" y="3422666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5234499" y="3422666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3517881" y="3524269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4526471" y="3524269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5535061" y="3524269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3115714" y="3727470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4124304" y="3727470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5132894" y="3727470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3416281" y="3829071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4424871" y="3829071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5433461" y="3829071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3716848" y="3930672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25438" y="3930672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4021648" y="4032273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5030238" y="4032273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3920058" y="2918890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4929707" y="2918890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3721099" y="2309286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4730748" y="2309286"/>
            <a:ext cx="63500" cy="63500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/>
          <p:cNvGrpSpPr/>
          <p:nvPr/>
        </p:nvGrpSpPr>
        <p:grpSpPr>
          <a:xfrm>
            <a:off x="3141266" y="2235200"/>
            <a:ext cx="2423982" cy="1830082"/>
            <a:chOff x="3141266" y="2235200"/>
            <a:chExt cx="2423982" cy="1830082"/>
          </a:xfrm>
        </p:grpSpPr>
        <p:cxnSp>
          <p:nvCxnSpPr>
            <p:cNvPr id="107" name="Straight Connector 106"/>
            <p:cNvCxnSpPr>
              <a:cxnSpLocks/>
            </p:cNvCxnSpPr>
            <p:nvPr/>
          </p:nvCxnSpPr>
          <p:spPr>
            <a:xfrm rot="5400000" flipV="1">
              <a:off x="4655899" y="2231736"/>
              <a:ext cx="103137" cy="110065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cxnSpLocks/>
            </p:cNvCxnSpPr>
            <p:nvPr/>
          </p:nvCxnSpPr>
          <p:spPr>
            <a:xfrm rot="5400000" flipV="1">
              <a:off x="5159666" y="2739737"/>
              <a:ext cx="103137" cy="110065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cxnSpLocks/>
            </p:cNvCxnSpPr>
            <p:nvPr/>
          </p:nvCxnSpPr>
          <p:spPr>
            <a:xfrm flipV="1">
              <a:off x="4956466" y="2235971"/>
              <a:ext cx="103137" cy="110065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cxnSpLocks/>
            </p:cNvCxnSpPr>
            <p:nvPr/>
          </p:nvCxnSpPr>
          <p:spPr>
            <a:xfrm flipV="1">
              <a:off x="4456932" y="2739738"/>
              <a:ext cx="103137" cy="110065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cxnSpLocks noChangeAspect="1"/>
            </p:cNvCxnSpPr>
            <p:nvPr/>
          </p:nvCxnSpPr>
          <p:spPr>
            <a:xfrm flipV="1">
              <a:off x="3652599" y="3891209"/>
              <a:ext cx="163113" cy="174073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cxnSpLocks/>
            </p:cNvCxnSpPr>
            <p:nvPr/>
          </p:nvCxnSpPr>
          <p:spPr>
            <a:xfrm rot="16200000" flipV="1">
              <a:off x="4956465" y="2942938"/>
              <a:ext cx="103137" cy="110065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cxnSpLocks/>
            </p:cNvCxnSpPr>
            <p:nvPr/>
          </p:nvCxnSpPr>
          <p:spPr>
            <a:xfrm rot="16200000" flipV="1">
              <a:off x="4452697" y="2439172"/>
              <a:ext cx="103137" cy="110065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cxnSpLocks/>
            </p:cNvCxnSpPr>
            <p:nvPr/>
          </p:nvCxnSpPr>
          <p:spPr>
            <a:xfrm rot="10800000" flipV="1">
              <a:off x="5159662" y="2443406"/>
              <a:ext cx="103137" cy="110065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cxnSpLocks/>
            </p:cNvCxnSpPr>
            <p:nvPr/>
          </p:nvCxnSpPr>
          <p:spPr>
            <a:xfrm rot="10800000" flipV="1">
              <a:off x="4655892" y="2947174"/>
              <a:ext cx="103137" cy="110065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cxnSpLocks/>
            </p:cNvCxnSpPr>
            <p:nvPr/>
          </p:nvCxnSpPr>
          <p:spPr>
            <a:xfrm rot="10800000" flipV="1">
              <a:off x="3651417" y="3048771"/>
              <a:ext cx="404881" cy="0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cxnSpLocks/>
            </p:cNvCxnSpPr>
            <p:nvPr/>
          </p:nvCxnSpPr>
          <p:spPr>
            <a:xfrm rot="10800000" flipV="1">
              <a:off x="4657776" y="3251967"/>
              <a:ext cx="404881" cy="0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cxnSpLocks/>
            </p:cNvCxnSpPr>
            <p:nvPr/>
          </p:nvCxnSpPr>
          <p:spPr>
            <a:xfrm rot="10800000" flipV="1">
              <a:off x="5160367" y="3759963"/>
              <a:ext cx="404881" cy="0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cxnSpLocks/>
            </p:cNvCxnSpPr>
            <p:nvPr/>
          </p:nvCxnSpPr>
          <p:spPr>
            <a:xfrm flipV="1">
              <a:off x="4655426" y="4064759"/>
              <a:ext cx="404881" cy="0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cxnSpLocks/>
            </p:cNvCxnSpPr>
            <p:nvPr/>
          </p:nvCxnSpPr>
          <p:spPr>
            <a:xfrm flipV="1">
              <a:off x="5154968" y="3556760"/>
              <a:ext cx="404881" cy="0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cxnSpLocks/>
            </p:cNvCxnSpPr>
            <p:nvPr/>
          </p:nvCxnSpPr>
          <p:spPr>
            <a:xfrm rot="10800000" flipV="1">
              <a:off x="3856165" y="3658366"/>
              <a:ext cx="596896" cy="0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cxnSpLocks/>
            </p:cNvCxnSpPr>
            <p:nvPr/>
          </p:nvCxnSpPr>
          <p:spPr>
            <a:xfrm flipV="1">
              <a:off x="4757036" y="3353560"/>
              <a:ext cx="203709" cy="0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cxnSpLocks/>
            </p:cNvCxnSpPr>
            <p:nvPr/>
          </p:nvCxnSpPr>
          <p:spPr>
            <a:xfrm flipV="1">
              <a:off x="5256572" y="3861560"/>
              <a:ext cx="203709" cy="0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cxnSpLocks/>
            </p:cNvCxnSpPr>
            <p:nvPr/>
          </p:nvCxnSpPr>
          <p:spPr>
            <a:xfrm rot="10800000" flipV="1">
              <a:off x="5260806" y="3455159"/>
              <a:ext cx="203709" cy="0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cxnSpLocks/>
            </p:cNvCxnSpPr>
            <p:nvPr/>
          </p:nvCxnSpPr>
          <p:spPr>
            <a:xfrm rot="10800000" flipV="1">
              <a:off x="4752805" y="3963159"/>
              <a:ext cx="203709" cy="0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/>
            </p:cNvCxnSpPr>
            <p:nvPr/>
          </p:nvCxnSpPr>
          <p:spPr>
            <a:xfrm rot="10800000" flipV="1">
              <a:off x="4054303" y="4060525"/>
              <a:ext cx="203709" cy="0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cxnSpLocks/>
            </p:cNvCxnSpPr>
            <p:nvPr/>
          </p:nvCxnSpPr>
          <p:spPr>
            <a:xfrm rot="10800000" flipV="1">
              <a:off x="3141266" y="3759958"/>
              <a:ext cx="414014" cy="0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cxnSpLocks/>
            </p:cNvCxnSpPr>
            <p:nvPr/>
          </p:nvCxnSpPr>
          <p:spPr>
            <a:xfrm rot="10800000" flipV="1">
              <a:off x="3753737" y="3963158"/>
              <a:ext cx="203709" cy="0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cxnSpLocks/>
            </p:cNvCxnSpPr>
            <p:nvPr/>
          </p:nvCxnSpPr>
          <p:spPr>
            <a:xfrm rot="5400000" flipV="1">
              <a:off x="4354872" y="3548292"/>
              <a:ext cx="203709" cy="0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cxnSpLocks/>
            </p:cNvCxnSpPr>
            <p:nvPr/>
          </p:nvCxnSpPr>
          <p:spPr>
            <a:xfrm rot="5400000" flipV="1">
              <a:off x="4151675" y="3954694"/>
              <a:ext cx="203709" cy="0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cxnSpLocks/>
            </p:cNvCxnSpPr>
            <p:nvPr/>
          </p:nvCxnSpPr>
          <p:spPr>
            <a:xfrm rot="10800000" flipV="1">
              <a:off x="3450299" y="3861559"/>
              <a:ext cx="414014" cy="0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Slide Number Placeholder 1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701637" y="3781425"/>
            <a:ext cx="48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x, 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84337" y="3781425"/>
            <a:ext cx="48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x, 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76628" y="3250142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 rot="18935624">
            <a:off x="2978819" y="3125163"/>
            <a:ext cx="623443" cy="623443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cxnSpLocks noChangeAspect="1"/>
          </p:cNvCxnSpPr>
          <p:nvPr/>
        </p:nvCxnSpPr>
        <p:spPr>
          <a:xfrm rot="10800000">
            <a:off x="3073857" y="2783285"/>
            <a:ext cx="170999" cy="17373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 noChangeAspect="1"/>
          </p:cNvCxnSpPr>
          <p:nvPr/>
        </p:nvCxnSpPr>
        <p:spPr>
          <a:xfrm rot="5400000">
            <a:off x="3080207" y="3916760"/>
            <a:ext cx="170999" cy="17373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49577" y="274320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3377" y="3848101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10" name="Oval 9"/>
          <p:cNvSpPr/>
          <p:nvPr/>
        </p:nvSpPr>
        <p:spPr>
          <a:xfrm>
            <a:off x="3257552" y="297180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89352" y="3405187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57552" y="3838575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28927" y="3405187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57552" y="3405187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712213" y="3428048"/>
            <a:ext cx="17779" cy="17779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11650" y="3152775"/>
            <a:ext cx="895350" cy="622300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308475" y="3146425"/>
            <a:ext cx="898525" cy="628650"/>
          </a:xfrm>
          <a:prstGeom prst="line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0"/>
            <a:endCxn id="17" idx="3"/>
          </p:cNvCxnSpPr>
          <p:nvPr/>
        </p:nvCxnSpPr>
        <p:spPr>
          <a:xfrm rot="16200000" flipH="1">
            <a:off x="4827587" y="3084513"/>
            <a:ext cx="311150" cy="447675"/>
          </a:xfrm>
          <a:prstGeom prst="line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1"/>
            <a:endCxn id="17" idx="2"/>
          </p:cNvCxnSpPr>
          <p:nvPr/>
        </p:nvCxnSpPr>
        <p:spPr>
          <a:xfrm rot="10800000" flipH="1" flipV="1">
            <a:off x="4311649" y="3463925"/>
            <a:ext cx="447675" cy="311150"/>
          </a:xfrm>
          <a:prstGeom prst="line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rot="16200000">
            <a:off x="5096839" y="2990167"/>
            <a:ext cx="216719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93762" y="2720975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59375" y="3635375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rot="10800000">
            <a:off x="4801564" y="3847416"/>
            <a:ext cx="216719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" idx="0"/>
          </p:cNvCxnSpPr>
          <p:nvPr/>
        </p:nvCxnSpPr>
        <p:spPr>
          <a:xfrm rot="16200000" flipH="1">
            <a:off x="4445000" y="3467100"/>
            <a:ext cx="62865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283075" y="312420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727575" y="312420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75250" y="312420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283075" y="343535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27575" y="343535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75250" y="343535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83075" y="374650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7575" y="374650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75250" y="374650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cxnSpLocks/>
          </p:cNvCxnSpPr>
          <p:nvPr/>
        </p:nvCxnSpPr>
        <p:spPr>
          <a:xfrm rot="16200000">
            <a:off x="6620840" y="3590242"/>
            <a:ext cx="216719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711412" y="3333750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86550" y="3629025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</a:p>
        </p:txBody>
      </p:sp>
      <p:cxnSp>
        <p:nvCxnSpPr>
          <p:cNvPr id="45" name="Straight Arrow Connector 44"/>
          <p:cNvCxnSpPr>
            <a:cxnSpLocks/>
          </p:cNvCxnSpPr>
          <p:nvPr/>
        </p:nvCxnSpPr>
        <p:spPr>
          <a:xfrm rot="10800000">
            <a:off x="6058864" y="3847417"/>
            <a:ext cx="216719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587587" y="2984500"/>
            <a:ext cx="565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r>
              <a:rPr lang="en-US" sz="1400" i="1">
                <a:latin typeface="Times"/>
                <a:cs typeface="Times"/>
              </a:rPr>
              <a:t>, y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 rot="16200000" flipV="1">
            <a:off x="6513654" y="3154503"/>
            <a:ext cx="194358" cy="7523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>
          <a:xfrm rot="10800000" flipV="1">
            <a:off x="6492875" y="3793061"/>
            <a:ext cx="189110" cy="70914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412962" y="3768725"/>
            <a:ext cx="3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5829300" y="3127375"/>
            <a:ext cx="898525" cy="628650"/>
          </a:xfrm>
          <a:prstGeom prst="line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5526574" y="3453525"/>
            <a:ext cx="62405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V="1">
            <a:off x="5838825" y="3761993"/>
            <a:ext cx="857250" cy="38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V="1">
            <a:off x="6153341" y="3187509"/>
            <a:ext cx="844551" cy="29883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V="1">
            <a:off x="5832249" y="2920240"/>
            <a:ext cx="597126" cy="21031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6" idx="0"/>
          </p:cNvCxnSpPr>
          <p:nvPr/>
        </p:nvCxnSpPr>
        <p:spPr>
          <a:xfrm rot="16200000" flipH="1" flipV="1">
            <a:off x="6117540" y="3606115"/>
            <a:ext cx="324993" cy="226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V="1">
            <a:off x="6280340" y="3333752"/>
            <a:ext cx="298260" cy="10813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805487" y="310515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248400" y="341630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696075" y="372745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397625" y="2892425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546850" y="3309938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100763" y="2998788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805487" y="3419475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805487" y="373380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51575" y="373380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578102" y="36639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60800" y="36639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441950" y="3663950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24" name="Straight Connector 23"/>
          <p:cNvCxnSpPr>
            <a:cxnSpLocks noChangeAspect="1"/>
          </p:cNvCxnSpPr>
          <p:nvPr/>
        </p:nvCxnSpPr>
        <p:spPr>
          <a:xfrm>
            <a:off x="4309533" y="3151594"/>
            <a:ext cx="445809" cy="311908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stealth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4288367" y="3230033"/>
            <a:ext cx="50800" cy="1693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971923" y="3153303"/>
          <a:ext cx="457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4" imgW="457200" imgH="330200" progId="Equation.3">
                  <p:embed/>
                </p:oleObj>
              </mc:Choice>
              <mc:Fallback>
                <p:oleObj name="Equation" r:id="rId4" imgW="457200" imgH="330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3" y="3153303"/>
                        <a:ext cx="457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4077230" y="1616075"/>
            <a:ext cx="330729" cy="202671"/>
          </a:xfrm>
          <a:custGeom>
            <a:avLst/>
            <a:gdLst>
              <a:gd name="connsiteX0" fmla="*/ 321204 w 330729"/>
              <a:gd name="connsiteY0" fmla="*/ 7408 h 202671"/>
              <a:gd name="connsiteX1" fmla="*/ 222779 w 330729"/>
              <a:gd name="connsiteY1" fmla="*/ 10583 h 202671"/>
              <a:gd name="connsiteX2" fmla="*/ 133879 w 330729"/>
              <a:gd name="connsiteY2" fmla="*/ 7408 h 202671"/>
              <a:gd name="connsiteX3" fmla="*/ 95779 w 330729"/>
              <a:gd name="connsiteY3" fmla="*/ 7408 h 202671"/>
              <a:gd name="connsiteX4" fmla="*/ 83079 w 330729"/>
              <a:gd name="connsiteY4" fmla="*/ 20108 h 202671"/>
              <a:gd name="connsiteX5" fmla="*/ 76729 w 330729"/>
              <a:gd name="connsiteY5" fmla="*/ 45508 h 202671"/>
              <a:gd name="connsiteX6" fmla="*/ 54504 w 330729"/>
              <a:gd name="connsiteY6" fmla="*/ 86783 h 202671"/>
              <a:gd name="connsiteX7" fmla="*/ 41804 w 330729"/>
              <a:gd name="connsiteY7" fmla="*/ 124883 h 202671"/>
              <a:gd name="connsiteX8" fmla="*/ 19579 w 330729"/>
              <a:gd name="connsiteY8" fmla="*/ 172508 h 202671"/>
              <a:gd name="connsiteX9" fmla="*/ 3704 w 330729"/>
              <a:gd name="connsiteY9" fmla="*/ 191558 h 202671"/>
              <a:gd name="connsiteX10" fmla="*/ 3704 w 330729"/>
              <a:gd name="connsiteY10" fmla="*/ 197908 h 202671"/>
              <a:gd name="connsiteX11" fmla="*/ 25929 w 330729"/>
              <a:gd name="connsiteY11" fmla="*/ 201083 h 202671"/>
              <a:gd name="connsiteX12" fmla="*/ 60854 w 330729"/>
              <a:gd name="connsiteY12" fmla="*/ 188383 h 202671"/>
              <a:gd name="connsiteX13" fmla="*/ 130704 w 330729"/>
              <a:gd name="connsiteY13" fmla="*/ 159808 h 202671"/>
              <a:gd name="connsiteX14" fmla="*/ 206904 w 330729"/>
              <a:gd name="connsiteY14" fmla="*/ 131233 h 202671"/>
              <a:gd name="connsiteX15" fmla="*/ 257704 w 330729"/>
              <a:gd name="connsiteY15" fmla="*/ 89958 h 202671"/>
              <a:gd name="connsiteX16" fmla="*/ 279929 w 330729"/>
              <a:gd name="connsiteY16" fmla="*/ 55033 h 202671"/>
              <a:gd name="connsiteX17" fmla="*/ 321204 w 330729"/>
              <a:gd name="connsiteY17" fmla="*/ 7408 h 20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0729" h="202671">
                <a:moveTo>
                  <a:pt x="321204" y="7408"/>
                </a:moveTo>
                <a:cubicBezTo>
                  <a:pt x="311679" y="0"/>
                  <a:pt x="254000" y="10583"/>
                  <a:pt x="222779" y="10583"/>
                </a:cubicBezTo>
                <a:cubicBezTo>
                  <a:pt x="191558" y="10583"/>
                  <a:pt x="155046" y="7937"/>
                  <a:pt x="133879" y="7408"/>
                </a:cubicBezTo>
                <a:cubicBezTo>
                  <a:pt x="112712" y="6879"/>
                  <a:pt x="104246" y="5291"/>
                  <a:pt x="95779" y="7408"/>
                </a:cubicBezTo>
                <a:cubicBezTo>
                  <a:pt x="87312" y="9525"/>
                  <a:pt x="86254" y="13758"/>
                  <a:pt x="83079" y="20108"/>
                </a:cubicBezTo>
                <a:cubicBezTo>
                  <a:pt x="79904" y="26458"/>
                  <a:pt x="81491" y="34396"/>
                  <a:pt x="76729" y="45508"/>
                </a:cubicBezTo>
                <a:cubicBezTo>
                  <a:pt x="71967" y="56620"/>
                  <a:pt x="60325" y="73554"/>
                  <a:pt x="54504" y="86783"/>
                </a:cubicBezTo>
                <a:cubicBezTo>
                  <a:pt x="48683" y="100012"/>
                  <a:pt x="47625" y="110596"/>
                  <a:pt x="41804" y="124883"/>
                </a:cubicBezTo>
                <a:cubicBezTo>
                  <a:pt x="35983" y="139170"/>
                  <a:pt x="25929" y="161396"/>
                  <a:pt x="19579" y="172508"/>
                </a:cubicBezTo>
                <a:cubicBezTo>
                  <a:pt x="13229" y="183620"/>
                  <a:pt x="6350" y="187325"/>
                  <a:pt x="3704" y="191558"/>
                </a:cubicBezTo>
                <a:cubicBezTo>
                  <a:pt x="1058" y="195791"/>
                  <a:pt x="0" y="196321"/>
                  <a:pt x="3704" y="197908"/>
                </a:cubicBezTo>
                <a:cubicBezTo>
                  <a:pt x="7408" y="199495"/>
                  <a:pt x="16404" y="202671"/>
                  <a:pt x="25929" y="201083"/>
                </a:cubicBezTo>
                <a:cubicBezTo>
                  <a:pt x="35454" y="199496"/>
                  <a:pt x="43392" y="195262"/>
                  <a:pt x="60854" y="188383"/>
                </a:cubicBezTo>
                <a:cubicBezTo>
                  <a:pt x="78316" y="181504"/>
                  <a:pt x="106362" y="169333"/>
                  <a:pt x="130704" y="159808"/>
                </a:cubicBezTo>
                <a:cubicBezTo>
                  <a:pt x="155046" y="150283"/>
                  <a:pt x="185737" y="142875"/>
                  <a:pt x="206904" y="131233"/>
                </a:cubicBezTo>
                <a:cubicBezTo>
                  <a:pt x="228071" y="119591"/>
                  <a:pt x="245533" y="102658"/>
                  <a:pt x="257704" y="89958"/>
                </a:cubicBezTo>
                <a:cubicBezTo>
                  <a:pt x="269875" y="77258"/>
                  <a:pt x="269346" y="67204"/>
                  <a:pt x="279929" y="55033"/>
                </a:cubicBezTo>
                <a:cubicBezTo>
                  <a:pt x="290512" y="42862"/>
                  <a:pt x="330729" y="14816"/>
                  <a:pt x="321204" y="74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178301" y="1547283"/>
            <a:ext cx="236008" cy="91017"/>
          </a:xfrm>
          <a:custGeom>
            <a:avLst/>
            <a:gdLst>
              <a:gd name="connsiteX0" fmla="*/ 223308 w 236008"/>
              <a:gd name="connsiteY0" fmla="*/ 82550 h 91017"/>
              <a:gd name="connsiteX1" fmla="*/ 194733 w 236008"/>
              <a:gd name="connsiteY1" fmla="*/ 28575 h 91017"/>
              <a:gd name="connsiteX2" fmla="*/ 128058 w 236008"/>
              <a:gd name="connsiteY2" fmla="*/ 3175 h 91017"/>
              <a:gd name="connsiteX3" fmla="*/ 61383 w 236008"/>
              <a:gd name="connsiteY3" fmla="*/ 9525 h 91017"/>
              <a:gd name="connsiteX4" fmla="*/ 23283 w 236008"/>
              <a:gd name="connsiteY4" fmla="*/ 41275 h 91017"/>
              <a:gd name="connsiteX5" fmla="*/ 4233 w 236008"/>
              <a:gd name="connsiteY5" fmla="*/ 63500 h 91017"/>
              <a:gd name="connsiteX6" fmla="*/ 1058 w 236008"/>
              <a:gd name="connsiteY6" fmla="*/ 73025 h 91017"/>
              <a:gd name="connsiteX7" fmla="*/ 10583 w 236008"/>
              <a:gd name="connsiteY7" fmla="*/ 76200 h 91017"/>
              <a:gd name="connsiteX8" fmla="*/ 58208 w 236008"/>
              <a:gd name="connsiteY8" fmla="*/ 79375 h 91017"/>
              <a:gd name="connsiteX9" fmla="*/ 118533 w 236008"/>
              <a:gd name="connsiteY9" fmla="*/ 79375 h 91017"/>
              <a:gd name="connsiteX10" fmla="*/ 223308 w 236008"/>
              <a:gd name="connsiteY10" fmla="*/ 82550 h 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008" h="91017">
                <a:moveTo>
                  <a:pt x="223308" y="82550"/>
                </a:moveTo>
                <a:cubicBezTo>
                  <a:pt x="236008" y="74083"/>
                  <a:pt x="210608" y="41804"/>
                  <a:pt x="194733" y="28575"/>
                </a:cubicBezTo>
                <a:cubicBezTo>
                  <a:pt x="178858" y="15346"/>
                  <a:pt x="150283" y="6350"/>
                  <a:pt x="128058" y="3175"/>
                </a:cubicBezTo>
                <a:cubicBezTo>
                  <a:pt x="105833" y="0"/>
                  <a:pt x="78845" y="3175"/>
                  <a:pt x="61383" y="9525"/>
                </a:cubicBezTo>
                <a:cubicBezTo>
                  <a:pt x="43921" y="15875"/>
                  <a:pt x="32808" y="32279"/>
                  <a:pt x="23283" y="41275"/>
                </a:cubicBezTo>
                <a:cubicBezTo>
                  <a:pt x="13758" y="50271"/>
                  <a:pt x="7937" y="58208"/>
                  <a:pt x="4233" y="63500"/>
                </a:cubicBezTo>
                <a:cubicBezTo>
                  <a:pt x="529" y="68792"/>
                  <a:pt x="0" y="70908"/>
                  <a:pt x="1058" y="73025"/>
                </a:cubicBezTo>
                <a:cubicBezTo>
                  <a:pt x="2116" y="75142"/>
                  <a:pt x="1058" y="75142"/>
                  <a:pt x="10583" y="76200"/>
                </a:cubicBezTo>
                <a:cubicBezTo>
                  <a:pt x="20108" y="77258"/>
                  <a:pt x="40216" y="78846"/>
                  <a:pt x="58208" y="79375"/>
                </a:cubicBezTo>
                <a:cubicBezTo>
                  <a:pt x="76200" y="79904"/>
                  <a:pt x="98954" y="79904"/>
                  <a:pt x="118533" y="79375"/>
                </a:cubicBezTo>
                <a:cubicBezTo>
                  <a:pt x="138112" y="78846"/>
                  <a:pt x="210608" y="91017"/>
                  <a:pt x="223308" y="825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401484" y="1258358"/>
            <a:ext cx="1635125" cy="733425"/>
          </a:xfrm>
          <a:custGeom>
            <a:avLst/>
            <a:gdLst>
              <a:gd name="connsiteX0" fmla="*/ 508000 w 1635125"/>
              <a:gd name="connsiteY0" fmla="*/ 365125 h 733425"/>
              <a:gd name="connsiteX1" fmla="*/ 0 w 1635125"/>
              <a:gd name="connsiteY1" fmla="*/ 733425 h 733425"/>
              <a:gd name="connsiteX2" fmla="*/ 631825 w 1635125"/>
              <a:gd name="connsiteY2" fmla="*/ 730250 h 733425"/>
              <a:gd name="connsiteX3" fmla="*/ 1635125 w 1635125"/>
              <a:gd name="connsiteY3" fmla="*/ 0 h 733425"/>
              <a:gd name="connsiteX4" fmla="*/ 1006475 w 1635125"/>
              <a:gd name="connsiteY4" fmla="*/ 3175 h 733425"/>
              <a:gd name="connsiteX5" fmla="*/ 850900 w 1635125"/>
              <a:gd name="connsiteY5" fmla="*/ 12065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125" h="733425">
                <a:moveTo>
                  <a:pt x="508000" y="365125"/>
                </a:moveTo>
                <a:lnTo>
                  <a:pt x="0" y="733425"/>
                </a:lnTo>
                <a:lnTo>
                  <a:pt x="631825" y="730250"/>
                </a:lnTo>
                <a:lnTo>
                  <a:pt x="1635125" y="0"/>
                </a:lnTo>
                <a:lnTo>
                  <a:pt x="1006475" y="3175"/>
                </a:lnTo>
                <a:lnTo>
                  <a:pt x="850900" y="120650"/>
                </a:lnTo>
              </a:path>
            </a:pathLst>
          </a:cu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3922185" y="1391707"/>
            <a:ext cx="307975" cy="2254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3912661" y="1626658"/>
            <a:ext cx="615948" cy="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658659" y="1379008"/>
            <a:ext cx="1314450" cy="666750"/>
          </a:xfrm>
          <a:custGeom>
            <a:avLst/>
            <a:gdLst>
              <a:gd name="connsiteX0" fmla="*/ 520700 w 1314450"/>
              <a:gd name="connsiteY0" fmla="*/ 517525 h 666750"/>
              <a:gd name="connsiteX1" fmla="*/ 666750 w 1314450"/>
              <a:gd name="connsiteY1" fmla="*/ 666750 h 666750"/>
              <a:gd name="connsiteX2" fmla="*/ 1314450 w 1314450"/>
              <a:gd name="connsiteY2" fmla="*/ 666750 h 666750"/>
              <a:gd name="connsiteX3" fmla="*/ 612775 w 1314450"/>
              <a:gd name="connsiteY3" fmla="*/ 3175 h 666750"/>
              <a:gd name="connsiteX4" fmla="*/ 0 w 1314450"/>
              <a:gd name="connsiteY4" fmla="*/ 0 h 666750"/>
              <a:gd name="connsiteX5" fmla="*/ 247650 w 1314450"/>
              <a:gd name="connsiteY5" fmla="*/ 2476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450" h="666750">
                <a:moveTo>
                  <a:pt x="520700" y="517525"/>
                </a:moveTo>
                <a:lnTo>
                  <a:pt x="666750" y="666750"/>
                </a:lnTo>
                <a:lnTo>
                  <a:pt x="1314450" y="666750"/>
                </a:lnTo>
                <a:lnTo>
                  <a:pt x="612775" y="3175"/>
                </a:lnTo>
                <a:lnTo>
                  <a:pt x="0" y="0"/>
                </a:lnTo>
                <a:lnTo>
                  <a:pt x="247650" y="247650"/>
                </a:lnTo>
              </a:path>
            </a:pathLst>
          </a:custGeom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176184" y="1404408"/>
            <a:ext cx="44450" cy="219075"/>
          </a:xfrm>
          <a:custGeom>
            <a:avLst/>
            <a:gdLst>
              <a:gd name="connsiteX0" fmla="*/ 44450 w 44450"/>
              <a:gd name="connsiteY0" fmla="*/ 0 h 219075"/>
              <a:gd name="connsiteX1" fmla="*/ 15875 w 44450"/>
              <a:gd name="connsiteY1" fmla="*/ 149225 h 219075"/>
              <a:gd name="connsiteX2" fmla="*/ 0 w 44450"/>
              <a:gd name="connsiteY2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" h="219075">
                <a:moveTo>
                  <a:pt x="44450" y="0"/>
                </a:moveTo>
                <a:cubicBezTo>
                  <a:pt x="33866" y="56356"/>
                  <a:pt x="23283" y="112713"/>
                  <a:pt x="15875" y="149225"/>
                </a:cubicBezTo>
                <a:cubicBezTo>
                  <a:pt x="8467" y="185737"/>
                  <a:pt x="4233" y="202406"/>
                  <a:pt x="0" y="219075"/>
                </a:cubicBezTo>
              </a:path>
            </a:pathLst>
          </a:cu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963459" y="1623483"/>
            <a:ext cx="206375" cy="352425"/>
          </a:xfrm>
          <a:custGeom>
            <a:avLst/>
            <a:gdLst>
              <a:gd name="connsiteX0" fmla="*/ 206375 w 206375"/>
              <a:gd name="connsiteY0" fmla="*/ 0 h 352425"/>
              <a:gd name="connsiteX1" fmla="*/ 139700 w 206375"/>
              <a:gd name="connsiteY1" fmla="*/ 149225 h 352425"/>
              <a:gd name="connsiteX2" fmla="*/ 0 w 206375"/>
              <a:gd name="connsiteY2" fmla="*/ 35242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375" h="352425">
                <a:moveTo>
                  <a:pt x="206375" y="0"/>
                </a:moveTo>
                <a:cubicBezTo>
                  <a:pt x="190235" y="45244"/>
                  <a:pt x="174096" y="90488"/>
                  <a:pt x="139700" y="149225"/>
                </a:cubicBezTo>
                <a:cubicBezTo>
                  <a:pt x="105304" y="207962"/>
                  <a:pt x="0" y="352425"/>
                  <a:pt x="0" y="352425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84109" y="1633008"/>
            <a:ext cx="307975" cy="187325"/>
          </a:xfrm>
          <a:custGeom>
            <a:avLst/>
            <a:gdLst>
              <a:gd name="connsiteX0" fmla="*/ 307975 w 307975"/>
              <a:gd name="connsiteY0" fmla="*/ 0 h 187325"/>
              <a:gd name="connsiteX1" fmla="*/ 219075 w 307975"/>
              <a:gd name="connsiteY1" fmla="*/ 88900 h 187325"/>
              <a:gd name="connsiteX2" fmla="*/ 92075 w 307975"/>
              <a:gd name="connsiteY2" fmla="*/ 161925 h 187325"/>
              <a:gd name="connsiteX3" fmla="*/ 0 w 307975"/>
              <a:gd name="connsiteY3" fmla="*/ 187325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" h="187325">
                <a:moveTo>
                  <a:pt x="307975" y="0"/>
                </a:moveTo>
                <a:cubicBezTo>
                  <a:pt x="281516" y="30956"/>
                  <a:pt x="255058" y="61913"/>
                  <a:pt x="219075" y="88900"/>
                </a:cubicBezTo>
                <a:cubicBezTo>
                  <a:pt x="183092" y="115887"/>
                  <a:pt x="128587" y="145521"/>
                  <a:pt x="92075" y="161925"/>
                </a:cubicBezTo>
                <a:cubicBezTo>
                  <a:pt x="55563" y="178329"/>
                  <a:pt x="0" y="187325"/>
                  <a:pt x="0" y="187325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20347848">
            <a:off x="4160954" y="1546447"/>
            <a:ext cx="242911" cy="242911"/>
          </a:xfrm>
          <a:prstGeom prst="arc">
            <a:avLst>
              <a:gd name="adj1" fmla="val 13367780"/>
              <a:gd name="adj2" fmla="val 0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90536" y="1627718"/>
            <a:ext cx="173478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973516" y="1881187"/>
            <a:ext cx="84665" cy="53977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075646" y="1712000"/>
            <a:ext cx="93809" cy="44833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890559" y="1536171"/>
          <a:ext cx="368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Equation" r:id="rId4" imgW="368300" imgH="177800" progId="Equation.3">
                  <p:embed/>
                </p:oleObj>
              </mc:Choice>
              <mc:Fallback>
                <p:oleObj name="Equation" r:id="rId4" imgW="3683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0559" y="1536171"/>
                        <a:ext cx="368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357159" y="1207558"/>
            <a:ext cx="51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(112)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4223961" y="1715177"/>
            <a:ext cx="88749" cy="59794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731684" y="1347258"/>
            <a:ext cx="400050" cy="6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3741209" y="1250807"/>
          <a:ext cx="381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Equation" r:id="rId6" imgW="381000" imgH="190500" progId="Equation.3">
                  <p:embed/>
                </p:oleObj>
              </mc:Choice>
              <mc:Fallback>
                <p:oleObj name="Equation" r:id="rId6" imgW="381000" imgH="190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209" y="1250807"/>
                        <a:ext cx="381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 rot="2776212">
            <a:off x="4668305" y="1836065"/>
            <a:ext cx="255377" cy="613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4480984" y="1694921"/>
          <a:ext cx="762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Equation" r:id="rId8" imgW="762000" imgH="330200" progId="Equation.3">
                  <p:embed/>
                </p:oleObj>
              </mc:Choice>
              <mc:Fallback>
                <p:oleObj name="Equation" r:id="rId8" imgW="762000" imgH="330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984" y="1694921"/>
                        <a:ext cx="762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 rot="19266602" flipH="1">
            <a:off x="3513178" y="1763335"/>
            <a:ext cx="302108" cy="6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3803651" y="1779058"/>
            <a:ext cx="283633" cy="3386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2906184" y="1961621"/>
          <a:ext cx="800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Equation" r:id="rId10" imgW="800100" imgH="330200" progId="Equation.3">
                  <p:embed/>
                </p:oleObj>
              </mc:Choice>
              <mc:Fallback>
                <p:oleObj name="Equation" r:id="rId10" imgW="800100" imgH="330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184" y="1961621"/>
                        <a:ext cx="800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3030009" y="1640946"/>
          <a:ext cx="774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Equation" r:id="rId12" imgW="774700" imgH="330200" progId="Equation.3">
                  <p:embed/>
                </p:oleObj>
              </mc:Choice>
              <mc:Fallback>
                <p:oleObj name="Equation" r:id="rId12" imgW="774700" imgH="330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009" y="1640946"/>
                        <a:ext cx="774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Freeform 98"/>
          <p:cNvSpPr/>
          <p:nvPr/>
        </p:nvSpPr>
        <p:spPr>
          <a:xfrm>
            <a:off x="3708401" y="1898650"/>
            <a:ext cx="273050" cy="209550"/>
          </a:xfrm>
          <a:custGeom>
            <a:avLst/>
            <a:gdLst>
              <a:gd name="connsiteX0" fmla="*/ 273050 w 273050"/>
              <a:gd name="connsiteY0" fmla="*/ 6350 h 209550"/>
              <a:gd name="connsiteX1" fmla="*/ 203200 w 273050"/>
              <a:gd name="connsiteY1" fmla="*/ 0 h 209550"/>
              <a:gd name="connsiteX2" fmla="*/ 0 w 273050"/>
              <a:gd name="connsiteY2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050" h="209550">
                <a:moveTo>
                  <a:pt x="273050" y="6350"/>
                </a:moveTo>
                <a:lnTo>
                  <a:pt x="203200" y="0"/>
                </a:lnTo>
                <a:lnTo>
                  <a:pt x="0" y="20955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4346576" y="1698625"/>
            <a:ext cx="130175" cy="177800"/>
          </a:xfrm>
          <a:custGeom>
            <a:avLst/>
            <a:gdLst>
              <a:gd name="connsiteX0" fmla="*/ 0 w 130175"/>
              <a:gd name="connsiteY0" fmla="*/ 0 h 177800"/>
              <a:gd name="connsiteX1" fmla="*/ 38100 w 130175"/>
              <a:gd name="connsiteY1" fmla="*/ 177800 h 177800"/>
              <a:gd name="connsiteX2" fmla="*/ 130175 w 130175"/>
              <a:gd name="connsiteY2" fmla="*/ 17462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175" h="177800">
                <a:moveTo>
                  <a:pt x="0" y="0"/>
                </a:moveTo>
                <a:lnTo>
                  <a:pt x="38100" y="177800"/>
                </a:lnTo>
                <a:lnTo>
                  <a:pt x="130175" y="17462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3865564" y="4233332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276201" y="4165598"/>
            <a:ext cx="33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D</a:t>
            </a:r>
          </a:p>
        </p:txBody>
      </p:sp>
      <p:cxnSp>
        <p:nvCxnSpPr>
          <p:cNvPr id="69" name="Straight Connector 68"/>
          <p:cNvCxnSpPr>
            <a:cxnSpLocks noChangeAspect="1"/>
          </p:cNvCxnSpPr>
          <p:nvPr/>
        </p:nvCxnSpPr>
        <p:spPr>
          <a:xfrm flipV="1">
            <a:off x="4711170" y="3907372"/>
            <a:ext cx="238096" cy="134534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761847" y="3972988"/>
            <a:ext cx="946150" cy="800100"/>
          </a:xfrm>
          <a:prstGeom prst="rect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rot="10800000" flipV="1">
            <a:off x="4079347" y="4052363"/>
            <a:ext cx="603250" cy="3429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069822" y="4395263"/>
            <a:ext cx="329819" cy="0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447649" y="4399498"/>
            <a:ext cx="173478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 flipV="1">
            <a:off x="4768322" y="3951822"/>
            <a:ext cx="101602" cy="59265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171425" y="4396323"/>
            <a:ext cx="136901" cy="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Object 2"/>
          <p:cNvGraphicFramePr>
            <a:graphicFrameLocks noChangeAspect="1"/>
          </p:cNvGraphicFramePr>
          <p:nvPr/>
        </p:nvGraphicFramePr>
        <p:xfrm>
          <a:off x="3777722" y="3990837"/>
          <a:ext cx="381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Equation" r:id="rId14" imgW="381000" imgH="190500" progId="Equation.3">
                  <p:embed/>
                </p:oleObj>
              </mc:Choice>
              <mc:Fallback>
                <p:oleObj name="Equation" r:id="rId14" imgW="381000" imgH="1905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722" y="3990837"/>
                        <a:ext cx="381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2"/>
          <p:cNvGraphicFramePr>
            <a:graphicFrameLocks noChangeAspect="1"/>
          </p:cNvGraphicFramePr>
          <p:nvPr/>
        </p:nvGraphicFramePr>
        <p:xfrm>
          <a:off x="3972454" y="3632730"/>
          <a:ext cx="800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Equation" r:id="rId16" imgW="800100" imgH="330200" progId="Equation.3">
                  <p:embed/>
                </p:oleObj>
              </mc:Choice>
              <mc:Fallback>
                <p:oleObj name="Equation" r:id="rId16" imgW="800100" imgH="3302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454" y="3632730"/>
                        <a:ext cx="800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Freeform 83"/>
          <p:cNvSpPr/>
          <p:nvPr/>
        </p:nvSpPr>
        <p:spPr>
          <a:xfrm>
            <a:off x="4772554" y="3812117"/>
            <a:ext cx="120650" cy="107950"/>
          </a:xfrm>
          <a:custGeom>
            <a:avLst/>
            <a:gdLst>
              <a:gd name="connsiteX0" fmla="*/ 120650 w 120650"/>
              <a:gd name="connsiteY0" fmla="*/ 107950 h 107950"/>
              <a:gd name="connsiteX1" fmla="*/ 92075 w 120650"/>
              <a:gd name="connsiteY1" fmla="*/ 50800 h 107950"/>
              <a:gd name="connsiteX2" fmla="*/ 50800 w 120650"/>
              <a:gd name="connsiteY2" fmla="*/ 15875 h 107950"/>
              <a:gd name="connsiteX3" fmla="*/ 0 w 120650"/>
              <a:gd name="connsiteY3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" h="107950">
                <a:moveTo>
                  <a:pt x="120650" y="107950"/>
                </a:moveTo>
                <a:cubicBezTo>
                  <a:pt x="112183" y="87048"/>
                  <a:pt x="103717" y="66146"/>
                  <a:pt x="92075" y="50800"/>
                </a:cubicBezTo>
                <a:cubicBezTo>
                  <a:pt x="80433" y="35454"/>
                  <a:pt x="66146" y="24342"/>
                  <a:pt x="50800" y="15875"/>
                </a:cubicBezTo>
                <a:cubicBezTo>
                  <a:pt x="35454" y="7408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7" name="Object 2"/>
          <p:cNvGraphicFramePr>
            <a:graphicFrameLocks noChangeAspect="1"/>
          </p:cNvGraphicFramePr>
          <p:nvPr/>
        </p:nvGraphicFramePr>
        <p:xfrm>
          <a:off x="3968221" y="4747156"/>
          <a:ext cx="723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Equation" r:id="rId18" imgW="723900" imgH="330200" progId="Equation.3">
                  <p:embed/>
                </p:oleObj>
              </mc:Choice>
              <mc:Fallback>
                <p:oleObj name="Equation" r:id="rId18" imgW="723900" imgH="3302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221" y="4747156"/>
                        <a:ext cx="7239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Arc 92"/>
          <p:cNvSpPr>
            <a:spLocks noChangeAspect="1"/>
          </p:cNvSpPr>
          <p:nvPr/>
        </p:nvSpPr>
        <p:spPr>
          <a:xfrm flipV="1">
            <a:off x="4081048" y="4222972"/>
            <a:ext cx="306917" cy="306917"/>
          </a:xfrm>
          <a:prstGeom prst="arc">
            <a:avLst>
              <a:gd name="adj1" fmla="val 11272541"/>
              <a:gd name="adj2" fmla="val 21134634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3615797" y="4401613"/>
            <a:ext cx="781050" cy="44132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cxnSpLocks noChangeAspect="1"/>
          </p:cNvCxnSpPr>
          <p:nvPr/>
        </p:nvCxnSpPr>
        <p:spPr>
          <a:xfrm flipV="1">
            <a:off x="4257150" y="4493682"/>
            <a:ext cx="95118" cy="38402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072996" y="4749800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4047596" y="4543425"/>
            <a:ext cx="193675" cy="282575"/>
          </a:xfrm>
          <a:custGeom>
            <a:avLst/>
            <a:gdLst>
              <a:gd name="connsiteX0" fmla="*/ 193675 w 193675"/>
              <a:gd name="connsiteY0" fmla="*/ 0 h 282575"/>
              <a:gd name="connsiteX1" fmla="*/ 190500 w 193675"/>
              <a:gd name="connsiteY1" fmla="*/ 82550 h 282575"/>
              <a:gd name="connsiteX2" fmla="*/ 0 w 193675"/>
              <a:gd name="connsiteY2" fmla="*/ 282575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675" h="282575">
                <a:moveTo>
                  <a:pt x="193675" y="0"/>
                </a:moveTo>
                <a:lnTo>
                  <a:pt x="190500" y="82550"/>
                </a:lnTo>
                <a:lnTo>
                  <a:pt x="0" y="282575"/>
                </a:ln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692121" y="4311650"/>
            <a:ext cx="45719" cy="18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8" name="Object 2"/>
          <p:cNvGraphicFramePr>
            <a:graphicFrameLocks noChangeAspect="1"/>
          </p:cNvGraphicFramePr>
          <p:nvPr/>
        </p:nvGraphicFramePr>
        <p:xfrm>
          <a:off x="4615922" y="4307951"/>
          <a:ext cx="368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Equation" r:id="rId20" imgW="368300" imgH="177800" progId="Equation.3">
                  <p:embed/>
                </p:oleObj>
              </mc:Choice>
              <mc:Fallback>
                <p:oleObj name="Equation" r:id="rId20" imgW="368300" imgH="1778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5922" y="4307951"/>
                        <a:ext cx="368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Rectangle 113"/>
          <p:cNvSpPr/>
          <p:nvPr/>
        </p:nvSpPr>
        <p:spPr>
          <a:xfrm>
            <a:off x="3730096" y="4374091"/>
            <a:ext cx="45719" cy="18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Object 2"/>
          <p:cNvGraphicFramePr>
            <a:graphicFrameLocks noChangeAspect="1"/>
          </p:cNvGraphicFramePr>
          <p:nvPr/>
        </p:nvGraphicFramePr>
        <p:xfrm>
          <a:off x="3180820" y="4319591"/>
          <a:ext cx="749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Equation" r:id="rId22" imgW="749300" imgH="330200" progId="Equation.3">
                  <p:embed/>
                </p:oleObj>
              </mc:Choice>
              <mc:Fallback>
                <p:oleObj name="Equation" r:id="rId22" imgW="749300" imgH="330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0820" y="4319591"/>
                        <a:ext cx="749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Freeform 114"/>
          <p:cNvSpPr/>
          <p:nvPr/>
        </p:nvSpPr>
        <p:spPr>
          <a:xfrm>
            <a:off x="3945996" y="4410075"/>
            <a:ext cx="241300" cy="95250"/>
          </a:xfrm>
          <a:custGeom>
            <a:avLst/>
            <a:gdLst>
              <a:gd name="connsiteX0" fmla="*/ 241300 w 241300"/>
              <a:gd name="connsiteY0" fmla="*/ 0 h 95250"/>
              <a:gd name="connsiteX1" fmla="*/ 219075 w 241300"/>
              <a:gd name="connsiteY1" fmla="*/ 41275 h 95250"/>
              <a:gd name="connsiteX2" fmla="*/ 0 w 241300"/>
              <a:gd name="connsiteY2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300" h="95250">
                <a:moveTo>
                  <a:pt x="241300" y="0"/>
                </a:moveTo>
                <a:lnTo>
                  <a:pt x="219075" y="41275"/>
                </a:lnTo>
                <a:lnTo>
                  <a:pt x="0" y="9525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0" name="Object 2"/>
          <p:cNvGraphicFramePr>
            <a:graphicFrameLocks noChangeAspect="1"/>
          </p:cNvGraphicFramePr>
          <p:nvPr/>
        </p:nvGraphicFramePr>
        <p:xfrm>
          <a:off x="3081337" y="2760662"/>
          <a:ext cx="762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Equation" r:id="rId24" imgW="762000" imgH="330200" progId="Equation.3">
                  <p:embed/>
                </p:oleObj>
              </mc:Choice>
              <mc:Fallback>
                <p:oleObj name="Equation" r:id="rId24" imgW="762000" imgH="330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7" y="2760662"/>
                        <a:ext cx="762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Freeform 57"/>
          <p:cNvSpPr/>
          <p:nvPr/>
        </p:nvSpPr>
        <p:spPr>
          <a:xfrm>
            <a:off x="4180416" y="2920999"/>
            <a:ext cx="308504" cy="148167"/>
          </a:xfrm>
          <a:custGeom>
            <a:avLst/>
            <a:gdLst>
              <a:gd name="connsiteX0" fmla="*/ 5821 w 308504"/>
              <a:gd name="connsiteY0" fmla="*/ 136525 h 148167"/>
              <a:gd name="connsiteX1" fmla="*/ 24871 w 308504"/>
              <a:gd name="connsiteY1" fmla="*/ 69850 h 148167"/>
              <a:gd name="connsiteX2" fmla="*/ 85196 w 308504"/>
              <a:gd name="connsiteY2" fmla="*/ 22225 h 148167"/>
              <a:gd name="connsiteX3" fmla="*/ 164571 w 308504"/>
              <a:gd name="connsiteY3" fmla="*/ 3175 h 148167"/>
              <a:gd name="connsiteX4" fmla="*/ 262996 w 308504"/>
              <a:gd name="connsiteY4" fmla="*/ 41275 h 148167"/>
              <a:gd name="connsiteX5" fmla="*/ 301096 w 308504"/>
              <a:gd name="connsiteY5" fmla="*/ 88900 h 148167"/>
              <a:gd name="connsiteX6" fmla="*/ 307446 w 308504"/>
              <a:gd name="connsiteY6" fmla="*/ 127000 h 148167"/>
              <a:gd name="connsiteX7" fmla="*/ 301096 w 308504"/>
              <a:gd name="connsiteY7" fmla="*/ 136525 h 148167"/>
              <a:gd name="connsiteX8" fmla="*/ 278871 w 308504"/>
              <a:gd name="connsiteY8" fmla="*/ 139700 h 148167"/>
              <a:gd name="connsiteX9" fmla="*/ 224896 w 308504"/>
              <a:gd name="connsiteY9" fmla="*/ 133350 h 148167"/>
              <a:gd name="connsiteX10" fmla="*/ 132821 w 308504"/>
              <a:gd name="connsiteY10" fmla="*/ 136525 h 148167"/>
              <a:gd name="connsiteX11" fmla="*/ 59796 w 308504"/>
              <a:gd name="connsiteY11" fmla="*/ 139700 h 148167"/>
              <a:gd name="connsiteX12" fmla="*/ 5821 w 308504"/>
              <a:gd name="connsiteY12" fmla="*/ 136525 h 1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504" h="148167">
                <a:moveTo>
                  <a:pt x="5821" y="136525"/>
                </a:moveTo>
                <a:cubicBezTo>
                  <a:pt x="0" y="124883"/>
                  <a:pt x="11642" y="88900"/>
                  <a:pt x="24871" y="69850"/>
                </a:cubicBezTo>
                <a:cubicBezTo>
                  <a:pt x="38100" y="50800"/>
                  <a:pt x="61913" y="33337"/>
                  <a:pt x="85196" y="22225"/>
                </a:cubicBezTo>
                <a:cubicBezTo>
                  <a:pt x="108479" y="11113"/>
                  <a:pt x="134938" y="0"/>
                  <a:pt x="164571" y="3175"/>
                </a:cubicBezTo>
                <a:cubicBezTo>
                  <a:pt x="194204" y="6350"/>
                  <a:pt x="240242" y="26988"/>
                  <a:pt x="262996" y="41275"/>
                </a:cubicBezTo>
                <a:cubicBezTo>
                  <a:pt x="285750" y="55563"/>
                  <a:pt x="293688" y="74613"/>
                  <a:pt x="301096" y="88900"/>
                </a:cubicBezTo>
                <a:cubicBezTo>
                  <a:pt x="308504" y="103187"/>
                  <a:pt x="307446" y="119063"/>
                  <a:pt x="307446" y="127000"/>
                </a:cubicBezTo>
                <a:cubicBezTo>
                  <a:pt x="307446" y="134937"/>
                  <a:pt x="305858" y="134408"/>
                  <a:pt x="301096" y="136525"/>
                </a:cubicBezTo>
                <a:cubicBezTo>
                  <a:pt x="296334" y="138642"/>
                  <a:pt x="291571" y="140229"/>
                  <a:pt x="278871" y="139700"/>
                </a:cubicBezTo>
                <a:cubicBezTo>
                  <a:pt x="266171" y="139171"/>
                  <a:pt x="249238" y="133879"/>
                  <a:pt x="224896" y="133350"/>
                </a:cubicBezTo>
                <a:cubicBezTo>
                  <a:pt x="200554" y="132821"/>
                  <a:pt x="132821" y="136525"/>
                  <a:pt x="132821" y="136525"/>
                </a:cubicBezTo>
                <a:lnTo>
                  <a:pt x="59796" y="139700"/>
                </a:lnTo>
                <a:cubicBezTo>
                  <a:pt x="41804" y="140229"/>
                  <a:pt x="11642" y="148167"/>
                  <a:pt x="5821" y="1365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cxnSpLocks noChangeAspect="1"/>
          </p:cNvCxnSpPr>
          <p:nvPr/>
        </p:nvCxnSpPr>
        <p:spPr>
          <a:xfrm flipV="1">
            <a:off x="4811710" y="2569633"/>
            <a:ext cx="238096" cy="134534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862387" y="2635249"/>
            <a:ext cx="946150" cy="800100"/>
          </a:xfrm>
          <a:prstGeom prst="rect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716337" y="3063874"/>
            <a:ext cx="781050" cy="44132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 flipV="1">
            <a:off x="4179887" y="2714624"/>
            <a:ext cx="603250" cy="3429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6712" y="3057524"/>
            <a:ext cx="320675" cy="1588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>
            <a:spLocks noChangeAspect="1"/>
          </p:cNvSpPr>
          <p:nvPr/>
        </p:nvSpPr>
        <p:spPr>
          <a:xfrm>
            <a:off x="4186881" y="2926513"/>
            <a:ext cx="306917" cy="306917"/>
          </a:xfrm>
          <a:prstGeom prst="arc">
            <a:avLst>
              <a:gd name="adj1" fmla="val 11272541"/>
              <a:gd name="adj2" fmla="val 21134634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548189" y="3061759"/>
            <a:ext cx="173478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 flipV="1">
            <a:off x="4868862" y="2614083"/>
            <a:ext cx="101602" cy="59265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271965" y="3058584"/>
            <a:ext cx="136901" cy="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242332" y="2909358"/>
            <a:ext cx="92071" cy="48685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 flipV="1">
            <a:off x="4065587" y="3249083"/>
            <a:ext cx="101602" cy="59265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2"/>
          <p:cNvGraphicFramePr>
            <a:graphicFrameLocks noChangeAspect="1"/>
          </p:cNvGraphicFramePr>
          <p:nvPr/>
        </p:nvGraphicFramePr>
        <p:xfrm>
          <a:off x="3878262" y="2653098"/>
          <a:ext cx="381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Equation" r:id="rId26" imgW="381000" imgH="190500" progId="Equation.3">
                  <p:embed/>
                </p:oleObj>
              </mc:Choice>
              <mc:Fallback>
                <p:oleObj name="Equation" r:id="rId26" imgW="381000" imgH="1905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2" y="2653098"/>
                        <a:ext cx="381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2"/>
          <p:cNvGraphicFramePr>
            <a:graphicFrameLocks noChangeAspect="1"/>
          </p:cNvGraphicFramePr>
          <p:nvPr/>
        </p:nvGraphicFramePr>
        <p:xfrm>
          <a:off x="4068762" y="2290762"/>
          <a:ext cx="800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Equation" r:id="rId28" imgW="800100" imgH="330200" progId="Equation.3">
                  <p:embed/>
                </p:oleObj>
              </mc:Choice>
              <mc:Fallback>
                <p:oleObj name="Equation" r:id="rId28" imgW="800100" imgH="330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2" y="2290762"/>
                        <a:ext cx="800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Freeform 67"/>
          <p:cNvSpPr/>
          <p:nvPr/>
        </p:nvSpPr>
        <p:spPr>
          <a:xfrm>
            <a:off x="4868862" y="2476499"/>
            <a:ext cx="120650" cy="107950"/>
          </a:xfrm>
          <a:custGeom>
            <a:avLst/>
            <a:gdLst>
              <a:gd name="connsiteX0" fmla="*/ 120650 w 120650"/>
              <a:gd name="connsiteY0" fmla="*/ 107950 h 107950"/>
              <a:gd name="connsiteX1" fmla="*/ 92075 w 120650"/>
              <a:gd name="connsiteY1" fmla="*/ 50800 h 107950"/>
              <a:gd name="connsiteX2" fmla="*/ 50800 w 120650"/>
              <a:gd name="connsiteY2" fmla="*/ 15875 h 107950"/>
              <a:gd name="connsiteX3" fmla="*/ 0 w 120650"/>
              <a:gd name="connsiteY3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" h="107950">
                <a:moveTo>
                  <a:pt x="120650" y="107950"/>
                </a:moveTo>
                <a:cubicBezTo>
                  <a:pt x="112183" y="87048"/>
                  <a:pt x="103717" y="66146"/>
                  <a:pt x="92075" y="50800"/>
                </a:cubicBezTo>
                <a:cubicBezTo>
                  <a:pt x="80433" y="35454"/>
                  <a:pt x="66146" y="24342"/>
                  <a:pt x="50800" y="15875"/>
                </a:cubicBezTo>
                <a:cubicBezTo>
                  <a:pt x="35454" y="7408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3961871" y="2899831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427537" y="2832097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791604" y="2977091"/>
            <a:ext cx="45719" cy="18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2" name="Object 2"/>
          <p:cNvGraphicFramePr>
            <a:graphicFrameLocks noChangeAspect="1"/>
          </p:cNvGraphicFramePr>
          <p:nvPr/>
        </p:nvGraphicFramePr>
        <p:xfrm>
          <a:off x="4715405" y="2973392"/>
          <a:ext cx="368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30" imgW="368300" imgH="177800" progId="Equation.3">
                  <p:embed/>
                </p:oleObj>
              </mc:Choice>
              <mc:Fallback>
                <p:oleObj name="Equation" r:id="rId30" imgW="368300" imgH="1778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5405" y="2973392"/>
                        <a:ext cx="368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Rectangle 116"/>
          <p:cNvSpPr/>
          <p:nvPr/>
        </p:nvSpPr>
        <p:spPr>
          <a:xfrm>
            <a:off x="3839104" y="2910416"/>
            <a:ext cx="45719" cy="79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3081337" y="3036887"/>
          <a:ext cx="774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Equation" r:id="rId32" imgW="774700" imgH="330200" progId="Equation.3">
                  <p:embed/>
                </p:oleObj>
              </mc:Choice>
              <mc:Fallback>
                <p:oleObj name="Equation" r:id="rId32" imgW="774700" imgH="330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7" y="3036887"/>
                        <a:ext cx="774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Rectangle 119"/>
          <p:cNvSpPr/>
          <p:nvPr/>
        </p:nvSpPr>
        <p:spPr>
          <a:xfrm>
            <a:off x="3848629" y="3173941"/>
            <a:ext cx="45719" cy="79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3845454" y="2900891"/>
            <a:ext cx="396875" cy="41275"/>
          </a:xfrm>
          <a:custGeom>
            <a:avLst/>
            <a:gdLst>
              <a:gd name="connsiteX0" fmla="*/ 396875 w 396875"/>
              <a:gd name="connsiteY0" fmla="*/ 38100 h 41275"/>
              <a:gd name="connsiteX1" fmla="*/ 355600 w 396875"/>
              <a:gd name="connsiteY1" fmla="*/ 0 h 41275"/>
              <a:gd name="connsiteX2" fmla="*/ 0 w 396875"/>
              <a:gd name="connsiteY2" fmla="*/ 41275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875" h="41275">
                <a:moveTo>
                  <a:pt x="396875" y="38100"/>
                </a:moveTo>
                <a:lnTo>
                  <a:pt x="355600" y="0"/>
                </a:lnTo>
                <a:lnTo>
                  <a:pt x="0" y="4127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3854979" y="3069166"/>
            <a:ext cx="396875" cy="139700"/>
          </a:xfrm>
          <a:custGeom>
            <a:avLst/>
            <a:gdLst>
              <a:gd name="connsiteX0" fmla="*/ 396875 w 396875"/>
              <a:gd name="connsiteY0" fmla="*/ 0 h 139700"/>
              <a:gd name="connsiteX1" fmla="*/ 396875 w 396875"/>
              <a:gd name="connsiteY1" fmla="*/ 50800 h 139700"/>
              <a:gd name="connsiteX2" fmla="*/ 0 w 396875"/>
              <a:gd name="connsiteY2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875" h="139700">
                <a:moveTo>
                  <a:pt x="396875" y="0"/>
                </a:moveTo>
                <a:lnTo>
                  <a:pt x="396875" y="50800"/>
                </a:lnTo>
                <a:lnTo>
                  <a:pt x="0" y="13970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2455334" y="1566334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455334" y="2912534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455334" y="4258734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3321852" y="4359979"/>
            <a:ext cx="30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14899" y="3339992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B</a:t>
            </a:r>
          </a:p>
        </p:txBody>
      </p:sp>
      <p:sp>
        <p:nvSpPr>
          <p:cNvPr id="3" name="Freeform 2"/>
          <p:cNvSpPr/>
          <p:nvPr/>
        </p:nvSpPr>
        <p:spPr>
          <a:xfrm>
            <a:off x="3552825" y="1882775"/>
            <a:ext cx="1397000" cy="55033"/>
          </a:xfrm>
          <a:custGeom>
            <a:avLst/>
            <a:gdLst>
              <a:gd name="connsiteX0" fmla="*/ 0 w 1397000"/>
              <a:gd name="connsiteY0" fmla="*/ 0 h 55033"/>
              <a:gd name="connsiteX1" fmla="*/ 260350 w 1397000"/>
              <a:gd name="connsiteY1" fmla="*/ 3175 h 55033"/>
              <a:gd name="connsiteX2" fmla="*/ 460375 w 1397000"/>
              <a:gd name="connsiteY2" fmla="*/ 6350 h 55033"/>
              <a:gd name="connsiteX3" fmla="*/ 654050 w 1397000"/>
              <a:gd name="connsiteY3" fmla="*/ 25400 h 55033"/>
              <a:gd name="connsiteX4" fmla="*/ 841375 w 1397000"/>
              <a:gd name="connsiteY4" fmla="*/ 47625 h 55033"/>
              <a:gd name="connsiteX5" fmla="*/ 1076325 w 1397000"/>
              <a:gd name="connsiteY5" fmla="*/ 53975 h 55033"/>
              <a:gd name="connsiteX6" fmla="*/ 1397000 w 1397000"/>
              <a:gd name="connsiteY6" fmla="*/ 53975 h 5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000" h="55033">
                <a:moveTo>
                  <a:pt x="0" y="0"/>
                </a:moveTo>
                <a:lnTo>
                  <a:pt x="260350" y="3175"/>
                </a:lnTo>
                <a:cubicBezTo>
                  <a:pt x="337079" y="4233"/>
                  <a:pt x="394758" y="2646"/>
                  <a:pt x="460375" y="6350"/>
                </a:cubicBezTo>
                <a:cubicBezTo>
                  <a:pt x="525992" y="10054"/>
                  <a:pt x="590550" y="18521"/>
                  <a:pt x="654050" y="25400"/>
                </a:cubicBezTo>
                <a:cubicBezTo>
                  <a:pt x="717550" y="32279"/>
                  <a:pt x="770996" y="42863"/>
                  <a:pt x="841375" y="47625"/>
                </a:cubicBezTo>
                <a:cubicBezTo>
                  <a:pt x="911754" y="52387"/>
                  <a:pt x="983721" y="52917"/>
                  <a:pt x="1076325" y="53975"/>
                </a:cubicBezTo>
                <a:cubicBezTo>
                  <a:pt x="1168929" y="55033"/>
                  <a:pt x="1397000" y="53975"/>
                  <a:pt x="1397000" y="53975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flipV="1">
            <a:off x="3552825" y="2470150"/>
            <a:ext cx="1397000" cy="55033"/>
          </a:xfrm>
          <a:custGeom>
            <a:avLst/>
            <a:gdLst>
              <a:gd name="connsiteX0" fmla="*/ 0 w 1397000"/>
              <a:gd name="connsiteY0" fmla="*/ 0 h 55033"/>
              <a:gd name="connsiteX1" fmla="*/ 260350 w 1397000"/>
              <a:gd name="connsiteY1" fmla="*/ 3175 h 55033"/>
              <a:gd name="connsiteX2" fmla="*/ 460375 w 1397000"/>
              <a:gd name="connsiteY2" fmla="*/ 6350 h 55033"/>
              <a:gd name="connsiteX3" fmla="*/ 654050 w 1397000"/>
              <a:gd name="connsiteY3" fmla="*/ 25400 h 55033"/>
              <a:gd name="connsiteX4" fmla="*/ 841375 w 1397000"/>
              <a:gd name="connsiteY4" fmla="*/ 47625 h 55033"/>
              <a:gd name="connsiteX5" fmla="*/ 1076325 w 1397000"/>
              <a:gd name="connsiteY5" fmla="*/ 53975 h 55033"/>
              <a:gd name="connsiteX6" fmla="*/ 1397000 w 1397000"/>
              <a:gd name="connsiteY6" fmla="*/ 53975 h 5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000" h="55033">
                <a:moveTo>
                  <a:pt x="0" y="0"/>
                </a:moveTo>
                <a:lnTo>
                  <a:pt x="260350" y="3175"/>
                </a:lnTo>
                <a:cubicBezTo>
                  <a:pt x="337079" y="4233"/>
                  <a:pt x="394758" y="2646"/>
                  <a:pt x="460375" y="6350"/>
                </a:cubicBezTo>
                <a:cubicBezTo>
                  <a:pt x="525992" y="10054"/>
                  <a:pt x="590550" y="18521"/>
                  <a:pt x="654050" y="25400"/>
                </a:cubicBezTo>
                <a:cubicBezTo>
                  <a:pt x="717550" y="32279"/>
                  <a:pt x="770996" y="42863"/>
                  <a:pt x="841375" y="47625"/>
                </a:cubicBezTo>
                <a:cubicBezTo>
                  <a:pt x="911754" y="52387"/>
                  <a:pt x="983721" y="52917"/>
                  <a:pt x="1076325" y="53975"/>
                </a:cubicBezTo>
                <a:cubicBezTo>
                  <a:pt x="1168929" y="55033"/>
                  <a:pt x="1397000" y="53975"/>
                  <a:pt x="1397000" y="53975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552825" y="1987550"/>
            <a:ext cx="1397000" cy="58208"/>
          </a:xfrm>
          <a:custGeom>
            <a:avLst/>
            <a:gdLst>
              <a:gd name="connsiteX0" fmla="*/ 0 w 1397000"/>
              <a:gd name="connsiteY0" fmla="*/ 0 h 58208"/>
              <a:gd name="connsiteX1" fmla="*/ 241300 w 1397000"/>
              <a:gd name="connsiteY1" fmla="*/ 0 h 58208"/>
              <a:gd name="connsiteX2" fmla="*/ 454025 w 1397000"/>
              <a:gd name="connsiteY2" fmla="*/ 3175 h 58208"/>
              <a:gd name="connsiteX3" fmla="*/ 730250 w 1397000"/>
              <a:gd name="connsiteY3" fmla="*/ 31750 h 58208"/>
              <a:gd name="connsiteX4" fmla="*/ 933450 w 1397000"/>
              <a:gd name="connsiteY4" fmla="*/ 50800 h 58208"/>
              <a:gd name="connsiteX5" fmla="*/ 1165225 w 1397000"/>
              <a:gd name="connsiteY5" fmla="*/ 57150 h 58208"/>
              <a:gd name="connsiteX6" fmla="*/ 1397000 w 1397000"/>
              <a:gd name="connsiteY6" fmla="*/ 57150 h 5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000" h="58208">
                <a:moveTo>
                  <a:pt x="0" y="0"/>
                </a:moveTo>
                <a:lnTo>
                  <a:pt x="241300" y="0"/>
                </a:lnTo>
                <a:lnTo>
                  <a:pt x="454025" y="3175"/>
                </a:lnTo>
                <a:cubicBezTo>
                  <a:pt x="535517" y="8467"/>
                  <a:pt x="730250" y="31750"/>
                  <a:pt x="730250" y="31750"/>
                </a:cubicBezTo>
                <a:cubicBezTo>
                  <a:pt x="810154" y="39688"/>
                  <a:pt x="860954" y="46567"/>
                  <a:pt x="933450" y="50800"/>
                </a:cubicBezTo>
                <a:cubicBezTo>
                  <a:pt x="1005946" y="55033"/>
                  <a:pt x="1087967" y="56092"/>
                  <a:pt x="1165225" y="57150"/>
                </a:cubicBezTo>
                <a:cubicBezTo>
                  <a:pt x="1242483" y="58208"/>
                  <a:pt x="1397000" y="57150"/>
                  <a:pt x="1397000" y="5715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flipV="1">
            <a:off x="3552825" y="2359025"/>
            <a:ext cx="1397000" cy="58208"/>
          </a:xfrm>
          <a:custGeom>
            <a:avLst/>
            <a:gdLst>
              <a:gd name="connsiteX0" fmla="*/ 0 w 1397000"/>
              <a:gd name="connsiteY0" fmla="*/ 0 h 58208"/>
              <a:gd name="connsiteX1" fmla="*/ 241300 w 1397000"/>
              <a:gd name="connsiteY1" fmla="*/ 0 h 58208"/>
              <a:gd name="connsiteX2" fmla="*/ 454025 w 1397000"/>
              <a:gd name="connsiteY2" fmla="*/ 3175 h 58208"/>
              <a:gd name="connsiteX3" fmla="*/ 730250 w 1397000"/>
              <a:gd name="connsiteY3" fmla="*/ 31750 h 58208"/>
              <a:gd name="connsiteX4" fmla="*/ 933450 w 1397000"/>
              <a:gd name="connsiteY4" fmla="*/ 50800 h 58208"/>
              <a:gd name="connsiteX5" fmla="*/ 1165225 w 1397000"/>
              <a:gd name="connsiteY5" fmla="*/ 57150 h 58208"/>
              <a:gd name="connsiteX6" fmla="*/ 1397000 w 1397000"/>
              <a:gd name="connsiteY6" fmla="*/ 57150 h 5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000" h="58208">
                <a:moveTo>
                  <a:pt x="0" y="0"/>
                </a:moveTo>
                <a:lnTo>
                  <a:pt x="241300" y="0"/>
                </a:lnTo>
                <a:lnTo>
                  <a:pt x="454025" y="3175"/>
                </a:lnTo>
                <a:cubicBezTo>
                  <a:pt x="535517" y="8467"/>
                  <a:pt x="730250" y="31750"/>
                  <a:pt x="730250" y="31750"/>
                </a:cubicBezTo>
                <a:cubicBezTo>
                  <a:pt x="810154" y="39688"/>
                  <a:pt x="860954" y="46567"/>
                  <a:pt x="933450" y="50800"/>
                </a:cubicBezTo>
                <a:cubicBezTo>
                  <a:pt x="1005946" y="55033"/>
                  <a:pt x="1087967" y="56092"/>
                  <a:pt x="1165225" y="57150"/>
                </a:cubicBezTo>
                <a:cubicBezTo>
                  <a:pt x="1242483" y="58208"/>
                  <a:pt x="1397000" y="57150"/>
                  <a:pt x="1397000" y="5715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552825" y="2089150"/>
            <a:ext cx="1393825" cy="63500"/>
          </a:xfrm>
          <a:custGeom>
            <a:avLst/>
            <a:gdLst>
              <a:gd name="connsiteX0" fmla="*/ 0 w 1393825"/>
              <a:gd name="connsiteY0" fmla="*/ 0 h 63500"/>
              <a:gd name="connsiteX1" fmla="*/ 263525 w 1393825"/>
              <a:gd name="connsiteY1" fmla="*/ 3175 h 63500"/>
              <a:gd name="connsiteX2" fmla="*/ 508000 w 1393825"/>
              <a:gd name="connsiteY2" fmla="*/ 9525 h 63500"/>
              <a:gd name="connsiteX3" fmla="*/ 733425 w 1393825"/>
              <a:gd name="connsiteY3" fmla="*/ 34925 h 63500"/>
              <a:gd name="connsiteX4" fmla="*/ 927100 w 1393825"/>
              <a:gd name="connsiteY4" fmla="*/ 57150 h 63500"/>
              <a:gd name="connsiteX5" fmla="*/ 1139825 w 1393825"/>
              <a:gd name="connsiteY5" fmla="*/ 63500 h 63500"/>
              <a:gd name="connsiteX6" fmla="*/ 1393825 w 1393825"/>
              <a:gd name="connsiteY6" fmla="*/ 60325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825" h="63500">
                <a:moveTo>
                  <a:pt x="0" y="0"/>
                </a:moveTo>
                <a:lnTo>
                  <a:pt x="263525" y="3175"/>
                </a:lnTo>
                <a:cubicBezTo>
                  <a:pt x="348192" y="4762"/>
                  <a:pt x="429683" y="4233"/>
                  <a:pt x="508000" y="9525"/>
                </a:cubicBezTo>
                <a:cubicBezTo>
                  <a:pt x="586317" y="14817"/>
                  <a:pt x="733425" y="34925"/>
                  <a:pt x="733425" y="34925"/>
                </a:cubicBezTo>
                <a:cubicBezTo>
                  <a:pt x="803275" y="42862"/>
                  <a:pt x="859367" y="52388"/>
                  <a:pt x="927100" y="57150"/>
                </a:cubicBezTo>
                <a:cubicBezTo>
                  <a:pt x="994833" y="61913"/>
                  <a:pt x="1139825" y="63500"/>
                  <a:pt x="1139825" y="63500"/>
                </a:cubicBezTo>
                <a:lnTo>
                  <a:pt x="1393825" y="60325"/>
                </a:ln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3552825" y="2254250"/>
            <a:ext cx="1393825" cy="63500"/>
          </a:xfrm>
          <a:custGeom>
            <a:avLst/>
            <a:gdLst>
              <a:gd name="connsiteX0" fmla="*/ 0 w 1393825"/>
              <a:gd name="connsiteY0" fmla="*/ 0 h 63500"/>
              <a:gd name="connsiteX1" fmla="*/ 263525 w 1393825"/>
              <a:gd name="connsiteY1" fmla="*/ 3175 h 63500"/>
              <a:gd name="connsiteX2" fmla="*/ 508000 w 1393825"/>
              <a:gd name="connsiteY2" fmla="*/ 9525 h 63500"/>
              <a:gd name="connsiteX3" fmla="*/ 733425 w 1393825"/>
              <a:gd name="connsiteY3" fmla="*/ 34925 h 63500"/>
              <a:gd name="connsiteX4" fmla="*/ 927100 w 1393825"/>
              <a:gd name="connsiteY4" fmla="*/ 57150 h 63500"/>
              <a:gd name="connsiteX5" fmla="*/ 1139825 w 1393825"/>
              <a:gd name="connsiteY5" fmla="*/ 63500 h 63500"/>
              <a:gd name="connsiteX6" fmla="*/ 1393825 w 1393825"/>
              <a:gd name="connsiteY6" fmla="*/ 60325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825" h="63500">
                <a:moveTo>
                  <a:pt x="0" y="0"/>
                </a:moveTo>
                <a:lnTo>
                  <a:pt x="263525" y="3175"/>
                </a:lnTo>
                <a:cubicBezTo>
                  <a:pt x="348192" y="4762"/>
                  <a:pt x="429683" y="4233"/>
                  <a:pt x="508000" y="9525"/>
                </a:cubicBezTo>
                <a:cubicBezTo>
                  <a:pt x="586317" y="14817"/>
                  <a:pt x="733425" y="34925"/>
                  <a:pt x="733425" y="34925"/>
                </a:cubicBezTo>
                <a:cubicBezTo>
                  <a:pt x="803275" y="42862"/>
                  <a:pt x="859367" y="52388"/>
                  <a:pt x="927100" y="57150"/>
                </a:cubicBezTo>
                <a:cubicBezTo>
                  <a:pt x="994833" y="61913"/>
                  <a:pt x="1139825" y="63500"/>
                  <a:pt x="1139825" y="63500"/>
                </a:cubicBezTo>
                <a:lnTo>
                  <a:pt x="1393825" y="60325"/>
                </a:ln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552825" y="2200275"/>
            <a:ext cx="533400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>
            <a:grpSpLocks noChangeAspect="1"/>
          </p:cNvGrpSpPr>
          <p:nvPr/>
        </p:nvGrpSpPr>
        <p:grpSpPr>
          <a:xfrm rot="17605050" flipV="1">
            <a:off x="4020656" y="2150467"/>
            <a:ext cx="82289" cy="73144"/>
            <a:chOff x="4199890" y="4611579"/>
            <a:chExt cx="246888" cy="219455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>
            <a:cxnSpLocks/>
          </p:cNvCxnSpPr>
          <p:nvPr/>
        </p:nvCxnSpPr>
        <p:spPr>
          <a:xfrm rot="6805050" flipV="1">
            <a:off x="4054216" y="2103148"/>
            <a:ext cx="8228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rot="6805050" flipV="1">
            <a:off x="4054216" y="1995198"/>
            <a:ext cx="8228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rot="6805050" flipV="1">
            <a:off x="4054216" y="1887248"/>
            <a:ext cx="8228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rot="16200000">
            <a:off x="5237995" y="1997407"/>
            <a:ext cx="18084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rot="10800000" flipV="1">
            <a:off x="5219704" y="2151327"/>
            <a:ext cx="108713" cy="9974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194300" y="2193925"/>
          <a:ext cx="812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4" imgW="812800" imgH="330200" progId="Equation.3">
                  <p:embed/>
                </p:oleObj>
              </mc:Choice>
              <mc:Fallback>
                <p:oleObj name="Equation" r:id="rId4" imgW="812800" imgH="330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2193925"/>
                        <a:ext cx="812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378450" y="1914525"/>
          <a:ext cx="368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6" imgW="368300" imgH="177800" progId="Equation.3">
                  <p:embed/>
                </p:oleObj>
              </mc:Choice>
              <mc:Fallback>
                <p:oleObj name="Equation" r:id="rId6" imgW="368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1914525"/>
                        <a:ext cx="368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328987" y="1720850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28987" y="1833562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28987" y="1946274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21135" y="2058986"/>
            <a:ext cx="31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25027" y="2171698"/>
            <a:ext cx="30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28987" y="2284410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28987" y="2397125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11724" y="1798637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11724" y="1909445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03872" y="2020253"/>
            <a:ext cx="31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07764" y="2131061"/>
            <a:ext cx="30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1724" y="2241869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11724" y="2352675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A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2819399" y="20193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2819399" y="3109912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2819399" y="4200525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549650" y="4368800"/>
            <a:ext cx="533400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3549650" y="4051300"/>
            <a:ext cx="1397000" cy="55033"/>
          </a:xfrm>
          <a:custGeom>
            <a:avLst/>
            <a:gdLst>
              <a:gd name="connsiteX0" fmla="*/ 0 w 1397000"/>
              <a:gd name="connsiteY0" fmla="*/ 0 h 55033"/>
              <a:gd name="connsiteX1" fmla="*/ 260350 w 1397000"/>
              <a:gd name="connsiteY1" fmla="*/ 3175 h 55033"/>
              <a:gd name="connsiteX2" fmla="*/ 460375 w 1397000"/>
              <a:gd name="connsiteY2" fmla="*/ 6350 h 55033"/>
              <a:gd name="connsiteX3" fmla="*/ 654050 w 1397000"/>
              <a:gd name="connsiteY3" fmla="*/ 25400 h 55033"/>
              <a:gd name="connsiteX4" fmla="*/ 841375 w 1397000"/>
              <a:gd name="connsiteY4" fmla="*/ 47625 h 55033"/>
              <a:gd name="connsiteX5" fmla="*/ 1076325 w 1397000"/>
              <a:gd name="connsiteY5" fmla="*/ 53975 h 55033"/>
              <a:gd name="connsiteX6" fmla="*/ 1397000 w 1397000"/>
              <a:gd name="connsiteY6" fmla="*/ 53975 h 5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000" h="55033">
                <a:moveTo>
                  <a:pt x="0" y="0"/>
                </a:moveTo>
                <a:lnTo>
                  <a:pt x="260350" y="3175"/>
                </a:lnTo>
                <a:cubicBezTo>
                  <a:pt x="337079" y="4233"/>
                  <a:pt x="394758" y="2646"/>
                  <a:pt x="460375" y="6350"/>
                </a:cubicBezTo>
                <a:cubicBezTo>
                  <a:pt x="525992" y="10054"/>
                  <a:pt x="590550" y="18521"/>
                  <a:pt x="654050" y="25400"/>
                </a:cubicBezTo>
                <a:cubicBezTo>
                  <a:pt x="717550" y="32279"/>
                  <a:pt x="770996" y="42863"/>
                  <a:pt x="841375" y="47625"/>
                </a:cubicBezTo>
                <a:cubicBezTo>
                  <a:pt x="911754" y="52387"/>
                  <a:pt x="983721" y="52917"/>
                  <a:pt x="1076325" y="53975"/>
                </a:cubicBezTo>
                <a:cubicBezTo>
                  <a:pt x="1168929" y="55033"/>
                  <a:pt x="1397000" y="53975"/>
                  <a:pt x="1397000" y="53975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flipV="1">
            <a:off x="3549650" y="4638675"/>
            <a:ext cx="1397000" cy="55033"/>
          </a:xfrm>
          <a:custGeom>
            <a:avLst/>
            <a:gdLst>
              <a:gd name="connsiteX0" fmla="*/ 0 w 1397000"/>
              <a:gd name="connsiteY0" fmla="*/ 0 h 55033"/>
              <a:gd name="connsiteX1" fmla="*/ 260350 w 1397000"/>
              <a:gd name="connsiteY1" fmla="*/ 3175 h 55033"/>
              <a:gd name="connsiteX2" fmla="*/ 460375 w 1397000"/>
              <a:gd name="connsiteY2" fmla="*/ 6350 h 55033"/>
              <a:gd name="connsiteX3" fmla="*/ 654050 w 1397000"/>
              <a:gd name="connsiteY3" fmla="*/ 25400 h 55033"/>
              <a:gd name="connsiteX4" fmla="*/ 841375 w 1397000"/>
              <a:gd name="connsiteY4" fmla="*/ 47625 h 55033"/>
              <a:gd name="connsiteX5" fmla="*/ 1076325 w 1397000"/>
              <a:gd name="connsiteY5" fmla="*/ 53975 h 55033"/>
              <a:gd name="connsiteX6" fmla="*/ 1397000 w 1397000"/>
              <a:gd name="connsiteY6" fmla="*/ 53975 h 5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000" h="55033">
                <a:moveTo>
                  <a:pt x="0" y="0"/>
                </a:moveTo>
                <a:lnTo>
                  <a:pt x="260350" y="3175"/>
                </a:lnTo>
                <a:cubicBezTo>
                  <a:pt x="337079" y="4233"/>
                  <a:pt x="394758" y="2646"/>
                  <a:pt x="460375" y="6350"/>
                </a:cubicBezTo>
                <a:cubicBezTo>
                  <a:pt x="525992" y="10054"/>
                  <a:pt x="590550" y="18521"/>
                  <a:pt x="654050" y="25400"/>
                </a:cubicBezTo>
                <a:cubicBezTo>
                  <a:pt x="717550" y="32279"/>
                  <a:pt x="770996" y="42863"/>
                  <a:pt x="841375" y="47625"/>
                </a:cubicBezTo>
                <a:cubicBezTo>
                  <a:pt x="911754" y="52387"/>
                  <a:pt x="983721" y="52917"/>
                  <a:pt x="1076325" y="53975"/>
                </a:cubicBezTo>
                <a:cubicBezTo>
                  <a:pt x="1168929" y="55033"/>
                  <a:pt x="1397000" y="53975"/>
                  <a:pt x="1397000" y="53975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549650" y="4156075"/>
            <a:ext cx="1397000" cy="58208"/>
          </a:xfrm>
          <a:custGeom>
            <a:avLst/>
            <a:gdLst>
              <a:gd name="connsiteX0" fmla="*/ 0 w 1397000"/>
              <a:gd name="connsiteY0" fmla="*/ 0 h 58208"/>
              <a:gd name="connsiteX1" fmla="*/ 241300 w 1397000"/>
              <a:gd name="connsiteY1" fmla="*/ 0 h 58208"/>
              <a:gd name="connsiteX2" fmla="*/ 454025 w 1397000"/>
              <a:gd name="connsiteY2" fmla="*/ 3175 h 58208"/>
              <a:gd name="connsiteX3" fmla="*/ 730250 w 1397000"/>
              <a:gd name="connsiteY3" fmla="*/ 31750 h 58208"/>
              <a:gd name="connsiteX4" fmla="*/ 933450 w 1397000"/>
              <a:gd name="connsiteY4" fmla="*/ 50800 h 58208"/>
              <a:gd name="connsiteX5" fmla="*/ 1165225 w 1397000"/>
              <a:gd name="connsiteY5" fmla="*/ 57150 h 58208"/>
              <a:gd name="connsiteX6" fmla="*/ 1397000 w 1397000"/>
              <a:gd name="connsiteY6" fmla="*/ 57150 h 5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000" h="58208">
                <a:moveTo>
                  <a:pt x="0" y="0"/>
                </a:moveTo>
                <a:lnTo>
                  <a:pt x="241300" y="0"/>
                </a:lnTo>
                <a:lnTo>
                  <a:pt x="454025" y="3175"/>
                </a:lnTo>
                <a:cubicBezTo>
                  <a:pt x="535517" y="8467"/>
                  <a:pt x="730250" y="31750"/>
                  <a:pt x="730250" y="31750"/>
                </a:cubicBezTo>
                <a:cubicBezTo>
                  <a:pt x="810154" y="39688"/>
                  <a:pt x="860954" y="46567"/>
                  <a:pt x="933450" y="50800"/>
                </a:cubicBezTo>
                <a:cubicBezTo>
                  <a:pt x="1005946" y="55033"/>
                  <a:pt x="1087967" y="56092"/>
                  <a:pt x="1165225" y="57150"/>
                </a:cubicBezTo>
                <a:cubicBezTo>
                  <a:pt x="1242483" y="58208"/>
                  <a:pt x="1397000" y="57150"/>
                  <a:pt x="1397000" y="5715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V="1">
            <a:off x="3549650" y="4527550"/>
            <a:ext cx="1397000" cy="58208"/>
          </a:xfrm>
          <a:custGeom>
            <a:avLst/>
            <a:gdLst>
              <a:gd name="connsiteX0" fmla="*/ 0 w 1397000"/>
              <a:gd name="connsiteY0" fmla="*/ 0 h 58208"/>
              <a:gd name="connsiteX1" fmla="*/ 241300 w 1397000"/>
              <a:gd name="connsiteY1" fmla="*/ 0 h 58208"/>
              <a:gd name="connsiteX2" fmla="*/ 454025 w 1397000"/>
              <a:gd name="connsiteY2" fmla="*/ 3175 h 58208"/>
              <a:gd name="connsiteX3" fmla="*/ 730250 w 1397000"/>
              <a:gd name="connsiteY3" fmla="*/ 31750 h 58208"/>
              <a:gd name="connsiteX4" fmla="*/ 933450 w 1397000"/>
              <a:gd name="connsiteY4" fmla="*/ 50800 h 58208"/>
              <a:gd name="connsiteX5" fmla="*/ 1165225 w 1397000"/>
              <a:gd name="connsiteY5" fmla="*/ 57150 h 58208"/>
              <a:gd name="connsiteX6" fmla="*/ 1397000 w 1397000"/>
              <a:gd name="connsiteY6" fmla="*/ 57150 h 5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000" h="58208">
                <a:moveTo>
                  <a:pt x="0" y="0"/>
                </a:moveTo>
                <a:lnTo>
                  <a:pt x="241300" y="0"/>
                </a:lnTo>
                <a:lnTo>
                  <a:pt x="454025" y="3175"/>
                </a:lnTo>
                <a:cubicBezTo>
                  <a:pt x="535517" y="8467"/>
                  <a:pt x="730250" y="31750"/>
                  <a:pt x="730250" y="31750"/>
                </a:cubicBezTo>
                <a:cubicBezTo>
                  <a:pt x="810154" y="39688"/>
                  <a:pt x="860954" y="46567"/>
                  <a:pt x="933450" y="50800"/>
                </a:cubicBezTo>
                <a:cubicBezTo>
                  <a:pt x="1005946" y="55033"/>
                  <a:pt x="1087967" y="56092"/>
                  <a:pt x="1165225" y="57150"/>
                </a:cubicBezTo>
                <a:cubicBezTo>
                  <a:pt x="1242483" y="58208"/>
                  <a:pt x="1397000" y="57150"/>
                  <a:pt x="1397000" y="5715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549650" y="4257675"/>
            <a:ext cx="1393825" cy="63500"/>
          </a:xfrm>
          <a:custGeom>
            <a:avLst/>
            <a:gdLst>
              <a:gd name="connsiteX0" fmla="*/ 0 w 1393825"/>
              <a:gd name="connsiteY0" fmla="*/ 0 h 63500"/>
              <a:gd name="connsiteX1" fmla="*/ 263525 w 1393825"/>
              <a:gd name="connsiteY1" fmla="*/ 3175 h 63500"/>
              <a:gd name="connsiteX2" fmla="*/ 508000 w 1393825"/>
              <a:gd name="connsiteY2" fmla="*/ 9525 h 63500"/>
              <a:gd name="connsiteX3" fmla="*/ 733425 w 1393825"/>
              <a:gd name="connsiteY3" fmla="*/ 34925 h 63500"/>
              <a:gd name="connsiteX4" fmla="*/ 927100 w 1393825"/>
              <a:gd name="connsiteY4" fmla="*/ 57150 h 63500"/>
              <a:gd name="connsiteX5" fmla="*/ 1139825 w 1393825"/>
              <a:gd name="connsiteY5" fmla="*/ 63500 h 63500"/>
              <a:gd name="connsiteX6" fmla="*/ 1393825 w 1393825"/>
              <a:gd name="connsiteY6" fmla="*/ 60325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825" h="63500">
                <a:moveTo>
                  <a:pt x="0" y="0"/>
                </a:moveTo>
                <a:lnTo>
                  <a:pt x="263525" y="3175"/>
                </a:lnTo>
                <a:cubicBezTo>
                  <a:pt x="348192" y="4762"/>
                  <a:pt x="429683" y="4233"/>
                  <a:pt x="508000" y="9525"/>
                </a:cubicBezTo>
                <a:cubicBezTo>
                  <a:pt x="586317" y="14817"/>
                  <a:pt x="733425" y="34925"/>
                  <a:pt x="733425" y="34925"/>
                </a:cubicBezTo>
                <a:cubicBezTo>
                  <a:pt x="803275" y="42862"/>
                  <a:pt x="859367" y="52388"/>
                  <a:pt x="927100" y="57150"/>
                </a:cubicBezTo>
                <a:cubicBezTo>
                  <a:pt x="994833" y="61913"/>
                  <a:pt x="1139825" y="63500"/>
                  <a:pt x="1139825" y="63500"/>
                </a:cubicBezTo>
                <a:lnTo>
                  <a:pt x="1393825" y="60325"/>
                </a:ln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V="1">
            <a:off x="3549650" y="4422775"/>
            <a:ext cx="1393825" cy="63500"/>
          </a:xfrm>
          <a:custGeom>
            <a:avLst/>
            <a:gdLst>
              <a:gd name="connsiteX0" fmla="*/ 0 w 1393825"/>
              <a:gd name="connsiteY0" fmla="*/ 0 h 63500"/>
              <a:gd name="connsiteX1" fmla="*/ 263525 w 1393825"/>
              <a:gd name="connsiteY1" fmla="*/ 3175 h 63500"/>
              <a:gd name="connsiteX2" fmla="*/ 508000 w 1393825"/>
              <a:gd name="connsiteY2" fmla="*/ 9525 h 63500"/>
              <a:gd name="connsiteX3" fmla="*/ 733425 w 1393825"/>
              <a:gd name="connsiteY3" fmla="*/ 34925 h 63500"/>
              <a:gd name="connsiteX4" fmla="*/ 927100 w 1393825"/>
              <a:gd name="connsiteY4" fmla="*/ 57150 h 63500"/>
              <a:gd name="connsiteX5" fmla="*/ 1139825 w 1393825"/>
              <a:gd name="connsiteY5" fmla="*/ 63500 h 63500"/>
              <a:gd name="connsiteX6" fmla="*/ 1393825 w 1393825"/>
              <a:gd name="connsiteY6" fmla="*/ 60325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825" h="63500">
                <a:moveTo>
                  <a:pt x="0" y="0"/>
                </a:moveTo>
                <a:lnTo>
                  <a:pt x="263525" y="3175"/>
                </a:lnTo>
                <a:cubicBezTo>
                  <a:pt x="348192" y="4762"/>
                  <a:pt x="429683" y="4233"/>
                  <a:pt x="508000" y="9525"/>
                </a:cubicBezTo>
                <a:cubicBezTo>
                  <a:pt x="586317" y="14817"/>
                  <a:pt x="733425" y="34925"/>
                  <a:pt x="733425" y="34925"/>
                </a:cubicBezTo>
                <a:cubicBezTo>
                  <a:pt x="803275" y="42862"/>
                  <a:pt x="859367" y="52388"/>
                  <a:pt x="927100" y="57150"/>
                </a:cubicBezTo>
                <a:cubicBezTo>
                  <a:pt x="994833" y="61913"/>
                  <a:pt x="1139825" y="63500"/>
                  <a:pt x="1139825" y="63500"/>
                </a:cubicBezTo>
                <a:lnTo>
                  <a:pt x="1393825" y="60325"/>
                </a:ln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3856568" y="3962400"/>
            <a:ext cx="152400" cy="8170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325812" y="3880909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A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325812" y="3998560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F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325812" y="4116211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17960" y="4242328"/>
            <a:ext cx="31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D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325812" y="4464931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325812" y="4574116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A</a:t>
            </a:r>
          </a:p>
        </p:txBody>
      </p:sp>
      <p:grpSp>
        <p:nvGrpSpPr>
          <p:cNvPr id="155" name="Group 154"/>
          <p:cNvGrpSpPr/>
          <p:nvPr/>
        </p:nvGrpSpPr>
        <p:grpSpPr>
          <a:xfrm>
            <a:off x="5105400" y="3997325"/>
            <a:ext cx="261610" cy="537349"/>
            <a:chOff x="5105400" y="3997325"/>
            <a:chExt cx="261610" cy="537349"/>
          </a:xfrm>
        </p:grpSpPr>
        <p:sp>
          <p:nvSpPr>
            <p:cNvPr id="149" name="TextBox 148"/>
            <p:cNvSpPr txBox="1"/>
            <p:nvPr/>
          </p:nvSpPr>
          <p:spPr>
            <a:xfrm>
              <a:off x="5105400" y="399732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6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105400" y="412750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3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105400" y="425767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imes"/>
                  <a:cs typeface="Times"/>
                </a:rPr>
                <a:t>2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908549" y="3954463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F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908549" y="4072043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900697" y="4189623"/>
            <a:ext cx="31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D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904589" y="4307203"/>
            <a:ext cx="30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C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908549" y="4412084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B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908549" y="4521200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A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805238" y="3898900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E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798888" y="4016375"/>
            <a:ext cx="31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D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798888" y="4124325"/>
            <a:ext cx="30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C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798888" y="4232275"/>
            <a:ext cx="31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D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798888" y="4340225"/>
            <a:ext cx="30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C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798888" y="4448175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B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798888" y="4556125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A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121025" y="404177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5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121025" y="417195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1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121025" y="430212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4</a:t>
            </a:r>
          </a:p>
        </p:txBody>
      </p:sp>
      <p:cxnSp>
        <p:nvCxnSpPr>
          <p:cNvPr id="139" name="Straight Arrow Connector 138"/>
          <p:cNvCxnSpPr>
            <a:cxnSpLocks/>
          </p:cNvCxnSpPr>
          <p:nvPr/>
        </p:nvCxnSpPr>
        <p:spPr>
          <a:xfrm flipH="1" flipV="1">
            <a:off x="4902179" y="4145491"/>
            <a:ext cx="236728" cy="0"/>
          </a:xfrm>
          <a:prstGeom prst="straightConnector1">
            <a:avLst/>
          </a:prstGeom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H="1" flipV="1">
            <a:off x="4902179" y="4262966"/>
            <a:ext cx="236728" cy="0"/>
          </a:xfrm>
          <a:prstGeom prst="straightConnector1">
            <a:avLst/>
          </a:prstGeom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4902179" y="4380440"/>
            <a:ext cx="236728" cy="0"/>
          </a:xfrm>
          <a:prstGeom prst="straightConnector1">
            <a:avLst/>
          </a:prstGeom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/>
          <p:cNvGrpSpPr/>
          <p:nvPr/>
        </p:nvGrpSpPr>
        <p:grpSpPr>
          <a:xfrm>
            <a:off x="3327403" y="4192057"/>
            <a:ext cx="236728" cy="239182"/>
            <a:chOff x="3327403" y="4192057"/>
            <a:chExt cx="236728" cy="239182"/>
          </a:xfrm>
        </p:grpSpPr>
        <p:cxnSp>
          <p:nvCxnSpPr>
            <p:cNvPr id="135" name="Straight Arrow Connector 134"/>
            <p:cNvCxnSpPr>
              <a:cxnSpLocks/>
            </p:cNvCxnSpPr>
            <p:nvPr/>
          </p:nvCxnSpPr>
          <p:spPr>
            <a:xfrm flipH="1" flipV="1">
              <a:off x="3327403" y="4192057"/>
              <a:ext cx="236728" cy="0"/>
            </a:xfrm>
            <a:prstGeom prst="straightConnector1">
              <a:avLst/>
            </a:prstGeom>
            <a:ln w="190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cxnSpLocks/>
            </p:cNvCxnSpPr>
            <p:nvPr/>
          </p:nvCxnSpPr>
          <p:spPr>
            <a:xfrm flipH="1" flipV="1">
              <a:off x="3327403" y="4311648"/>
              <a:ext cx="236728" cy="0"/>
            </a:xfrm>
            <a:prstGeom prst="straightConnector1">
              <a:avLst/>
            </a:prstGeom>
            <a:ln w="190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cxnSpLocks/>
            </p:cNvCxnSpPr>
            <p:nvPr/>
          </p:nvCxnSpPr>
          <p:spPr>
            <a:xfrm flipH="1" flipV="1">
              <a:off x="3327403" y="4431239"/>
              <a:ext cx="236728" cy="0"/>
            </a:xfrm>
            <a:prstGeom prst="straightConnector1">
              <a:avLst/>
            </a:prstGeom>
            <a:ln w="190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 rot="17605050" flipV="1">
            <a:off x="4017481" y="4318992"/>
            <a:ext cx="82289" cy="73144"/>
            <a:chOff x="4199890" y="4611579"/>
            <a:chExt cx="246888" cy="219455"/>
          </a:xfrm>
        </p:grpSpPr>
        <p:cxnSp>
          <p:nvCxnSpPr>
            <p:cNvPr id="73" name="Straight Connector 7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>
            <a:cxnSpLocks/>
          </p:cNvCxnSpPr>
          <p:nvPr/>
        </p:nvCxnSpPr>
        <p:spPr>
          <a:xfrm rot="6805050" flipV="1">
            <a:off x="4051041" y="4271673"/>
            <a:ext cx="8228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</p:cNvCxnSpPr>
          <p:nvPr/>
        </p:nvCxnSpPr>
        <p:spPr>
          <a:xfrm rot="6805050" flipV="1">
            <a:off x="4051041" y="4163723"/>
            <a:ext cx="8228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/>
          </p:cNvCxnSpPr>
          <p:nvPr/>
        </p:nvCxnSpPr>
        <p:spPr>
          <a:xfrm rot="6805050" flipV="1">
            <a:off x="4051041" y="4055773"/>
            <a:ext cx="8228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>
            <a:grpSpLocks noChangeAspect="1"/>
          </p:cNvGrpSpPr>
          <p:nvPr/>
        </p:nvGrpSpPr>
        <p:grpSpPr>
          <a:xfrm flipV="1">
            <a:off x="3761364" y="4274542"/>
            <a:ext cx="82289" cy="73144"/>
            <a:chOff x="4199890" y="4611579"/>
            <a:chExt cx="246888" cy="219455"/>
          </a:xfrm>
        </p:grpSpPr>
        <p:cxnSp>
          <p:nvCxnSpPr>
            <p:cNvPr id="108" name="Straight Connector 10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3766221" y="4011453"/>
            <a:ext cx="31750" cy="82289"/>
            <a:chOff x="4384286" y="3017678"/>
            <a:chExt cx="31750" cy="82289"/>
          </a:xfrm>
        </p:grpSpPr>
        <p:cxnSp>
          <p:nvCxnSpPr>
            <p:cNvPr id="123" name="Straight Connector 122"/>
            <p:cNvCxnSpPr>
              <a:cxnSpLocks/>
            </p:cNvCxnSpPr>
            <p:nvPr/>
          </p:nvCxnSpPr>
          <p:spPr>
            <a:xfrm rot="6805050" flipV="1">
              <a:off x="4343141" y="3058823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cxnSpLocks/>
            </p:cNvCxnSpPr>
            <p:nvPr/>
          </p:nvCxnSpPr>
          <p:spPr>
            <a:xfrm rot="6805050" flipV="1">
              <a:off x="4374891" y="3058823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3766221" y="4116228"/>
            <a:ext cx="31750" cy="82289"/>
            <a:chOff x="4384286" y="3017678"/>
            <a:chExt cx="31750" cy="82289"/>
          </a:xfrm>
        </p:grpSpPr>
        <p:cxnSp>
          <p:nvCxnSpPr>
            <p:cNvPr id="126" name="Straight Connector 125"/>
            <p:cNvCxnSpPr>
              <a:cxnSpLocks/>
            </p:cNvCxnSpPr>
            <p:nvPr/>
          </p:nvCxnSpPr>
          <p:spPr>
            <a:xfrm rot="6805050" flipV="1">
              <a:off x="4343141" y="3058823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/>
            </p:cNvCxnSpPr>
            <p:nvPr/>
          </p:nvCxnSpPr>
          <p:spPr>
            <a:xfrm rot="6805050" flipV="1">
              <a:off x="4374891" y="3058823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3766221" y="4221003"/>
            <a:ext cx="31750" cy="82289"/>
            <a:chOff x="4384286" y="3017678"/>
            <a:chExt cx="31750" cy="82289"/>
          </a:xfrm>
        </p:grpSpPr>
        <p:cxnSp>
          <p:nvCxnSpPr>
            <p:cNvPr id="129" name="Straight Connector 128"/>
            <p:cNvCxnSpPr>
              <a:cxnSpLocks/>
            </p:cNvCxnSpPr>
            <p:nvPr/>
          </p:nvCxnSpPr>
          <p:spPr>
            <a:xfrm rot="6805050" flipV="1">
              <a:off x="4343141" y="3058823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cxnSpLocks/>
            </p:cNvCxnSpPr>
            <p:nvPr/>
          </p:nvCxnSpPr>
          <p:spPr>
            <a:xfrm rot="6805050" flipV="1">
              <a:off x="4374891" y="3058823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/>
          <p:cNvSpPr txBox="1"/>
          <p:nvPr/>
        </p:nvSpPr>
        <p:spPr>
          <a:xfrm>
            <a:off x="3194050" y="307022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194050" y="32004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2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124450" y="313478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1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124450" y="326495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4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56000" y="2974975"/>
            <a:ext cx="1397000" cy="55033"/>
          </a:xfrm>
          <a:custGeom>
            <a:avLst/>
            <a:gdLst>
              <a:gd name="connsiteX0" fmla="*/ 0 w 1397000"/>
              <a:gd name="connsiteY0" fmla="*/ 0 h 55033"/>
              <a:gd name="connsiteX1" fmla="*/ 260350 w 1397000"/>
              <a:gd name="connsiteY1" fmla="*/ 3175 h 55033"/>
              <a:gd name="connsiteX2" fmla="*/ 460375 w 1397000"/>
              <a:gd name="connsiteY2" fmla="*/ 6350 h 55033"/>
              <a:gd name="connsiteX3" fmla="*/ 654050 w 1397000"/>
              <a:gd name="connsiteY3" fmla="*/ 25400 h 55033"/>
              <a:gd name="connsiteX4" fmla="*/ 841375 w 1397000"/>
              <a:gd name="connsiteY4" fmla="*/ 47625 h 55033"/>
              <a:gd name="connsiteX5" fmla="*/ 1076325 w 1397000"/>
              <a:gd name="connsiteY5" fmla="*/ 53975 h 55033"/>
              <a:gd name="connsiteX6" fmla="*/ 1397000 w 1397000"/>
              <a:gd name="connsiteY6" fmla="*/ 53975 h 5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000" h="55033">
                <a:moveTo>
                  <a:pt x="0" y="0"/>
                </a:moveTo>
                <a:lnTo>
                  <a:pt x="260350" y="3175"/>
                </a:lnTo>
                <a:cubicBezTo>
                  <a:pt x="337079" y="4233"/>
                  <a:pt x="394758" y="2646"/>
                  <a:pt x="460375" y="6350"/>
                </a:cubicBezTo>
                <a:cubicBezTo>
                  <a:pt x="525992" y="10054"/>
                  <a:pt x="590550" y="18521"/>
                  <a:pt x="654050" y="25400"/>
                </a:cubicBezTo>
                <a:cubicBezTo>
                  <a:pt x="717550" y="32279"/>
                  <a:pt x="770996" y="42863"/>
                  <a:pt x="841375" y="47625"/>
                </a:cubicBezTo>
                <a:cubicBezTo>
                  <a:pt x="911754" y="52387"/>
                  <a:pt x="983721" y="52917"/>
                  <a:pt x="1076325" y="53975"/>
                </a:cubicBezTo>
                <a:cubicBezTo>
                  <a:pt x="1168929" y="55033"/>
                  <a:pt x="1397000" y="53975"/>
                  <a:pt x="1397000" y="53975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flipV="1">
            <a:off x="3556000" y="3562350"/>
            <a:ext cx="1397000" cy="55033"/>
          </a:xfrm>
          <a:custGeom>
            <a:avLst/>
            <a:gdLst>
              <a:gd name="connsiteX0" fmla="*/ 0 w 1397000"/>
              <a:gd name="connsiteY0" fmla="*/ 0 h 55033"/>
              <a:gd name="connsiteX1" fmla="*/ 260350 w 1397000"/>
              <a:gd name="connsiteY1" fmla="*/ 3175 h 55033"/>
              <a:gd name="connsiteX2" fmla="*/ 460375 w 1397000"/>
              <a:gd name="connsiteY2" fmla="*/ 6350 h 55033"/>
              <a:gd name="connsiteX3" fmla="*/ 654050 w 1397000"/>
              <a:gd name="connsiteY3" fmla="*/ 25400 h 55033"/>
              <a:gd name="connsiteX4" fmla="*/ 841375 w 1397000"/>
              <a:gd name="connsiteY4" fmla="*/ 47625 h 55033"/>
              <a:gd name="connsiteX5" fmla="*/ 1076325 w 1397000"/>
              <a:gd name="connsiteY5" fmla="*/ 53975 h 55033"/>
              <a:gd name="connsiteX6" fmla="*/ 1397000 w 1397000"/>
              <a:gd name="connsiteY6" fmla="*/ 53975 h 5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000" h="55033">
                <a:moveTo>
                  <a:pt x="0" y="0"/>
                </a:moveTo>
                <a:lnTo>
                  <a:pt x="260350" y="3175"/>
                </a:lnTo>
                <a:cubicBezTo>
                  <a:pt x="337079" y="4233"/>
                  <a:pt x="394758" y="2646"/>
                  <a:pt x="460375" y="6350"/>
                </a:cubicBezTo>
                <a:cubicBezTo>
                  <a:pt x="525992" y="10054"/>
                  <a:pt x="590550" y="18521"/>
                  <a:pt x="654050" y="25400"/>
                </a:cubicBezTo>
                <a:cubicBezTo>
                  <a:pt x="717550" y="32279"/>
                  <a:pt x="770996" y="42863"/>
                  <a:pt x="841375" y="47625"/>
                </a:cubicBezTo>
                <a:cubicBezTo>
                  <a:pt x="911754" y="52387"/>
                  <a:pt x="983721" y="52917"/>
                  <a:pt x="1076325" y="53975"/>
                </a:cubicBezTo>
                <a:cubicBezTo>
                  <a:pt x="1168929" y="55033"/>
                  <a:pt x="1397000" y="53975"/>
                  <a:pt x="1397000" y="53975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556000" y="3079750"/>
            <a:ext cx="1397000" cy="58208"/>
          </a:xfrm>
          <a:custGeom>
            <a:avLst/>
            <a:gdLst>
              <a:gd name="connsiteX0" fmla="*/ 0 w 1397000"/>
              <a:gd name="connsiteY0" fmla="*/ 0 h 58208"/>
              <a:gd name="connsiteX1" fmla="*/ 241300 w 1397000"/>
              <a:gd name="connsiteY1" fmla="*/ 0 h 58208"/>
              <a:gd name="connsiteX2" fmla="*/ 454025 w 1397000"/>
              <a:gd name="connsiteY2" fmla="*/ 3175 h 58208"/>
              <a:gd name="connsiteX3" fmla="*/ 730250 w 1397000"/>
              <a:gd name="connsiteY3" fmla="*/ 31750 h 58208"/>
              <a:gd name="connsiteX4" fmla="*/ 933450 w 1397000"/>
              <a:gd name="connsiteY4" fmla="*/ 50800 h 58208"/>
              <a:gd name="connsiteX5" fmla="*/ 1165225 w 1397000"/>
              <a:gd name="connsiteY5" fmla="*/ 57150 h 58208"/>
              <a:gd name="connsiteX6" fmla="*/ 1397000 w 1397000"/>
              <a:gd name="connsiteY6" fmla="*/ 57150 h 5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000" h="58208">
                <a:moveTo>
                  <a:pt x="0" y="0"/>
                </a:moveTo>
                <a:lnTo>
                  <a:pt x="241300" y="0"/>
                </a:lnTo>
                <a:lnTo>
                  <a:pt x="454025" y="3175"/>
                </a:lnTo>
                <a:cubicBezTo>
                  <a:pt x="535517" y="8467"/>
                  <a:pt x="730250" y="31750"/>
                  <a:pt x="730250" y="31750"/>
                </a:cubicBezTo>
                <a:cubicBezTo>
                  <a:pt x="810154" y="39688"/>
                  <a:pt x="860954" y="46567"/>
                  <a:pt x="933450" y="50800"/>
                </a:cubicBezTo>
                <a:cubicBezTo>
                  <a:pt x="1005946" y="55033"/>
                  <a:pt x="1087967" y="56092"/>
                  <a:pt x="1165225" y="57150"/>
                </a:cubicBezTo>
                <a:cubicBezTo>
                  <a:pt x="1242483" y="58208"/>
                  <a:pt x="1397000" y="57150"/>
                  <a:pt x="1397000" y="5715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flipV="1">
            <a:off x="3556000" y="3451225"/>
            <a:ext cx="1397000" cy="58208"/>
          </a:xfrm>
          <a:custGeom>
            <a:avLst/>
            <a:gdLst>
              <a:gd name="connsiteX0" fmla="*/ 0 w 1397000"/>
              <a:gd name="connsiteY0" fmla="*/ 0 h 58208"/>
              <a:gd name="connsiteX1" fmla="*/ 241300 w 1397000"/>
              <a:gd name="connsiteY1" fmla="*/ 0 h 58208"/>
              <a:gd name="connsiteX2" fmla="*/ 454025 w 1397000"/>
              <a:gd name="connsiteY2" fmla="*/ 3175 h 58208"/>
              <a:gd name="connsiteX3" fmla="*/ 730250 w 1397000"/>
              <a:gd name="connsiteY3" fmla="*/ 31750 h 58208"/>
              <a:gd name="connsiteX4" fmla="*/ 933450 w 1397000"/>
              <a:gd name="connsiteY4" fmla="*/ 50800 h 58208"/>
              <a:gd name="connsiteX5" fmla="*/ 1165225 w 1397000"/>
              <a:gd name="connsiteY5" fmla="*/ 57150 h 58208"/>
              <a:gd name="connsiteX6" fmla="*/ 1397000 w 1397000"/>
              <a:gd name="connsiteY6" fmla="*/ 57150 h 5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000" h="58208">
                <a:moveTo>
                  <a:pt x="0" y="0"/>
                </a:moveTo>
                <a:lnTo>
                  <a:pt x="241300" y="0"/>
                </a:lnTo>
                <a:lnTo>
                  <a:pt x="454025" y="3175"/>
                </a:lnTo>
                <a:cubicBezTo>
                  <a:pt x="535517" y="8467"/>
                  <a:pt x="730250" y="31750"/>
                  <a:pt x="730250" y="31750"/>
                </a:cubicBezTo>
                <a:cubicBezTo>
                  <a:pt x="810154" y="39688"/>
                  <a:pt x="860954" y="46567"/>
                  <a:pt x="933450" y="50800"/>
                </a:cubicBezTo>
                <a:cubicBezTo>
                  <a:pt x="1005946" y="55033"/>
                  <a:pt x="1087967" y="56092"/>
                  <a:pt x="1165225" y="57150"/>
                </a:cubicBezTo>
                <a:cubicBezTo>
                  <a:pt x="1242483" y="58208"/>
                  <a:pt x="1397000" y="57150"/>
                  <a:pt x="1397000" y="5715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556000" y="3181350"/>
            <a:ext cx="1393825" cy="63500"/>
          </a:xfrm>
          <a:custGeom>
            <a:avLst/>
            <a:gdLst>
              <a:gd name="connsiteX0" fmla="*/ 0 w 1393825"/>
              <a:gd name="connsiteY0" fmla="*/ 0 h 63500"/>
              <a:gd name="connsiteX1" fmla="*/ 263525 w 1393825"/>
              <a:gd name="connsiteY1" fmla="*/ 3175 h 63500"/>
              <a:gd name="connsiteX2" fmla="*/ 508000 w 1393825"/>
              <a:gd name="connsiteY2" fmla="*/ 9525 h 63500"/>
              <a:gd name="connsiteX3" fmla="*/ 733425 w 1393825"/>
              <a:gd name="connsiteY3" fmla="*/ 34925 h 63500"/>
              <a:gd name="connsiteX4" fmla="*/ 927100 w 1393825"/>
              <a:gd name="connsiteY4" fmla="*/ 57150 h 63500"/>
              <a:gd name="connsiteX5" fmla="*/ 1139825 w 1393825"/>
              <a:gd name="connsiteY5" fmla="*/ 63500 h 63500"/>
              <a:gd name="connsiteX6" fmla="*/ 1393825 w 1393825"/>
              <a:gd name="connsiteY6" fmla="*/ 60325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825" h="63500">
                <a:moveTo>
                  <a:pt x="0" y="0"/>
                </a:moveTo>
                <a:lnTo>
                  <a:pt x="263525" y="3175"/>
                </a:lnTo>
                <a:cubicBezTo>
                  <a:pt x="348192" y="4762"/>
                  <a:pt x="429683" y="4233"/>
                  <a:pt x="508000" y="9525"/>
                </a:cubicBezTo>
                <a:cubicBezTo>
                  <a:pt x="586317" y="14817"/>
                  <a:pt x="733425" y="34925"/>
                  <a:pt x="733425" y="34925"/>
                </a:cubicBezTo>
                <a:cubicBezTo>
                  <a:pt x="803275" y="42862"/>
                  <a:pt x="859367" y="52388"/>
                  <a:pt x="927100" y="57150"/>
                </a:cubicBezTo>
                <a:cubicBezTo>
                  <a:pt x="994833" y="61913"/>
                  <a:pt x="1139825" y="63500"/>
                  <a:pt x="1139825" y="63500"/>
                </a:cubicBezTo>
                <a:lnTo>
                  <a:pt x="1393825" y="60325"/>
                </a:ln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flipV="1">
            <a:off x="3556000" y="3346450"/>
            <a:ext cx="1393825" cy="63500"/>
          </a:xfrm>
          <a:custGeom>
            <a:avLst/>
            <a:gdLst>
              <a:gd name="connsiteX0" fmla="*/ 0 w 1393825"/>
              <a:gd name="connsiteY0" fmla="*/ 0 h 63500"/>
              <a:gd name="connsiteX1" fmla="*/ 263525 w 1393825"/>
              <a:gd name="connsiteY1" fmla="*/ 3175 h 63500"/>
              <a:gd name="connsiteX2" fmla="*/ 508000 w 1393825"/>
              <a:gd name="connsiteY2" fmla="*/ 9525 h 63500"/>
              <a:gd name="connsiteX3" fmla="*/ 733425 w 1393825"/>
              <a:gd name="connsiteY3" fmla="*/ 34925 h 63500"/>
              <a:gd name="connsiteX4" fmla="*/ 927100 w 1393825"/>
              <a:gd name="connsiteY4" fmla="*/ 57150 h 63500"/>
              <a:gd name="connsiteX5" fmla="*/ 1139825 w 1393825"/>
              <a:gd name="connsiteY5" fmla="*/ 63500 h 63500"/>
              <a:gd name="connsiteX6" fmla="*/ 1393825 w 1393825"/>
              <a:gd name="connsiteY6" fmla="*/ 60325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825" h="63500">
                <a:moveTo>
                  <a:pt x="0" y="0"/>
                </a:moveTo>
                <a:lnTo>
                  <a:pt x="263525" y="3175"/>
                </a:lnTo>
                <a:cubicBezTo>
                  <a:pt x="348192" y="4762"/>
                  <a:pt x="429683" y="4233"/>
                  <a:pt x="508000" y="9525"/>
                </a:cubicBezTo>
                <a:cubicBezTo>
                  <a:pt x="586317" y="14817"/>
                  <a:pt x="733425" y="34925"/>
                  <a:pt x="733425" y="34925"/>
                </a:cubicBezTo>
                <a:cubicBezTo>
                  <a:pt x="803275" y="42862"/>
                  <a:pt x="859367" y="52388"/>
                  <a:pt x="927100" y="57150"/>
                </a:cubicBezTo>
                <a:cubicBezTo>
                  <a:pt x="994833" y="61913"/>
                  <a:pt x="1139825" y="63500"/>
                  <a:pt x="1139825" y="63500"/>
                </a:cubicBezTo>
                <a:lnTo>
                  <a:pt x="1393825" y="60325"/>
                </a:ln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3556000" y="3292475"/>
            <a:ext cx="533400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332162" y="2800351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32162" y="2918707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F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32162" y="3037063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24310" y="3155419"/>
            <a:ext cx="31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28202" y="3273775"/>
            <a:ext cx="30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32162" y="3379433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332162" y="3489325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14899" y="2865439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F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14899" y="2974553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907047" y="3092133"/>
            <a:ext cx="31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910939" y="3218179"/>
            <a:ext cx="30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914899" y="3444875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A</a:t>
            </a:r>
          </a:p>
        </p:txBody>
      </p:sp>
      <p:grpSp>
        <p:nvGrpSpPr>
          <p:cNvPr id="169" name="Group 168"/>
          <p:cNvGrpSpPr/>
          <p:nvPr/>
        </p:nvGrpSpPr>
        <p:grpSpPr>
          <a:xfrm>
            <a:off x="3964901" y="2938303"/>
            <a:ext cx="136647" cy="544005"/>
            <a:chOff x="3964901" y="2976403"/>
            <a:chExt cx="136647" cy="544005"/>
          </a:xfrm>
        </p:grpSpPr>
        <p:grpSp>
          <p:nvGrpSpPr>
            <p:cNvPr id="46" name="Group 45"/>
            <p:cNvGrpSpPr>
              <a:grpSpLocks noChangeAspect="1"/>
            </p:cNvGrpSpPr>
            <p:nvPr/>
          </p:nvGrpSpPr>
          <p:grpSpPr>
            <a:xfrm rot="17605050" flipV="1">
              <a:off x="4023831" y="3280767"/>
              <a:ext cx="82289" cy="73144"/>
              <a:chOff x="4199890" y="4611579"/>
              <a:chExt cx="246888" cy="219455"/>
            </a:xfrm>
          </p:grpSpPr>
          <p:cxnSp>
            <p:nvCxnSpPr>
              <p:cNvPr id="47" name="Straight Connector 46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>
              <a:cxnSpLocks/>
            </p:cNvCxnSpPr>
            <p:nvPr/>
          </p:nvCxnSpPr>
          <p:spPr>
            <a:xfrm rot="6805050" flipV="1">
              <a:off x="4057391" y="3233448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</p:cNvCxnSpPr>
            <p:nvPr/>
          </p:nvCxnSpPr>
          <p:spPr>
            <a:xfrm rot="6805050" flipV="1">
              <a:off x="4057391" y="3125498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cxnSpLocks/>
            </p:cNvCxnSpPr>
            <p:nvPr/>
          </p:nvCxnSpPr>
          <p:spPr>
            <a:xfrm rot="6805050" flipV="1">
              <a:off x="4057391" y="3017548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>
              <a:grpSpLocks noChangeAspect="1"/>
            </p:cNvGrpSpPr>
            <p:nvPr/>
          </p:nvGrpSpPr>
          <p:grpSpPr>
            <a:xfrm rot="17605050" flipV="1">
              <a:off x="3960328" y="3442692"/>
              <a:ext cx="82289" cy="73144"/>
              <a:chOff x="4199890" y="4611579"/>
              <a:chExt cx="246888" cy="219455"/>
            </a:xfrm>
          </p:grpSpPr>
          <p:cxnSp>
            <p:nvCxnSpPr>
              <p:cNvPr id="105" name="Straight Connector 104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/>
          <p:cNvGrpSpPr/>
          <p:nvPr/>
        </p:nvGrpSpPr>
        <p:grpSpPr>
          <a:xfrm>
            <a:off x="4384286" y="2979578"/>
            <a:ext cx="31750" cy="82289"/>
            <a:chOff x="4384286" y="3017678"/>
            <a:chExt cx="31750" cy="82289"/>
          </a:xfrm>
        </p:grpSpPr>
        <p:cxnSp>
          <p:nvCxnSpPr>
            <p:cNvPr id="110" name="Straight Connector 109"/>
            <p:cNvCxnSpPr>
              <a:cxnSpLocks/>
            </p:cNvCxnSpPr>
            <p:nvPr/>
          </p:nvCxnSpPr>
          <p:spPr>
            <a:xfrm rot="6805050" flipV="1">
              <a:off x="4343141" y="3058823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cxnSpLocks/>
            </p:cNvCxnSpPr>
            <p:nvPr/>
          </p:nvCxnSpPr>
          <p:spPr>
            <a:xfrm rot="6805050" flipV="1">
              <a:off x="4374891" y="3058823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384286" y="3084353"/>
            <a:ext cx="31750" cy="82289"/>
            <a:chOff x="4384286" y="3017678"/>
            <a:chExt cx="31750" cy="82289"/>
          </a:xfrm>
        </p:grpSpPr>
        <p:cxnSp>
          <p:nvCxnSpPr>
            <p:cNvPr id="114" name="Straight Connector 113"/>
            <p:cNvCxnSpPr>
              <a:cxnSpLocks/>
            </p:cNvCxnSpPr>
            <p:nvPr/>
          </p:nvCxnSpPr>
          <p:spPr>
            <a:xfrm rot="6805050" flipV="1">
              <a:off x="4343141" y="3058823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cxnSpLocks/>
            </p:cNvCxnSpPr>
            <p:nvPr/>
          </p:nvCxnSpPr>
          <p:spPr>
            <a:xfrm rot="6805050" flipV="1">
              <a:off x="4374891" y="3058823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4384286" y="3189128"/>
            <a:ext cx="31750" cy="82289"/>
            <a:chOff x="4384286" y="3017678"/>
            <a:chExt cx="31750" cy="82289"/>
          </a:xfrm>
        </p:grpSpPr>
        <p:cxnSp>
          <p:nvCxnSpPr>
            <p:cNvPr id="117" name="Straight Connector 116"/>
            <p:cNvCxnSpPr>
              <a:cxnSpLocks/>
            </p:cNvCxnSpPr>
            <p:nvPr/>
          </p:nvCxnSpPr>
          <p:spPr>
            <a:xfrm rot="6805050" flipV="1">
              <a:off x="4343141" y="3058823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cxnSpLocks/>
            </p:cNvCxnSpPr>
            <p:nvPr/>
          </p:nvCxnSpPr>
          <p:spPr>
            <a:xfrm rot="6805050" flipV="1">
              <a:off x="4374891" y="3058823"/>
              <a:ext cx="82289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>
            <a:grpSpLocks noChangeAspect="1"/>
          </p:cNvGrpSpPr>
          <p:nvPr/>
        </p:nvGrpSpPr>
        <p:grpSpPr>
          <a:xfrm flipV="1">
            <a:off x="4376254" y="3249017"/>
            <a:ext cx="82289" cy="73144"/>
            <a:chOff x="4199890" y="4611579"/>
            <a:chExt cx="246888" cy="219455"/>
          </a:xfrm>
        </p:grpSpPr>
        <p:cxnSp>
          <p:nvCxnSpPr>
            <p:cNvPr id="120" name="Straight Connector 11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3" name="Straight Arrow Connector 132"/>
          <p:cNvCxnSpPr>
            <a:cxnSpLocks/>
          </p:cNvCxnSpPr>
          <p:nvPr/>
        </p:nvCxnSpPr>
        <p:spPr>
          <a:xfrm flipV="1">
            <a:off x="4953003" y="3291416"/>
            <a:ext cx="236728" cy="0"/>
          </a:xfrm>
          <a:prstGeom prst="straightConnector1">
            <a:avLst/>
          </a:prstGeom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4953003" y="3406774"/>
            <a:ext cx="236728" cy="0"/>
          </a:xfrm>
          <a:prstGeom prst="straightConnector1">
            <a:avLst/>
          </a:prstGeom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3390903" y="3231090"/>
            <a:ext cx="236728" cy="0"/>
          </a:xfrm>
          <a:prstGeom prst="straightConnector1">
            <a:avLst/>
          </a:prstGeom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 flipV="1">
            <a:off x="3390903" y="3350681"/>
            <a:ext cx="236728" cy="0"/>
          </a:xfrm>
          <a:prstGeom prst="straightConnector1">
            <a:avLst/>
          </a:prstGeom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4167718" y="2876550"/>
            <a:ext cx="152400" cy="8170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4104524" y="2859086"/>
            <a:ext cx="31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D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108416" y="2971798"/>
            <a:ext cx="30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C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112376" y="3082925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B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108416" y="3219450"/>
            <a:ext cx="30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112376" y="3333750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B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112376" y="3448050"/>
            <a:ext cx="297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latin typeface="Times"/>
                <a:cs typeface="Times"/>
              </a:rPr>
              <a:t>A</a:t>
            </a:r>
          </a:p>
        </p:txBody>
      </p:sp>
      <p:sp>
        <p:nvSpPr>
          <p:cNvPr id="156" name="Slide Number Placeholder 1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041E-3032-6746-B53A-F2026DD9AA4B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flat" cmpd="sng" algn="ctr">
          <a:solidFill>
            <a:schemeClr val="accent1">
              <a:lumMod val="75000"/>
            </a:schemeClr>
          </a:solidFill>
          <a:prstDash val="solid"/>
          <a:round/>
          <a:headEnd type="none" w="med" len="med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i="1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515</Words>
  <Application>Microsoft Macintosh PowerPoint</Application>
  <PresentationFormat>On-screen Show (4:3)</PresentationFormat>
  <Paragraphs>273</Paragraphs>
  <Slides>20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Nora Margaret Anderson</dc:creator>
  <cp:lastModifiedBy>Peter Anderson</cp:lastModifiedBy>
  <cp:revision>58</cp:revision>
  <cp:lastPrinted>2016-01-02T23:53:51Z</cp:lastPrinted>
  <dcterms:created xsi:type="dcterms:W3CDTF">2014-09-23T14:27:59Z</dcterms:created>
  <dcterms:modified xsi:type="dcterms:W3CDTF">2016-01-03T00:11:42Z</dcterms:modified>
</cp:coreProperties>
</file>