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5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1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6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6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2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3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45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9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4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6B411-0639-4E71-B41E-60751E15A552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ADC08-5BB1-456C-A744-A88D5B1AE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9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246120" y="1852160"/>
            <a:ext cx="2651760" cy="3153680"/>
            <a:chOff x="3246120" y="1383268"/>
            <a:chExt cx="2651760" cy="31536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6120" y="2321052"/>
              <a:ext cx="2651760" cy="221589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75765" y="13832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6161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4972" y="2045208"/>
            <a:ext cx="2734056" cy="2767584"/>
            <a:chOff x="3204972" y="1676400"/>
            <a:chExt cx="2734056" cy="276758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4972" y="2414016"/>
              <a:ext cx="2734056" cy="20299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76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24556" y="2359914"/>
            <a:ext cx="3294888" cy="2138172"/>
            <a:chOff x="2924556" y="1905000"/>
            <a:chExt cx="3294888" cy="21381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556" y="2814828"/>
              <a:ext cx="3294888" cy="12283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24556" y="2444496"/>
            <a:ext cx="3294888" cy="1969008"/>
            <a:chOff x="2924556" y="2057400"/>
            <a:chExt cx="3294888" cy="19690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556" y="2831592"/>
              <a:ext cx="3294888" cy="11948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057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24556" y="2439162"/>
            <a:ext cx="3294888" cy="1979676"/>
            <a:chOff x="2924556" y="2057400"/>
            <a:chExt cx="3294888" cy="197967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4556" y="2820924"/>
              <a:ext cx="3294888" cy="12161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057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92324" y="2199132"/>
            <a:ext cx="3959352" cy="2459736"/>
            <a:chOff x="2592324" y="1752600"/>
            <a:chExt cx="3959352" cy="245973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324" y="2645664"/>
              <a:ext cx="3959352" cy="15666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09088" y="2403348"/>
            <a:ext cx="3925824" cy="2051304"/>
            <a:chOff x="2609088" y="1981200"/>
            <a:chExt cx="3925824" cy="205130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088" y="2825496"/>
              <a:ext cx="3925824" cy="12070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81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75204" y="1416558"/>
            <a:ext cx="3593592" cy="4024884"/>
            <a:chOff x="2775204" y="990600"/>
            <a:chExt cx="3593592" cy="4024884"/>
          </a:xfrm>
        </p:grpSpPr>
        <p:sp>
          <p:nvSpPr>
            <p:cNvPr id="4" name="Rectangle 3"/>
            <p:cNvSpPr/>
            <p:nvPr/>
          </p:nvSpPr>
          <p:spPr>
            <a:xfrm>
              <a:off x="3575766" y="990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Voinigescu_Fig3-16</a:t>
              </a:r>
              <a:endParaRPr lang="en-US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204" y="1842516"/>
              <a:ext cx="3593592" cy="31729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7124" y="1510284"/>
            <a:ext cx="3349752" cy="3837432"/>
            <a:chOff x="2897124" y="1066800"/>
            <a:chExt cx="3349752" cy="38374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7124" y="1953768"/>
              <a:ext cx="3349752" cy="295046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066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93492" y="1345692"/>
            <a:ext cx="3557016" cy="4166616"/>
            <a:chOff x="2793492" y="914400"/>
            <a:chExt cx="3557016" cy="416661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492" y="1776984"/>
              <a:ext cx="3557016" cy="33040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914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69108" y="2657856"/>
            <a:ext cx="3605784" cy="1542288"/>
            <a:chOff x="2769108" y="2209800"/>
            <a:chExt cx="3605784" cy="15422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9108" y="3105912"/>
              <a:ext cx="3605784" cy="6461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209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Voinigescu_Fig3-19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84704" y="2552700"/>
            <a:ext cx="3974592" cy="1752600"/>
            <a:chOff x="2584704" y="2133600"/>
            <a:chExt cx="3974592" cy="17526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4704" y="2971800"/>
              <a:ext cx="3974592" cy="9144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133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92324" y="2643378"/>
            <a:ext cx="3959352" cy="1571244"/>
            <a:chOff x="2592324" y="2209800"/>
            <a:chExt cx="3959352" cy="157124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324" y="3076956"/>
              <a:ext cx="3959352" cy="7040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209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1676" y="2655570"/>
            <a:ext cx="3660648" cy="1546860"/>
            <a:chOff x="2741676" y="2209800"/>
            <a:chExt cx="3660648" cy="15468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1676" y="3101340"/>
              <a:ext cx="3660648" cy="6553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209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33700" y="2282190"/>
            <a:ext cx="3276600" cy="2293620"/>
            <a:chOff x="2933700" y="1828800"/>
            <a:chExt cx="3276600" cy="22936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3700" y="2735580"/>
              <a:ext cx="3276600" cy="13868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828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32076" y="2260092"/>
            <a:ext cx="4879848" cy="2337816"/>
            <a:chOff x="2132076" y="1828800"/>
            <a:chExt cx="4879848" cy="233781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2076" y="2691384"/>
              <a:ext cx="4879848" cy="14752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828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60192" y="2566416"/>
            <a:ext cx="3023616" cy="1725168"/>
            <a:chOff x="3060192" y="2133600"/>
            <a:chExt cx="3023616" cy="17251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0192" y="2999232"/>
              <a:ext cx="3023616" cy="8595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133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10968" y="2180844"/>
            <a:ext cx="4322064" cy="2496312"/>
            <a:chOff x="2410968" y="1752600"/>
            <a:chExt cx="4322064" cy="24963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0968" y="2609088"/>
              <a:ext cx="4322064" cy="16398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1484" y="2574036"/>
            <a:ext cx="2161032" cy="1709928"/>
            <a:chOff x="3491484" y="2133600"/>
            <a:chExt cx="2161032" cy="17099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484" y="3014472"/>
              <a:ext cx="2161032" cy="8290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133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34156" y="1880616"/>
            <a:ext cx="2075688" cy="3096768"/>
            <a:chOff x="3534156" y="1447800"/>
            <a:chExt cx="2075688" cy="309676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4156" y="2313432"/>
              <a:ext cx="2075688" cy="223113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575765" y="1447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91612" y="1678686"/>
            <a:ext cx="3160776" cy="3500628"/>
            <a:chOff x="2991612" y="1219200"/>
            <a:chExt cx="3160776" cy="35006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1612" y="2138172"/>
              <a:ext cx="3160776" cy="25816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219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10512" y="2087618"/>
            <a:ext cx="5522976" cy="2682764"/>
            <a:chOff x="1810512" y="1611868"/>
            <a:chExt cx="5522976" cy="26827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0512" y="2563368"/>
              <a:ext cx="5522976" cy="173126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118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Voinigescu_Fig3-29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06040" y="2167890"/>
            <a:ext cx="3931920" cy="2522220"/>
            <a:chOff x="2606040" y="1752600"/>
            <a:chExt cx="3931920" cy="25222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6040" y="2583180"/>
              <a:ext cx="3931920" cy="16916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98904" y="2357628"/>
            <a:ext cx="5346192" cy="2142744"/>
            <a:chOff x="1898904" y="1905000"/>
            <a:chExt cx="5346192" cy="214274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904" y="2810256"/>
              <a:ext cx="5346192" cy="12374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88820" y="1981200"/>
            <a:ext cx="5166360" cy="2084832"/>
            <a:chOff x="1988820" y="1981200"/>
            <a:chExt cx="5166360" cy="20848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8820" y="2791968"/>
              <a:ext cx="5166360" cy="127406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81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58896" y="2333244"/>
            <a:ext cx="2426208" cy="2191512"/>
            <a:chOff x="3358896" y="1905000"/>
            <a:chExt cx="2426208" cy="21915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8896" y="2761488"/>
              <a:ext cx="2426208" cy="13350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05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72412" y="2076450"/>
            <a:ext cx="5599176" cy="2705100"/>
            <a:chOff x="1772412" y="1600200"/>
            <a:chExt cx="5599176" cy="27051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2412" y="2552700"/>
              <a:ext cx="5599176" cy="17526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75766" y="1715262"/>
            <a:ext cx="1992469" cy="3427476"/>
            <a:chOff x="3575765" y="1295400"/>
            <a:chExt cx="1992469" cy="342747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0292" y="2135124"/>
              <a:ext cx="1423416" cy="25877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295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1676" y="1571244"/>
            <a:ext cx="3660648" cy="3715512"/>
            <a:chOff x="2741676" y="1143000"/>
            <a:chExt cx="3660648" cy="37155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1676" y="1999488"/>
              <a:ext cx="3660648" cy="28590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143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34896" y="2054352"/>
            <a:ext cx="5474208" cy="2749296"/>
            <a:chOff x="1834896" y="1600200"/>
            <a:chExt cx="5474208" cy="274929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896" y="2508504"/>
              <a:ext cx="5474208" cy="184099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00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64636" y="2250948"/>
            <a:ext cx="2014728" cy="2356104"/>
            <a:chOff x="3564636" y="1828800"/>
            <a:chExt cx="2014728" cy="235610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4636" y="2673096"/>
              <a:ext cx="2014728" cy="15118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828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31848" y="2125218"/>
            <a:ext cx="5480304" cy="2607564"/>
            <a:chOff x="1831848" y="1676400"/>
            <a:chExt cx="5480304" cy="26075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848" y="2574036"/>
              <a:ext cx="5480304" cy="17099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6764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80360" y="1947410"/>
            <a:ext cx="3383280" cy="2963180"/>
            <a:chOff x="2880360" y="1459468"/>
            <a:chExt cx="3383280" cy="29631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360" y="2435352"/>
              <a:ext cx="3383280" cy="19872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594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Voinigescu_Fig3-39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62656" y="2157984"/>
            <a:ext cx="3218688" cy="2542032"/>
            <a:chOff x="2962656" y="1752600"/>
            <a:chExt cx="3218688" cy="25420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656" y="2563368"/>
              <a:ext cx="3218688" cy="173126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752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4532" y="2525268"/>
            <a:ext cx="2154936" cy="1807464"/>
            <a:chOff x="3494532" y="2133600"/>
            <a:chExt cx="2154936" cy="18074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4532" y="2916936"/>
              <a:ext cx="2154936" cy="10241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21336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48228" y="2384298"/>
            <a:ext cx="2447544" cy="2089404"/>
            <a:chOff x="3348228" y="1981200"/>
            <a:chExt cx="2447544" cy="208940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8228" y="2787396"/>
              <a:ext cx="2447544" cy="12832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9812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88564" y="1492496"/>
            <a:ext cx="3166872" cy="3873008"/>
            <a:chOff x="2988564" y="1078468"/>
            <a:chExt cx="3166872" cy="38730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564" y="1906524"/>
              <a:ext cx="3166872" cy="30449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0784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0152" y="1884164"/>
            <a:ext cx="3663696" cy="3089672"/>
            <a:chOff x="2740152" y="1459468"/>
            <a:chExt cx="3663696" cy="30896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0152" y="2308860"/>
              <a:ext cx="3663696" cy="22402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5" y="1459468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1676" y="2220468"/>
            <a:ext cx="3660648" cy="2417064"/>
            <a:chOff x="2741676" y="2971800"/>
            <a:chExt cx="3660648" cy="24170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1676" y="3886200"/>
              <a:ext cx="3660648" cy="150266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6" y="2971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Voinigescu_Fig3-09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84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234</Words>
  <Application>Microsoft Office PowerPoint</Application>
  <PresentationFormat>On-screen Show (4:3)</PresentationFormat>
  <Paragraphs>78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Mathan, Mannankatti</cp:lastModifiedBy>
  <cp:revision>4</cp:revision>
  <dcterms:created xsi:type="dcterms:W3CDTF">2013-03-29T12:17:08Z</dcterms:created>
  <dcterms:modified xsi:type="dcterms:W3CDTF">2013-03-29T12:46:04Z</dcterms:modified>
</cp:coreProperties>
</file>