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2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33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0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6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1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78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29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4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8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5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108960" y="1676400"/>
            <a:ext cx="2926080" cy="2680716"/>
            <a:chOff x="3108960" y="1676400"/>
            <a:chExt cx="2926080" cy="268071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8960" y="2500884"/>
              <a:ext cx="2926080" cy="185623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31875" y="1676400"/>
              <a:ext cx="20802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Voinigescu__AVII.01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712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Kumaran, Murugan</cp:lastModifiedBy>
  <cp:revision>3</cp:revision>
  <dcterms:created xsi:type="dcterms:W3CDTF">2013-04-01T05:29:29Z</dcterms:created>
  <dcterms:modified xsi:type="dcterms:W3CDTF">2013-04-01T09:13:51Z</dcterms:modified>
</cp:coreProperties>
</file>