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88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1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165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26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883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1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5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9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30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51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35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FB48E-C40E-4CCB-9122-0069207BD342}" type="datetimeFigureOut">
              <a:rPr lang="en-US" smtClean="0"/>
              <a:t>3/30/2013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20912-3DA4-43AF-903B-1E67FBD6D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9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17520" y="1447800"/>
            <a:ext cx="3108960" cy="3087624"/>
            <a:chOff x="3017520" y="1447800"/>
            <a:chExt cx="3108960" cy="30876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7520" y="2322576"/>
              <a:ext cx="3108960" cy="22128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3264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447800"/>
            <a:ext cx="1992469" cy="3262884"/>
            <a:chOff x="3575765" y="1447800"/>
            <a:chExt cx="1992469" cy="3262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3716" y="2147316"/>
              <a:ext cx="1496568" cy="2563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8668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00072" y="1295400"/>
            <a:ext cx="4943856" cy="3596640"/>
            <a:chOff x="2100072" y="1295400"/>
            <a:chExt cx="4943856" cy="35966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0072" y="1965960"/>
              <a:ext cx="4943856" cy="29260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3548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6876" y="1828800"/>
            <a:ext cx="4270248" cy="2491740"/>
            <a:chOff x="2436876" y="1828800"/>
            <a:chExt cx="4270248" cy="24917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6876" y="2537460"/>
              <a:ext cx="4270248" cy="17830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583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688068"/>
            <a:ext cx="4267200" cy="2571512"/>
            <a:chOff x="2438400" y="1688068"/>
            <a:chExt cx="4267200" cy="25715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598420"/>
              <a:ext cx="4267200" cy="1661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88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51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447800"/>
            <a:ext cx="3657600" cy="3137916"/>
            <a:chOff x="2743200" y="1447800"/>
            <a:chExt cx="3657600" cy="31379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272284"/>
              <a:ext cx="3657600" cy="23134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4308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98520" y="1066800"/>
            <a:ext cx="2346960" cy="4174236"/>
            <a:chOff x="3398520" y="1066800"/>
            <a:chExt cx="2346960" cy="41742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8520" y="1616964"/>
              <a:ext cx="2346960" cy="3624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8567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51988" y="1447800"/>
            <a:ext cx="3240024" cy="3262884"/>
            <a:chOff x="2951988" y="1447800"/>
            <a:chExt cx="3240024" cy="3262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988" y="2147316"/>
              <a:ext cx="3240024" cy="2563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6690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48584" y="1676400"/>
            <a:ext cx="2846832" cy="2755392"/>
            <a:chOff x="3148584" y="1676400"/>
            <a:chExt cx="2846832" cy="27553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584" y="2426208"/>
              <a:ext cx="2846832" cy="20055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534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96996" y="1600200"/>
            <a:ext cx="2350008" cy="2900172"/>
            <a:chOff x="3396996" y="1600200"/>
            <a:chExt cx="2350008" cy="29001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6996" y="2357628"/>
              <a:ext cx="2350008" cy="21427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5137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48584" y="1600200"/>
            <a:ext cx="2846832" cy="2843784"/>
            <a:chOff x="3148584" y="1600200"/>
            <a:chExt cx="2846832" cy="28437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584" y="2414016"/>
              <a:ext cx="2846832" cy="20299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267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4496" y="1524000"/>
            <a:ext cx="4255008" cy="2999232"/>
            <a:chOff x="2444496" y="1524000"/>
            <a:chExt cx="4255008" cy="2999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4496" y="2334768"/>
              <a:ext cx="4255008" cy="2188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1336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9924" y="1600200"/>
            <a:ext cx="4264152" cy="2846832"/>
            <a:chOff x="2439924" y="1600200"/>
            <a:chExt cx="4264152" cy="28468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2410968"/>
              <a:ext cx="4264152" cy="20360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6359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17876" y="709422"/>
            <a:ext cx="3508248" cy="5439156"/>
            <a:chOff x="2817876" y="457200"/>
            <a:chExt cx="3508248" cy="54391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7876" y="961644"/>
              <a:ext cx="3508248" cy="4934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57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54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87168" y="1295400"/>
            <a:ext cx="4169664" cy="3579876"/>
            <a:chOff x="2487168" y="1295400"/>
            <a:chExt cx="4169664" cy="35798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7168" y="1982724"/>
              <a:ext cx="4169664" cy="289255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995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50364" y="817626"/>
            <a:ext cx="4843272" cy="5222748"/>
            <a:chOff x="2150364" y="533400"/>
            <a:chExt cx="4843272" cy="52227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0364" y="1101852"/>
              <a:ext cx="4843272" cy="46542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533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5427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5124" y="1828800"/>
            <a:ext cx="4873752" cy="2378964"/>
            <a:chOff x="2135124" y="1828800"/>
            <a:chExt cx="4873752" cy="23789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124" y="2650236"/>
              <a:ext cx="4873752" cy="1557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25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143000"/>
            <a:ext cx="3657600" cy="3768852"/>
            <a:chOff x="2743200" y="1143000"/>
            <a:chExt cx="3657600" cy="37688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1946148"/>
              <a:ext cx="3657600" cy="29657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4917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9696" y="1021842"/>
            <a:ext cx="4864608" cy="4814316"/>
            <a:chOff x="2139696" y="685800"/>
            <a:chExt cx="4864608" cy="48143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9696" y="1357884"/>
              <a:ext cx="4864608" cy="41422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85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3307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26436" y="1828800"/>
            <a:ext cx="3691128" cy="2476500"/>
            <a:chOff x="2726436" y="1828800"/>
            <a:chExt cx="3691128" cy="24765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6436" y="2552700"/>
              <a:ext cx="3691128" cy="17526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18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30068" y="1066800"/>
            <a:ext cx="3483864" cy="3968496"/>
            <a:chOff x="2830068" y="1066800"/>
            <a:chExt cx="3483864" cy="39684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0068" y="1822704"/>
              <a:ext cx="3483864" cy="32125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3342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06980" y="990600"/>
            <a:ext cx="4130040" cy="4149852"/>
            <a:chOff x="2506980" y="990600"/>
            <a:chExt cx="4130040" cy="41498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980" y="1717548"/>
              <a:ext cx="4130040" cy="34229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5519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7124" y="1524000"/>
            <a:ext cx="3349752" cy="3073908"/>
            <a:chOff x="2897124" y="1524000"/>
            <a:chExt cx="3349752" cy="30739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124" y="2260092"/>
              <a:ext cx="3349752" cy="23378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9025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2116" y="1066800"/>
            <a:ext cx="4239768" cy="3857244"/>
            <a:chOff x="2452116" y="1066800"/>
            <a:chExt cx="4239768" cy="38572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16" y="1933956"/>
              <a:ext cx="4239768" cy="2990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396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78708" y="1219200"/>
            <a:ext cx="2386584" cy="3727704"/>
            <a:chOff x="3378708" y="1219200"/>
            <a:chExt cx="2386584" cy="37277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8708" y="1911096"/>
              <a:ext cx="2386584" cy="30358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78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01568" y="1066800"/>
            <a:ext cx="2340864" cy="3971544"/>
            <a:chOff x="3401568" y="1066800"/>
            <a:chExt cx="2340864" cy="39715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1568" y="1819656"/>
              <a:ext cx="2340864" cy="32186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191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9924" y="1600200"/>
            <a:ext cx="4264152" cy="2868168"/>
            <a:chOff x="2439924" y="1600200"/>
            <a:chExt cx="4264152" cy="28681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2389632"/>
              <a:ext cx="4264152" cy="20787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123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2133600"/>
            <a:ext cx="1992469" cy="1793748"/>
            <a:chOff x="3575765" y="2133600"/>
            <a:chExt cx="1992469" cy="17937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4656" y="2930652"/>
              <a:ext cx="1694688" cy="9966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1629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05912" y="2209800"/>
            <a:ext cx="2932176" cy="1603248"/>
            <a:chOff x="3105912" y="2209800"/>
            <a:chExt cx="2932176" cy="16032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5912" y="3044952"/>
              <a:ext cx="2932176" cy="7680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209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7149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981200"/>
            <a:ext cx="1992469" cy="2180844"/>
            <a:chOff x="3575765" y="1981200"/>
            <a:chExt cx="1992469" cy="21808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536" y="2695956"/>
              <a:ext cx="1328928" cy="1466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84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834640" y="1295400"/>
            <a:ext cx="3474720" cy="3555492"/>
            <a:chOff x="2834640" y="1295400"/>
            <a:chExt cx="3474720" cy="35554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0" y="2007108"/>
              <a:ext cx="3474720" cy="2843784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7298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2145268"/>
            <a:ext cx="1992469" cy="1742456"/>
            <a:chOff x="3575765" y="2145268"/>
            <a:chExt cx="1992469" cy="17424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8936" y="2970276"/>
              <a:ext cx="1786128" cy="9174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452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5480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2744" y="1600200"/>
            <a:ext cx="4858512" cy="2970276"/>
            <a:chOff x="2142744" y="1600200"/>
            <a:chExt cx="4858512" cy="29702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744" y="2287524"/>
              <a:ext cx="4858512" cy="22829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Voinigescu_Fig8-09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2176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198</Words>
  <Application>Microsoft Office PowerPoint</Application>
  <PresentationFormat>On-screen Show (4:3)</PresentationFormat>
  <Paragraphs>66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Mathan, Mannankatti</cp:lastModifiedBy>
  <cp:revision>2</cp:revision>
  <dcterms:created xsi:type="dcterms:W3CDTF">2013-03-30T12:10:11Z</dcterms:created>
  <dcterms:modified xsi:type="dcterms:W3CDTF">2013-03-30T12:31:20Z</dcterms:modified>
</cp:coreProperties>
</file>