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64" autoAdjust="0"/>
  </p:normalViewPr>
  <p:slideViewPr>
    <p:cSldViewPr snapToGrid="0">
      <p:cViewPr>
        <p:scale>
          <a:sx n="200" d="100"/>
          <a:sy n="200" d="100"/>
        </p:scale>
        <p:origin x="528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9A99B-5403-0743-98D4-065667320858}" type="datetimeFigureOut">
              <a:t>12/31/15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C7C89-2201-6943-A5E4-D901E83AD5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50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32458-84B8-564F-878D-7E54BF5C7B5C}" type="datetimeFigureOut">
              <a:rPr lang="en-US"/>
              <a:pPr/>
              <a:t>12/31/15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48701-7A37-4F48-AB91-92717848AA90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31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2.93”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5.01”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2.39” x 4”,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4.96”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4.89”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3.15” x 3”,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2.29”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3.23” x 5”,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2.83”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3.93”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4.03” x 5”,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4.01”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3.5” x 5.03”,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3.51”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2.71”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3.35”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5” x 3.88”,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3.79”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4.71” x 3”,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8701-7A37-4F48-AB91-92717848AA90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641B-C7A4-3846-AD9A-06C7EAA1FEF5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CD93-0B29-5A4A-88D9-386A6FFFB154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5539-D1A8-A843-A800-1BD44867D2DC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1C9C-A8B5-2043-BCF3-2DFDB17B694E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A479-AA33-9D46-8E1B-1C362B9D9CB7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1DB6-2BBF-E040-8EDB-4393F830133A}" type="datetime1">
              <a:t>12/31/15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E67A-6EE8-9D40-BA69-D759B5C88FD4}" type="datetime1">
              <a:t>12/31/15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11C2-3F88-2F41-AE61-27AE08470146}" type="datetime1">
              <a:t>12/31/15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3FAB-D8A3-1E4B-82E6-776BF4D7D64F}" type="datetime1">
              <a:t>12/31/15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0086-1C6A-124E-A954-3D2AFCBF3F0A}" type="datetime1">
              <a:t>12/31/15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8619-EFD1-B44A-83E1-0F633380AD9F}" type="datetime1">
              <a:t>12/31/15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3ECF5-F501-4349-A18D-89B645B46537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fld id="{979B3F08-FBF2-9A4F-9B1B-9682CB442E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00428" y="6392340"/>
            <a:ext cx="8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>
                <a:solidFill>
                  <a:srgbClr val="0000FF"/>
                </a:solidFill>
                <a:latin typeface="+mj-lt"/>
                <a:cs typeface="Times"/>
              </a:rPr>
              <a:t>Figure 9.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24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6.tif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aten_dehm\Bildersammlung\FürHirthLothe\twin2.2_g1_8k_0_inl_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7814" y="1706175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Daten_dehm\Bildersammlung\FürHirthLothe\twin2.2_bi_8k_0_inl_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6522" y="1706175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aten_dehm\Bildersammlung\FürHirthLothe\twin2.2_g2_8k_0_inl_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0858" y="1706175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3"/>
          <p:cNvSpPr txBox="1"/>
          <p:nvPr/>
        </p:nvSpPr>
        <p:spPr>
          <a:xfrm>
            <a:off x="318210" y="1231520"/>
            <a:ext cx="4210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2400" i="1" dirty="0" smtClean="0">
                <a:latin typeface="Times" pitchFamily="18" charset="0"/>
              </a:rPr>
              <a:t>a</a:t>
            </a:r>
            <a:endParaRPr lang="en-US" sz="2400" i="1" dirty="0">
              <a:latin typeface="Times" pitchFamily="18" charset="0"/>
            </a:endParaRPr>
          </a:p>
        </p:txBody>
      </p:sp>
      <p:sp>
        <p:nvSpPr>
          <p:cNvPr id="7" name="Textfeld 7"/>
          <p:cNvSpPr txBox="1"/>
          <p:nvPr/>
        </p:nvSpPr>
        <p:spPr>
          <a:xfrm>
            <a:off x="3270538" y="1231520"/>
            <a:ext cx="4210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2400" i="1" dirty="0" smtClean="0">
                <a:latin typeface="Times" pitchFamily="18" charset="0"/>
              </a:rPr>
              <a:t>b</a:t>
            </a:r>
            <a:endParaRPr lang="en-US" sz="2400" i="1" dirty="0">
              <a:latin typeface="Times" pitchFamily="18" charset="0"/>
            </a:endParaRPr>
          </a:p>
        </p:txBody>
      </p:sp>
      <p:sp>
        <p:nvSpPr>
          <p:cNvPr id="8" name="Textfeld 8"/>
          <p:cNvSpPr txBox="1"/>
          <p:nvPr/>
        </p:nvSpPr>
        <p:spPr>
          <a:xfrm>
            <a:off x="6294874" y="1231520"/>
            <a:ext cx="4037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2400" i="1" dirty="0">
                <a:latin typeface="Times" pitchFamily="18" charset="0"/>
              </a:rPr>
              <a:t>c</a:t>
            </a:r>
            <a:endParaRPr lang="en-US" sz="2400" i="1" dirty="0">
              <a:latin typeface="Times" pitchFamily="18" charset="0"/>
            </a:endParaRPr>
          </a:p>
        </p:txBody>
      </p:sp>
      <p:cxnSp>
        <p:nvCxnSpPr>
          <p:cNvPr id="9" name="Gerade Verbindung 5"/>
          <p:cNvCxnSpPr/>
          <p:nvPr/>
        </p:nvCxnSpPr>
        <p:spPr>
          <a:xfrm>
            <a:off x="210266" y="4970590"/>
            <a:ext cx="61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feld 6"/>
          <p:cNvSpPr txBox="1"/>
          <p:nvPr/>
        </p:nvSpPr>
        <p:spPr>
          <a:xfrm>
            <a:off x="146098" y="4516346"/>
            <a:ext cx="755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solidFill>
                  <a:schemeClr val="bg1"/>
                </a:solidFill>
                <a:latin typeface="Times" pitchFamily="18" charset="0"/>
              </a:rPr>
              <a:t>2µm</a:t>
            </a:r>
            <a:endParaRPr lang="en-US" sz="24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438650" y="4775200"/>
            <a:ext cx="88900" cy="450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419600" y="5289550"/>
            <a:ext cx="514350" cy="654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21250" y="4057650"/>
            <a:ext cx="298450" cy="330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933700" y="4413250"/>
            <a:ext cx="704850" cy="412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854450" y="3162300"/>
            <a:ext cx="361950" cy="323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02000" y="1917700"/>
            <a:ext cx="488950" cy="419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67200" y="1435100"/>
            <a:ext cx="647700" cy="723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 noChangeAspect="1"/>
          </p:cNvCxnSpPr>
          <p:nvPr/>
        </p:nvCxnSpPr>
        <p:spPr>
          <a:xfrm rot="5400000" flipH="1" flipV="1">
            <a:off x="4320472" y="1727145"/>
            <a:ext cx="262576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10800000">
            <a:off x="4019551" y="2391364"/>
            <a:ext cx="423333" cy="26293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 rot="10800000" flipV="1">
            <a:off x="3999108" y="2658532"/>
            <a:ext cx="456479" cy="29421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rot="5400000" flipH="1" flipV="1">
            <a:off x="4096108" y="2303672"/>
            <a:ext cx="711310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49232" y="149436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7518" y="229235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34368" y="280458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2186" y="3829052"/>
            <a:ext cx="306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3'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8168" y="3251202"/>
            <a:ext cx="306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2'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2584" y="3678768"/>
            <a:ext cx="306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1'</a:t>
            </a:r>
          </a:p>
        </p:txBody>
      </p:sp>
      <p:cxnSp>
        <p:nvCxnSpPr>
          <p:cNvPr id="23" name="Straight Connector 22"/>
          <p:cNvCxnSpPr>
            <a:cxnSpLocks noChangeAspect="1"/>
          </p:cNvCxnSpPr>
          <p:nvPr/>
        </p:nvCxnSpPr>
        <p:spPr>
          <a:xfrm rot="5400000">
            <a:off x="4280711" y="5463513"/>
            <a:ext cx="343693" cy="158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ChangeAspect="1"/>
          </p:cNvCxnSpPr>
          <p:nvPr/>
        </p:nvCxnSpPr>
        <p:spPr>
          <a:xfrm rot="5400000">
            <a:off x="4262058" y="5054599"/>
            <a:ext cx="380999" cy="158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49232" y="1820335"/>
            <a:ext cx="399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σ</a:t>
            </a:r>
            <a:r>
              <a:rPr lang="en-US" sz="1400" baseline="-25000">
                <a:latin typeface="Times"/>
                <a:cs typeface="Times"/>
              </a:rPr>
              <a:t>11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49232" y="5367868"/>
            <a:ext cx="399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σ</a:t>
            </a:r>
            <a:r>
              <a:rPr lang="en-US" sz="1400" baseline="-25000">
                <a:latin typeface="Times"/>
                <a:cs typeface="Times"/>
              </a:rPr>
              <a:t>11</a:t>
            </a:r>
            <a:endParaRPr lang="en-US" sz="1400">
              <a:latin typeface="Times"/>
              <a:cs typeface="Time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6200000" flipV="1">
            <a:off x="4349750" y="2413000"/>
            <a:ext cx="508000" cy="0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689350" y="2203450"/>
            <a:ext cx="1581404" cy="92075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0" idx="2"/>
          </p:cNvCxnSpPr>
          <p:nvPr/>
        </p:nvCxnSpPr>
        <p:spPr>
          <a:xfrm rot="10800000" flipV="1">
            <a:off x="3689350" y="2663825"/>
            <a:ext cx="1588" cy="21399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5276850" y="2657475"/>
            <a:ext cx="1588" cy="21399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>
            <a:off x="4478867" y="3843867"/>
            <a:ext cx="248107" cy="15028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ChangeAspect="1"/>
          </p:cNvCxnSpPr>
          <p:nvPr/>
        </p:nvCxnSpPr>
        <p:spPr>
          <a:xfrm rot="10800000" flipV="1">
            <a:off x="4089401" y="3851571"/>
            <a:ext cx="391589" cy="25671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 flipV="1">
            <a:off x="3352800" y="3213100"/>
            <a:ext cx="673100" cy="209550"/>
          </a:xfrm>
          <a:custGeom>
            <a:avLst/>
            <a:gdLst>
              <a:gd name="connsiteX0" fmla="*/ 673100 w 673100"/>
              <a:gd name="connsiteY0" fmla="*/ 0 h 209550"/>
              <a:gd name="connsiteX1" fmla="*/ 533400 w 673100"/>
              <a:gd name="connsiteY1" fmla="*/ 19050 h 209550"/>
              <a:gd name="connsiteX2" fmla="*/ 317500 w 673100"/>
              <a:gd name="connsiteY2" fmla="*/ 76200 h 209550"/>
              <a:gd name="connsiteX3" fmla="*/ 107950 w 673100"/>
              <a:gd name="connsiteY3" fmla="*/ 158750 h 209550"/>
              <a:gd name="connsiteX4" fmla="*/ 0 w 673100"/>
              <a:gd name="connsiteY4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100" h="209550">
                <a:moveTo>
                  <a:pt x="673100" y="0"/>
                </a:moveTo>
                <a:cubicBezTo>
                  <a:pt x="632883" y="3175"/>
                  <a:pt x="592667" y="6350"/>
                  <a:pt x="533400" y="19050"/>
                </a:cubicBezTo>
                <a:cubicBezTo>
                  <a:pt x="474133" y="31750"/>
                  <a:pt x="388408" y="52917"/>
                  <a:pt x="317500" y="76200"/>
                </a:cubicBezTo>
                <a:cubicBezTo>
                  <a:pt x="246592" y="99483"/>
                  <a:pt x="160867" y="136525"/>
                  <a:pt x="107950" y="158750"/>
                </a:cubicBezTo>
                <a:cubicBezTo>
                  <a:pt x="55033" y="180975"/>
                  <a:pt x="0" y="209550"/>
                  <a:pt x="0" y="20955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800000" flipV="1">
            <a:off x="4800600" y="3829050"/>
            <a:ext cx="673100" cy="209550"/>
          </a:xfrm>
          <a:custGeom>
            <a:avLst/>
            <a:gdLst>
              <a:gd name="connsiteX0" fmla="*/ 673100 w 673100"/>
              <a:gd name="connsiteY0" fmla="*/ 0 h 209550"/>
              <a:gd name="connsiteX1" fmla="*/ 533400 w 673100"/>
              <a:gd name="connsiteY1" fmla="*/ 19050 h 209550"/>
              <a:gd name="connsiteX2" fmla="*/ 317500 w 673100"/>
              <a:gd name="connsiteY2" fmla="*/ 76200 h 209550"/>
              <a:gd name="connsiteX3" fmla="*/ 107950 w 673100"/>
              <a:gd name="connsiteY3" fmla="*/ 158750 h 209550"/>
              <a:gd name="connsiteX4" fmla="*/ 0 w 673100"/>
              <a:gd name="connsiteY4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100" h="209550">
                <a:moveTo>
                  <a:pt x="673100" y="0"/>
                </a:moveTo>
                <a:cubicBezTo>
                  <a:pt x="632883" y="3175"/>
                  <a:pt x="592667" y="6350"/>
                  <a:pt x="533400" y="19050"/>
                </a:cubicBezTo>
                <a:cubicBezTo>
                  <a:pt x="474133" y="31750"/>
                  <a:pt x="388408" y="52917"/>
                  <a:pt x="317500" y="76200"/>
                </a:cubicBezTo>
                <a:cubicBezTo>
                  <a:pt x="246592" y="99483"/>
                  <a:pt x="160867" y="136525"/>
                  <a:pt x="107950" y="158750"/>
                </a:cubicBezTo>
                <a:cubicBezTo>
                  <a:pt x="55033" y="180975"/>
                  <a:pt x="0" y="209550"/>
                  <a:pt x="0" y="20955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743200" y="2825750"/>
            <a:ext cx="877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slip plane</a:t>
            </a:r>
          </a:p>
          <a:p>
            <a:r>
              <a:rPr lang="en-US" sz="1400">
                <a:latin typeface="Times"/>
                <a:cs typeface="Times"/>
              </a:rPr>
              <a:t>normal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22900" y="3873500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slip</a:t>
            </a:r>
          </a:p>
          <a:p>
            <a:r>
              <a:rPr lang="en-US" sz="1400">
                <a:latin typeface="Times"/>
                <a:cs typeface="Times"/>
              </a:rPr>
              <a:t>direction</a:t>
            </a:r>
          </a:p>
        </p:txBody>
      </p:sp>
      <p:sp>
        <p:nvSpPr>
          <p:cNvPr id="60" name="Arc 59"/>
          <p:cNvSpPr/>
          <p:nvPr/>
        </p:nvSpPr>
        <p:spPr>
          <a:xfrm>
            <a:off x="3683000" y="4341283"/>
            <a:ext cx="1591735" cy="933450"/>
          </a:xfrm>
          <a:prstGeom prst="arc">
            <a:avLst>
              <a:gd name="adj1" fmla="val 10763762"/>
              <a:gd name="adj2" fmla="val 27173"/>
            </a:avLst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flipV="1">
            <a:off x="3687233" y="4332816"/>
            <a:ext cx="1591735" cy="933450"/>
          </a:xfrm>
          <a:prstGeom prst="arc">
            <a:avLst>
              <a:gd name="adj1" fmla="val 10763762"/>
              <a:gd name="adj2" fmla="val 27173"/>
            </a:avLst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19612654" flipV="1">
            <a:off x="3563621" y="3502075"/>
            <a:ext cx="1838168" cy="651630"/>
          </a:xfrm>
          <a:prstGeom prst="arc">
            <a:avLst>
              <a:gd name="adj1" fmla="val 10583381"/>
              <a:gd name="adj2" fmla="val 21507661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rot="8812654" flipV="1">
            <a:off x="3567856" y="3519012"/>
            <a:ext cx="1838168" cy="651630"/>
          </a:xfrm>
          <a:prstGeom prst="arc">
            <a:avLst>
              <a:gd name="adj1" fmla="val 10633856"/>
              <a:gd name="adj2" fmla="val 21402333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9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 flipH="1">
            <a:off x="4273547" y="3543300"/>
            <a:ext cx="76201" cy="909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ChangeAspect="1"/>
          </p:cNvCxnSpPr>
          <p:nvPr/>
        </p:nvCxnSpPr>
        <p:spPr>
          <a:xfrm rot="16200000" flipV="1">
            <a:off x="4111242" y="3476241"/>
            <a:ext cx="461433" cy="29075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-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34404" y="1114797"/>
            <a:ext cx="3654524" cy="3611880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3534835" y="2336803"/>
            <a:ext cx="143933" cy="1447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3953933" y="3630098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3953933" y="2207698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953933" y="292101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953933" y="1187464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2147739" y="2950632"/>
            <a:ext cx="36576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 noChangeAspect="1"/>
          </p:cNvCxnSpPr>
          <p:nvPr/>
        </p:nvCxnSpPr>
        <p:spPr>
          <a:xfrm>
            <a:off x="2243673" y="2942827"/>
            <a:ext cx="346286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3981956" y="1202267"/>
            <a:ext cx="1800778" cy="1396997"/>
            <a:chOff x="3981956" y="1202267"/>
            <a:chExt cx="1800778" cy="1396997"/>
          </a:xfrm>
        </p:grpSpPr>
        <p:cxnSp>
          <p:nvCxnSpPr>
            <p:cNvPr id="50" name="Straight Connector 49"/>
            <p:cNvCxnSpPr>
              <a:cxnSpLocks/>
            </p:cNvCxnSpPr>
            <p:nvPr/>
          </p:nvCxnSpPr>
          <p:spPr>
            <a:xfrm rot="10800000" flipV="1">
              <a:off x="5036054" y="2264832"/>
              <a:ext cx="628146" cy="179917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 noChangeAspect="1"/>
            </p:cNvCxnSpPr>
            <p:nvPr/>
          </p:nvCxnSpPr>
          <p:spPr>
            <a:xfrm rot="10800000" flipV="1">
              <a:off x="4805335" y="1993899"/>
              <a:ext cx="761032" cy="340783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cxnSpLocks/>
            </p:cNvCxnSpPr>
            <p:nvPr/>
          </p:nvCxnSpPr>
          <p:spPr>
            <a:xfrm rot="10800000" flipV="1">
              <a:off x="4278289" y="1405467"/>
              <a:ext cx="805945" cy="753532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cxnSpLocks/>
            </p:cNvCxnSpPr>
            <p:nvPr/>
          </p:nvCxnSpPr>
          <p:spPr>
            <a:xfrm rot="10800000" flipV="1">
              <a:off x="4577546" y="1638299"/>
              <a:ext cx="781854" cy="599893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cxnSpLocks/>
            </p:cNvCxnSpPr>
            <p:nvPr/>
          </p:nvCxnSpPr>
          <p:spPr>
            <a:xfrm rot="10800000" flipV="1">
              <a:off x="5345089" y="2539999"/>
              <a:ext cx="437645" cy="59265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cxnSpLocks/>
            </p:cNvCxnSpPr>
            <p:nvPr/>
          </p:nvCxnSpPr>
          <p:spPr>
            <a:xfrm rot="5400000">
              <a:off x="3785912" y="1398311"/>
              <a:ext cx="1007532" cy="61544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4544936" y="977890"/>
            <a:ext cx="1668943" cy="1686706"/>
            <a:chOff x="4512740" y="977890"/>
            <a:chExt cx="1668943" cy="1686706"/>
          </a:xfrm>
        </p:grpSpPr>
        <p:sp>
          <p:nvSpPr>
            <p:cNvPr id="21" name="TextBox 20"/>
            <p:cNvSpPr txBox="1"/>
            <p:nvPr/>
          </p:nvSpPr>
          <p:spPr>
            <a:xfrm>
              <a:off x="5020743" y="1219189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0.45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95913" y="1447799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0.35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94880" y="1811866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0.25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09180" y="2095499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0.15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27713" y="2387597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0.05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12740" y="977890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0.50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 flipV="1">
            <a:off x="3988306" y="3306234"/>
            <a:ext cx="1800778" cy="1396997"/>
            <a:chOff x="3981956" y="1202267"/>
            <a:chExt cx="1800778" cy="1396997"/>
          </a:xfrm>
        </p:grpSpPr>
        <p:cxnSp>
          <p:nvCxnSpPr>
            <p:cNvPr id="81" name="Straight Connector 80"/>
            <p:cNvCxnSpPr>
              <a:cxnSpLocks/>
            </p:cNvCxnSpPr>
            <p:nvPr/>
          </p:nvCxnSpPr>
          <p:spPr>
            <a:xfrm rot="10800000" flipV="1">
              <a:off x="5036054" y="2264832"/>
              <a:ext cx="628146" cy="179917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cxnSpLocks noChangeAspect="1"/>
            </p:cNvCxnSpPr>
            <p:nvPr/>
          </p:nvCxnSpPr>
          <p:spPr>
            <a:xfrm rot="10800000" flipV="1">
              <a:off x="4805335" y="1993899"/>
              <a:ext cx="761032" cy="340783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cxnSpLocks/>
            </p:cNvCxnSpPr>
            <p:nvPr/>
          </p:nvCxnSpPr>
          <p:spPr>
            <a:xfrm rot="10800000" flipV="1">
              <a:off x="4278289" y="1405467"/>
              <a:ext cx="805945" cy="753532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/>
            </p:cNvCxnSpPr>
            <p:nvPr/>
          </p:nvCxnSpPr>
          <p:spPr>
            <a:xfrm rot="10800000" flipV="1">
              <a:off x="4577546" y="1638299"/>
              <a:ext cx="781854" cy="599893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cxnSpLocks/>
            </p:cNvCxnSpPr>
            <p:nvPr/>
          </p:nvCxnSpPr>
          <p:spPr>
            <a:xfrm rot="10800000" flipV="1">
              <a:off x="5345089" y="2539999"/>
              <a:ext cx="437645" cy="59265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cxnSpLocks/>
            </p:cNvCxnSpPr>
            <p:nvPr/>
          </p:nvCxnSpPr>
          <p:spPr>
            <a:xfrm rot="5400000">
              <a:off x="3785912" y="1398311"/>
              <a:ext cx="1007532" cy="61544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4493690" y="3219440"/>
            <a:ext cx="1720189" cy="1686706"/>
            <a:chOff x="4500040" y="3219440"/>
            <a:chExt cx="1720189" cy="1686706"/>
          </a:xfrm>
        </p:grpSpPr>
        <p:sp>
          <p:nvSpPr>
            <p:cNvPr id="89" name="TextBox 88"/>
            <p:cNvSpPr txBox="1"/>
            <p:nvPr/>
          </p:nvSpPr>
          <p:spPr>
            <a:xfrm>
              <a:off x="5008043" y="4387848"/>
              <a:ext cx="5052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-0.45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83213" y="4159238"/>
              <a:ext cx="5052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-0.35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82180" y="3795171"/>
              <a:ext cx="5052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-0.25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596480" y="3511538"/>
              <a:ext cx="5052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-0.15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715013" y="3219440"/>
              <a:ext cx="5052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-0.05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500040" y="4629147"/>
              <a:ext cx="5052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-0.50</a:t>
              </a:r>
            </a:p>
          </p:txBody>
        </p:sp>
      </p:grpSp>
      <p:sp>
        <p:nvSpPr>
          <p:cNvPr id="96" name="Oval 95"/>
          <p:cNvSpPr>
            <a:spLocks noChangeAspect="1"/>
          </p:cNvSpPr>
          <p:nvPr/>
        </p:nvSpPr>
        <p:spPr>
          <a:xfrm>
            <a:off x="2235200" y="1212850"/>
            <a:ext cx="3459988" cy="3459988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3445935" y="2252138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687233" y="2415133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780368" y="1117603"/>
            <a:ext cx="143933" cy="1447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3708401" y="103717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784601" y="2865970"/>
            <a:ext cx="143933" cy="1447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3712630" y="27686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spect="1"/>
          </p:cNvSpPr>
          <p:nvPr/>
        </p:nvSpPr>
        <p:spPr>
          <a:xfrm rot="1308586">
            <a:off x="4335589" y="2440511"/>
            <a:ext cx="697086" cy="1495162"/>
          </a:xfrm>
          <a:prstGeom prst="ellipse">
            <a:avLst/>
          </a:prstGeom>
          <a:noFill/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ChangeAspect="1"/>
          </p:cNvCxnSpPr>
          <p:nvPr/>
        </p:nvCxnSpPr>
        <p:spPr>
          <a:xfrm rot="10800000" flipV="1">
            <a:off x="3917950" y="2901838"/>
            <a:ext cx="1839802" cy="50391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 rot="20681852">
            <a:off x="3306944" y="2852970"/>
            <a:ext cx="705612" cy="1255776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cxnSpLocks noChangeAspect="1"/>
          </p:cNvCxnSpPr>
          <p:nvPr/>
        </p:nvCxnSpPr>
        <p:spPr>
          <a:xfrm flipV="1">
            <a:off x="4864098" y="3067050"/>
            <a:ext cx="294381" cy="77469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</p:cNvCxnSpPr>
          <p:nvPr/>
        </p:nvCxnSpPr>
        <p:spPr>
          <a:xfrm rot="5400000" flipH="1" flipV="1">
            <a:off x="4249691" y="1509983"/>
            <a:ext cx="609599" cy="212089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617991" y="2710131"/>
            <a:ext cx="609600" cy="212090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20609377">
            <a:off x="5441410" y="2237045"/>
            <a:ext cx="709675" cy="1255567"/>
          </a:xfrm>
          <a:prstGeom prst="arc">
            <a:avLst>
              <a:gd name="adj1" fmla="val 16200000"/>
              <a:gd name="adj2" fmla="val 5444560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20609377">
            <a:off x="5421061" y="2256284"/>
            <a:ext cx="709675" cy="1246423"/>
          </a:xfrm>
          <a:prstGeom prst="arc">
            <a:avLst>
              <a:gd name="adj1" fmla="val 5367828"/>
              <a:gd name="adj2" fmla="val 16199048"/>
            </a:avLst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2679700" y="3376083"/>
            <a:ext cx="541867" cy="700618"/>
          </a:xfrm>
          <a:prstGeom prst="arc">
            <a:avLst>
              <a:gd name="adj1" fmla="val 17363415"/>
              <a:gd name="adj2" fmla="val 2254294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72832" y="3187700"/>
            <a:ext cx="384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3633" y="358563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3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371852" y="3524251"/>
            <a:ext cx="334433" cy="23706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rot="5400000" flipH="1" flipV="1">
            <a:off x="3445207" y="3264102"/>
            <a:ext cx="42215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ChangeAspect="1"/>
          </p:cNvCxnSpPr>
          <p:nvPr/>
        </p:nvCxnSpPr>
        <p:spPr>
          <a:xfrm>
            <a:off x="3651253" y="3473450"/>
            <a:ext cx="330197" cy="19412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 noChangeAspect="1"/>
          </p:cNvCxnSpPr>
          <p:nvPr/>
        </p:nvCxnSpPr>
        <p:spPr>
          <a:xfrm>
            <a:off x="4758269" y="3181349"/>
            <a:ext cx="207431" cy="12195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ChangeAspect="1"/>
          </p:cNvCxnSpPr>
          <p:nvPr/>
        </p:nvCxnSpPr>
        <p:spPr>
          <a:xfrm rot="5400000" flipH="1" flipV="1">
            <a:off x="4640464" y="2966837"/>
            <a:ext cx="313268" cy="9459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 noChangeAspect="1"/>
          </p:cNvCxnSpPr>
          <p:nvPr/>
        </p:nvCxnSpPr>
        <p:spPr>
          <a:xfrm rot="16200000" flipV="1">
            <a:off x="4489913" y="2919339"/>
            <a:ext cx="266702" cy="24462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4754033" y="2825750"/>
            <a:ext cx="491067" cy="34078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99474" y="2540846"/>
            <a:ext cx="357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1</a:t>
            </a:r>
            <a:r>
              <a:rPr lang="en-US" sz="1400" i="1">
                <a:latin typeface="Times New Roman"/>
                <a:cs typeface="Times New Roman"/>
              </a:rPr>
              <a:t>'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11550" y="3594100"/>
            <a:ext cx="139700" cy="133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435350" y="35115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33800" y="35623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00450" y="29654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92134" y="2675466"/>
            <a:ext cx="357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2</a:t>
            </a:r>
            <a:r>
              <a:rPr lang="en-US" sz="1400" i="1">
                <a:latin typeface="Times New Roman"/>
                <a:cs typeface="Times New Roman"/>
              </a:rPr>
              <a:t>'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61934" y="2681816"/>
            <a:ext cx="357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3</a:t>
            </a:r>
            <a:r>
              <a:rPr lang="en-US" sz="1400" i="1">
                <a:latin typeface="Times New Roman"/>
                <a:cs typeface="Times New Roman"/>
              </a:rPr>
              <a:t>'</a:t>
            </a: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flipV="1">
            <a:off x="3657600" y="3261178"/>
            <a:ext cx="215900" cy="21227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867150" y="3092450"/>
            <a:ext cx="120650" cy="146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784600" y="3009900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sp>
        <p:nvSpPr>
          <p:cNvPr id="56" name="Arc 55"/>
          <p:cNvSpPr/>
          <p:nvPr/>
        </p:nvSpPr>
        <p:spPr>
          <a:xfrm flipH="1">
            <a:off x="4508500" y="2946400"/>
            <a:ext cx="596900" cy="596900"/>
          </a:xfrm>
          <a:prstGeom prst="arc">
            <a:avLst>
              <a:gd name="adj1" fmla="val 18542131"/>
              <a:gd name="adj2" fmla="val 0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324350" y="2934791"/>
            <a:ext cx="301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θ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58" name="Arc 57"/>
          <p:cNvSpPr/>
          <p:nvPr/>
        </p:nvSpPr>
        <p:spPr>
          <a:xfrm flipH="1">
            <a:off x="4318000" y="2825750"/>
            <a:ext cx="596900" cy="596900"/>
          </a:xfrm>
          <a:prstGeom prst="arc">
            <a:avLst>
              <a:gd name="adj1" fmla="val 9228610"/>
              <a:gd name="adj2" fmla="val 11651245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016500" y="3098800"/>
            <a:ext cx="120650" cy="146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895850" y="2965450"/>
            <a:ext cx="275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κ</a:t>
            </a:r>
          </a:p>
        </p:txBody>
      </p:sp>
      <p:cxnSp>
        <p:nvCxnSpPr>
          <p:cNvPr id="65" name="Straight Connector 64"/>
          <p:cNvCxnSpPr>
            <a:cxnSpLocks noChangeAspect="1"/>
          </p:cNvCxnSpPr>
          <p:nvPr/>
        </p:nvCxnSpPr>
        <p:spPr>
          <a:xfrm flipV="1">
            <a:off x="3733799" y="3403600"/>
            <a:ext cx="190140" cy="50037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Arc 63"/>
          <p:cNvSpPr/>
          <p:nvPr/>
        </p:nvSpPr>
        <p:spPr>
          <a:xfrm flipH="1">
            <a:off x="3200400" y="3124200"/>
            <a:ext cx="596900" cy="596900"/>
          </a:xfrm>
          <a:prstGeom prst="arc">
            <a:avLst>
              <a:gd name="adj1" fmla="val 9228610"/>
              <a:gd name="adj2" fmla="val 11651245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740150" y="3302000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ψ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12460" y="1865630"/>
            <a:ext cx="1127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slip direction</a:t>
            </a:r>
          </a:p>
        </p:txBody>
      </p:sp>
      <p:cxnSp>
        <p:nvCxnSpPr>
          <p:cNvPr id="72" name="Straight Connector 71"/>
          <p:cNvCxnSpPr>
            <a:cxnSpLocks noChangeAspect="1"/>
          </p:cNvCxnSpPr>
          <p:nvPr/>
        </p:nvCxnSpPr>
        <p:spPr>
          <a:xfrm rot="16200000" flipV="1">
            <a:off x="4150061" y="2550793"/>
            <a:ext cx="346450" cy="31777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806700" y="2362200"/>
            <a:ext cx="1431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slip plane normal</a:t>
            </a:r>
          </a:p>
        </p:txBody>
      </p:sp>
      <p:cxnSp>
        <p:nvCxnSpPr>
          <p:cNvPr id="75" name="Straight Connector 74"/>
          <p:cNvCxnSpPr>
            <a:cxnSpLocks noChangeAspect="1"/>
          </p:cNvCxnSpPr>
          <p:nvPr/>
        </p:nvCxnSpPr>
        <p:spPr>
          <a:xfrm rot="10800000" flipV="1">
            <a:off x="2965450" y="3473449"/>
            <a:ext cx="687328" cy="18825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11</a:t>
            </a:fld>
            <a:endParaRPr lang="en-US"/>
          </a:p>
        </p:txBody>
      </p:sp>
      <p:sp>
        <p:nvSpPr>
          <p:cNvPr id="45" name="Rectangle 44"/>
          <p:cNvSpPr/>
          <p:nvPr/>
        </p:nvSpPr>
        <p:spPr>
          <a:xfrm flipH="1">
            <a:off x="5873746" y="2286001"/>
            <a:ext cx="63503" cy="12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cxnSpLocks/>
          </p:cNvCxnSpPr>
          <p:nvPr/>
        </p:nvCxnSpPr>
        <p:spPr>
          <a:xfrm flipV="1">
            <a:off x="5269103" y="2204723"/>
            <a:ext cx="877701" cy="6042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039" y="1585563"/>
            <a:ext cx="3648371" cy="361459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16200000" flipH="1">
            <a:off x="2744639" y="3388782"/>
            <a:ext cx="36576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514850" y="3048000"/>
            <a:ext cx="1143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44435" y="2794003"/>
            <a:ext cx="143933" cy="1447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550833" y="335916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550833" y="1625614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ChangeAspect="1"/>
          </p:cNvCxnSpPr>
          <p:nvPr/>
        </p:nvCxnSpPr>
        <p:spPr>
          <a:xfrm>
            <a:off x="2840573" y="3380977"/>
            <a:ext cx="346286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5205339" y="1593839"/>
            <a:ext cx="1478142" cy="1705757"/>
            <a:chOff x="4716389" y="1206489"/>
            <a:chExt cx="1478142" cy="1705757"/>
          </a:xfrm>
        </p:grpSpPr>
        <p:sp>
          <p:nvSpPr>
            <p:cNvPr id="19" name="TextBox 18"/>
            <p:cNvSpPr txBox="1"/>
            <p:nvPr/>
          </p:nvSpPr>
          <p:spPr>
            <a:xfrm>
              <a:off x="4716389" y="1206489"/>
              <a:ext cx="4282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-0.9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51909" y="1555749"/>
              <a:ext cx="4282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-0.7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46126" y="1938866"/>
              <a:ext cx="4282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66776" y="2273299"/>
              <a:ext cx="4282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66259" y="2635247"/>
              <a:ext cx="4282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-0.1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>
          <a:xfrm>
            <a:off x="2832100" y="1651000"/>
            <a:ext cx="3459988" cy="3459988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042835" y="2690288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4284133" y="2853283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77268" y="1536703"/>
            <a:ext cx="143933" cy="1447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305301" y="147532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81501" y="3304120"/>
            <a:ext cx="143933" cy="1447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309530" y="32067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218039" y="3454389"/>
            <a:ext cx="1426896" cy="1705757"/>
            <a:chOff x="4722739" y="3047989"/>
            <a:chExt cx="1426896" cy="1705757"/>
          </a:xfrm>
        </p:grpSpPr>
        <p:sp>
          <p:nvSpPr>
            <p:cNvPr id="55" name="TextBox 54"/>
            <p:cNvSpPr txBox="1"/>
            <p:nvPr/>
          </p:nvSpPr>
          <p:spPr>
            <a:xfrm>
              <a:off x="4722739" y="447674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0.9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58259" y="412748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0.7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52476" y="3744370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73126" y="340993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72609" y="3047989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0.1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455789" y="3454389"/>
            <a:ext cx="1478142" cy="1705757"/>
            <a:chOff x="1947789" y="3047989"/>
            <a:chExt cx="1478142" cy="1705757"/>
          </a:xfrm>
        </p:grpSpPr>
        <p:sp>
          <p:nvSpPr>
            <p:cNvPr id="61" name="TextBox 60"/>
            <p:cNvSpPr txBox="1"/>
            <p:nvPr/>
          </p:nvSpPr>
          <p:spPr>
            <a:xfrm flipH="1">
              <a:off x="2997659" y="4476747"/>
              <a:ext cx="4282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-0.9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flipH="1">
              <a:off x="2462139" y="4127487"/>
              <a:ext cx="4282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flipH="1">
              <a:off x="2167922" y="3744370"/>
              <a:ext cx="4282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-0.5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flipH="1">
              <a:off x="2047272" y="3409937"/>
              <a:ext cx="4282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 flipH="1">
              <a:off x="1947789" y="3047989"/>
              <a:ext cx="4282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-0.1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 flipH="1">
            <a:off x="2487539" y="1593839"/>
            <a:ext cx="1426896" cy="1705757"/>
            <a:chOff x="4767635" y="1206489"/>
            <a:chExt cx="1426896" cy="1705757"/>
          </a:xfrm>
        </p:grpSpPr>
        <p:sp>
          <p:nvSpPr>
            <p:cNvPr id="67" name="TextBox 66"/>
            <p:cNvSpPr txBox="1"/>
            <p:nvPr/>
          </p:nvSpPr>
          <p:spPr>
            <a:xfrm>
              <a:off x="4767635" y="1206489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0.9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03155" y="1555749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97372" y="1938866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18022" y="2273299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17505" y="263524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0.1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445459" y="297179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749800" y="3308350"/>
            <a:ext cx="215900" cy="165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724859" y="322579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664" y="1576165"/>
            <a:ext cx="3685656" cy="36035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0635" y="2800353"/>
            <a:ext cx="143933" cy="1447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639733" y="338456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639733" y="1651014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33539" y="3414182"/>
            <a:ext cx="36576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>
            <a:off x="2929473" y="3406377"/>
            <a:ext cx="346286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rot="10800000" flipV="1">
            <a:off x="5732440" y="2343150"/>
            <a:ext cx="452460" cy="27516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90159" y="3130547"/>
            <a:ext cx="428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-0.9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921000" y="1676400"/>
            <a:ext cx="3459988" cy="3459988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131735" y="2715688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4373033" y="2878683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66168" y="1581153"/>
            <a:ext cx="143933" cy="1447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394201" y="150072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70401" y="3329520"/>
            <a:ext cx="143933" cy="1447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398430" y="32321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cxnSp>
        <p:nvCxnSpPr>
          <p:cNvPr id="48" name="Straight Connector 47"/>
          <p:cNvCxnSpPr>
            <a:cxnSpLocks/>
          </p:cNvCxnSpPr>
          <p:nvPr/>
        </p:nvCxnSpPr>
        <p:spPr>
          <a:xfrm rot="10800000" flipV="1">
            <a:off x="5537200" y="2568956"/>
            <a:ext cx="768354" cy="31394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 rot="10800000" flipV="1">
            <a:off x="5467350" y="2800350"/>
            <a:ext cx="939802" cy="2921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rot="10800000" flipV="1">
            <a:off x="5314950" y="3048000"/>
            <a:ext cx="1162052" cy="20955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 rot="10800000" flipV="1">
            <a:off x="5034962" y="3295650"/>
            <a:ext cx="1492839" cy="4935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426659" y="2870197"/>
            <a:ext cx="428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-0.7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56809" y="2628897"/>
            <a:ext cx="428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-0.5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255209" y="2387597"/>
            <a:ext cx="428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-0.3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34559" y="2146297"/>
            <a:ext cx="428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-0.1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42459" y="198119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032709" y="1333497"/>
            <a:ext cx="1977226" cy="960967"/>
            <a:chOff x="4032709" y="1333497"/>
            <a:chExt cx="1977226" cy="960967"/>
          </a:xfrm>
        </p:grpSpPr>
        <p:cxnSp>
          <p:nvCxnSpPr>
            <p:cNvPr id="73" name="Straight Connector 72"/>
            <p:cNvCxnSpPr>
              <a:cxnSpLocks/>
            </p:cNvCxnSpPr>
            <p:nvPr/>
          </p:nvCxnSpPr>
          <p:spPr>
            <a:xfrm rot="5400000">
              <a:off x="5370238" y="1968752"/>
              <a:ext cx="402164" cy="24926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cxnSpLocks/>
            </p:cNvCxnSpPr>
            <p:nvPr/>
          </p:nvCxnSpPr>
          <p:spPr>
            <a:xfrm rot="5400000">
              <a:off x="5065188" y="1883028"/>
              <a:ext cx="494491" cy="233635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cxnSpLocks noChangeAspect="1"/>
            </p:cNvCxnSpPr>
            <p:nvPr/>
          </p:nvCxnSpPr>
          <p:spPr>
            <a:xfrm rot="5400000">
              <a:off x="4862835" y="1805351"/>
              <a:ext cx="498516" cy="164415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cxnSpLocks noChangeAspect="1"/>
            </p:cNvCxnSpPr>
            <p:nvPr/>
          </p:nvCxnSpPr>
          <p:spPr>
            <a:xfrm rot="5400000">
              <a:off x="4666135" y="1774913"/>
              <a:ext cx="486978" cy="48652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cxnSpLocks noChangeAspect="1"/>
            </p:cNvCxnSpPr>
            <p:nvPr/>
          </p:nvCxnSpPr>
          <p:spPr>
            <a:xfrm rot="16200000" flipH="1">
              <a:off x="4229095" y="1638262"/>
              <a:ext cx="449834" cy="322825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5632909" y="169544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359859" y="154939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0.3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105859" y="141604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0.5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807409" y="133349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0.7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32709" y="133349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0.9</a:t>
              </a:r>
            </a:p>
          </p:txBody>
        </p:sp>
      </p:grpSp>
      <p:cxnSp>
        <p:nvCxnSpPr>
          <p:cNvPr id="98" name="Straight Connector 97"/>
          <p:cNvCxnSpPr>
            <a:cxnSpLocks/>
          </p:cNvCxnSpPr>
          <p:nvPr/>
        </p:nvCxnSpPr>
        <p:spPr>
          <a:xfrm rot="16200000" flipV="1">
            <a:off x="5363888" y="4591299"/>
            <a:ext cx="402164" cy="24926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 rot="16200000" flipV="1">
            <a:off x="5058838" y="4692648"/>
            <a:ext cx="494491" cy="23363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 noChangeAspect="1"/>
          </p:cNvCxnSpPr>
          <p:nvPr/>
        </p:nvCxnSpPr>
        <p:spPr>
          <a:xfrm rot="16200000" flipV="1">
            <a:off x="4856485" y="4839545"/>
            <a:ext cx="498516" cy="16441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 noChangeAspect="1"/>
          </p:cNvCxnSpPr>
          <p:nvPr/>
        </p:nvCxnSpPr>
        <p:spPr>
          <a:xfrm rot="16200000" flipV="1">
            <a:off x="4659785" y="4985746"/>
            <a:ext cx="486978" cy="4865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cxnSpLocks noChangeAspect="1"/>
          </p:cNvCxnSpPr>
          <p:nvPr/>
        </p:nvCxnSpPr>
        <p:spPr>
          <a:xfrm rot="5400000" flipH="1" flipV="1">
            <a:off x="4222745" y="4848224"/>
            <a:ext cx="449834" cy="3228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626559" y="483686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0.1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353509" y="498291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0.3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099509" y="511626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0.5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801059" y="519881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0.7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026359" y="519881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0.9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42459" y="454659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4679950" y="4470400"/>
            <a:ext cx="88900" cy="450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5162550" y="3752850"/>
            <a:ext cx="298450" cy="330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095750" y="2857500"/>
            <a:ext cx="361950" cy="323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>
            <a:cxnSpLocks/>
          </p:cNvCxnSpPr>
          <p:nvPr/>
        </p:nvCxnSpPr>
        <p:spPr>
          <a:xfrm rot="5400000" flipH="1" flipV="1">
            <a:off x="4505386" y="2140719"/>
            <a:ext cx="402336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cxnSpLocks noChangeAspect="1"/>
          </p:cNvCxnSpPr>
          <p:nvPr/>
        </p:nvCxnSpPr>
        <p:spPr>
          <a:xfrm rot="10800000" flipH="1">
            <a:off x="4709111" y="2119584"/>
            <a:ext cx="349722" cy="21721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cxnSpLocks noChangeAspect="1"/>
          </p:cNvCxnSpPr>
          <p:nvPr/>
        </p:nvCxnSpPr>
        <p:spPr>
          <a:xfrm rot="10800000" flipH="1" flipV="1">
            <a:off x="4703958" y="2341032"/>
            <a:ext cx="456479" cy="29421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cxnSpLocks/>
          </p:cNvCxnSpPr>
          <p:nvPr/>
        </p:nvCxnSpPr>
        <p:spPr>
          <a:xfrm rot="10800000" flipH="1" flipV="1">
            <a:off x="4705708" y="2341772"/>
            <a:ext cx="711310" cy="0"/>
          </a:xfrm>
          <a:prstGeom prst="line">
            <a:avLst/>
          </a:prstGeom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855632" y="247861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993218" y="193040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2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675718" y="182033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3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50786" y="2952752"/>
            <a:ext cx="306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3'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802718" y="3028952"/>
            <a:ext cx="306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2'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14384" y="3310468"/>
            <a:ext cx="306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1'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690532" y="1515535"/>
            <a:ext cx="399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σ</a:t>
            </a:r>
            <a:r>
              <a:rPr lang="en-US" sz="1400" baseline="-25000">
                <a:latin typeface="Times"/>
                <a:cs typeface="Times"/>
              </a:rPr>
              <a:t>11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941232" y="427566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σ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3930650" y="1898650"/>
            <a:ext cx="1581404" cy="92075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10800000" flipV="1">
            <a:off x="3928534" y="2359025"/>
            <a:ext cx="1588" cy="21399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10800000" flipV="1">
            <a:off x="5518150" y="2352675"/>
            <a:ext cx="1588" cy="21399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cxnSpLocks/>
          </p:cNvCxnSpPr>
          <p:nvPr/>
        </p:nvCxnSpPr>
        <p:spPr>
          <a:xfrm rot="5400000" flipH="1" flipV="1">
            <a:off x="4616531" y="3295570"/>
            <a:ext cx="342741" cy="13970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Freeform 125"/>
          <p:cNvSpPr/>
          <p:nvPr/>
        </p:nvSpPr>
        <p:spPr>
          <a:xfrm flipV="1">
            <a:off x="3568700" y="2908300"/>
            <a:ext cx="673100" cy="209550"/>
          </a:xfrm>
          <a:custGeom>
            <a:avLst/>
            <a:gdLst>
              <a:gd name="connsiteX0" fmla="*/ 673100 w 673100"/>
              <a:gd name="connsiteY0" fmla="*/ 0 h 209550"/>
              <a:gd name="connsiteX1" fmla="*/ 533400 w 673100"/>
              <a:gd name="connsiteY1" fmla="*/ 19050 h 209550"/>
              <a:gd name="connsiteX2" fmla="*/ 317500 w 673100"/>
              <a:gd name="connsiteY2" fmla="*/ 76200 h 209550"/>
              <a:gd name="connsiteX3" fmla="*/ 107950 w 673100"/>
              <a:gd name="connsiteY3" fmla="*/ 158750 h 209550"/>
              <a:gd name="connsiteX4" fmla="*/ 0 w 673100"/>
              <a:gd name="connsiteY4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100" h="209550">
                <a:moveTo>
                  <a:pt x="673100" y="0"/>
                </a:moveTo>
                <a:cubicBezTo>
                  <a:pt x="632883" y="3175"/>
                  <a:pt x="592667" y="6350"/>
                  <a:pt x="533400" y="19050"/>
                </a:cubicBezTo>
                <a:cubicBezTo>
                  <a:pt x="474133" y="31750"/>
                  <a:pt x="388408" y="52917"/>
                  <a:pt x="317500" y="76200"/>
                </a:cubicBezTo>
                <a:cubicBezTo>
                  <a:pt x="246592" y="99483"/>
                  <a:pt x="160867" y="136525"/>
                  <a:pt x="107950" y="158750"/>
                </a:cubicBezTo>
                <a:cubicBezTo>
                  <a:pt x="55033" y="180975"/>
                  <a:pt x="0" y="209550"/>
                  <a:pt x="0" y="20955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2959100" y="2520950"/>
            <a:ext cx="877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slip plane</a:t>
            </a:r>
          </a:p>
          <a:p>
            <a:r>
              <a:rPr lang="en-US" sz="1400">
                <a:latin typeface="Times"/>
                <a:cs typeface="Times"/>
              </a:rPr>
              <a:t>normal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591175" y="2574925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slip</a:t>
            </a:r>
          </a:p>
          <a:p>
            <a:r>
              <a:rPr lang="en-US" sz="1400">
                <a:latin typeface="Times"/>
                <a:cs typeface="Times"/>
              </a:rPr>
              <a:t>direction</a:t>
            </a:r>
          </a:p>
        </p:txBody>
      </p:sp>
      <p:sp>
        <p:nvSpPr>
          <p:cNvPr id="130" name="Arc 129"/>
          <p:cNvSpPr/>
          <p:nvPr/>
        </p:nvSpPr>
        <p:spPr>
          <a:xfrm>
            <a:off x="3924300" y="4036483"/>
            <a:ext cx="1591735" cy="933450"/>
          </a:xfrm>
          <a:prstGeom prst="arc">
            <a:avLst>
              <a:gd name="adj1" fmla="val 10763762"/>
              <a:gd name="adj2" fmla="val 27173"/>
            </a:avLst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/>
        </p:nvSpPr>
        <p:spPr>
          <a:xfrm flipV="1">
            <a:off x="3928533" y="4028016"/>
            <a:ext cx="1591735" cy="933450"/>
          </a:xfrm>
          <a:prstGeom prst="arc">
            <a:avLst>
              <a:gd name="adj1" fmla="val 10763762"/>
              <a:gd name="adj2" fmla="val 27173"/>
            </a:avLst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c 131"/>
          <p:cNvSpPr/>
          <p:nvPr/>
        </p:nvSpPr>
        <p:spPr>
          <a:xfrm rot="19612654" flipV="1">
            <a:off x="3804921" y="3197275"/>
            <a:ext cx="1838168" cy="651630"/>
          </a:xfrm>
          <a:prstGeom prst="arc">
            <a:avLst>
              <a:gd name="adj1" fmla="val 10583381"/>
              <a:gd name="adj2" fmla="val 21507661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Arc 132"/>
          <p:cNvSpPr/>
          <p:nvPr/>
        </p:nvSpPr>
        <p:spPr>
          <a:xfrm rot="8812654" flipV="1">
            <a:off x="3809156" y="3214212"/>
            <a:ext cx="1838168" cy="651630"/>
          </a:xfrm>
          <a:prstGeom prst="arc">
            <a:avLst>
              <a:gd name="adj1" fmla="val 10633856"/>
              <a:gd name="adj2" fmla="val 21402333"/>
            </a:avLst>
          </a:prstGeom>
          <a:ln w="38100" cap="flat" cmpd="sng" algn="ctr">
            <a:solidFill>
              <a:srgbClr val="376092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5219700" y="203835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σ</a:t>
            </a:r>
          </a:p>
        </p:txBody>
      </p:sp>
      <p:sp>
        <p:nvSpPr>
          <p:cNvPr id="135" name="Arc 134"/>
          <p:cNvSpPr/>
          <p:nvPr/>
        </p:nvSpPr>
        <p:spPr>
          <a:xfrm>
            <a:off x="4381500" y="2165350"/>
            <a:ext cx="673100" cy="393700"/>
          </a:xfrm>
          <a:prstGeom prst="arc">
            <a:avLst>
              <a:gd name="adj1" fmla="val 21371156"/>
              <a:gd name="adj2" fmla="val 1983605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5022850" y="2292350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α</a:t>
            </a:r>
          </a:p>
        </p:txBody>
      </p:sp>
      <p:cxnSp>
        <p:nvCxnSpPr>
          <p:cNvPr id="139" name="Straight Connector 138"/>
          <p:cNvCxnSpPr>
            <a:cxnSpLocks noChangeAspect="1"/>
          </p:cNvCxnSpPr>
          <p:nvPr/>
        </p:nvCxnSpPr>
        <p:spPr>
          <a:xfrm rot="5400000" flipH="1" flipV="1">
            <a:off x="4139630" y="2957326"/>
            <a:ext cx="114654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Arc 140"/>
          <p:cNvSpPr/>
          <p:nvPr/>
        </p:nvSpPr>
        <p:spPr>
          <a:xfrm rot="16200000">
            <a:off x="4368800" y="3143250"/>
            <a:ext cx="673100" cy="558800"/>
          </a:xfrm>
          <a:prstGeom prst="arc">
            <a:avLst>
              <a:gd name="adj1" fmla="val 18975360"/>
              <a:gd name="adj2" fmla="val 21596997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4425950" y="2858591"/>
            <a:ext cx="301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θ</a:t>
            </a:r>
            <a:endParaRPr lang="en-US" sz="1200" i="1">
              <a:latin typeface="Times"/>
              <a:cs typeface="Times"/>
            </a:endParaRPr>
          </a:p>
        </p:txBody>
      </p:sp>
      <p:cxnSp>
        <p:nvCxnSpPr>
          <p:cNvPr id="146" name="Straight Connector 145"/>
          <p:cNvCxnSpPr>
            <a:cxnSpLocks/>
          </p:cNvCxnSpPr>
          <p:nvPr/>
        </p:nvCxnSpPr>
        <p:spPr>
          <a:xfrm flipV="1">
            <a:off x="4713817" y="3498850"/>
            <a:ext cx="391583" cy="4021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rot="10800000" flipH="1" flipV="1">
            <a:off x="4716658" y="3534832"/>
            <a:ext cx="456479" cy="29421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902200" y="3429000"/>
            <a:ext cx="275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κ</a:t>
            </a:r>
          </a:p>
        </p:txBody>
      </p:sp>
      <p:sp>
        <p:nvSpPr>
          <p:cNvPr id="153" name="Arc 152"/>
          <p:cNvSpPr/>
          <p:nvPr/>
        </p:nvSpPr>
        <p:spPr>
          <a:xfrm>
            <a:off x="4267200" y="3333750"/>
            <a:ext cx="673100" cy="393700"/>
          </a:xfrm>
          <a:prstGeom prst="arc">
            <a:avLst>
              <a:gd name="adj1" fmla="val 21371156"/>
              <a:gd name="adj2" fmla="val 1492292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5562600" y="3968750"/>
            <a:ext cx="60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|| to</a:t>
            </a:r>
          </a:p>
          <a:p>
            <a:r>
              <a:rPr lang="en-US" sz="1400">
                <a:latin typeface="Times"/>
                <a:cs typeface="Times"/>
              </a:rPr>
              <a:t>1 axis</a:t>
            </a:r>
          </a:p>
        </p:txBody>
      </p:sp>
      <p:cxnSp>
        <p:nvCxnSpPr>
          <p:cNvPr id="158" name="Straight Connector 157"/>
          <p:cNvCxnSpPr>
            <a:cxnSpLocks/>
          </p:cNvCxnSpPr>
          <p:nvPr/>
        </p:nvCxnSpPr>
        <p:spPr>
          <a:xfrm flipH="1" flipV="1">
            <a:off x="3994508" y="4570622"/>
            <a:ext cx="711310" cy="0"/>
          </a:xfrm>
          <a:prstGeom prst="line">
            <a:avLst/>
          </a:prstGeom>
          <a:ln w="28575" cap="flat" cmpd="sng" algn="ctr">
            <a:solidFill>
              <a:schemeClr val="accent2">
                <a:lumMod val="50000"/>
              </a:schemeClr>
            </a:solidFill>
            <a:prstDash val="sysDash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/>
          </p:cNvCxnSpPr>
          <p:nvPr/>
        </p:nvCxnSpPr>
        <p:spPr>
          <a:xfrm rot="5400000" flipH="1" flipV="1">
            <a:off x="3473808" y="3446671"/>
            <a:ext cx="711310" cy="0"/>
          </a:xfrm>
          <a:prstGeom prst="line">
            <a:avLst/>
          </a:prstGeom>
          <a:ln w="28575" cap="flat" cmpd="sng" algn="ctr">
            <a:solidFill>
              <a:srgbClr val="632523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cxnSpLocks/>
          </p:cNvCxnSpPr>
          <p:nvPr/>
        </p:nvCxnSpPr>
        <p:spPr>
          <a:xfrm rot="16200000" flipH="1" flipV="1">
            <a:off x="5264508" y="3446672"/>
            <a:ext cx="711310" cy="0"/>
          </a:xfrm>
          <a:prstGeom prst="line">
            <a:avLst/>
          </a:prstGeom>
          <a:ln w="28575" cap="flat" cmpd="sng" algn="ctr">
            <a:solidFill>
              <a:srgbClr val="632523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553882" y="304376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σ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598582" y="364701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σ</a:t>
            </a:r>
            <a:endParaRPr lang="en-US" sz="1400">
              <a:latin typeface="Times"/>
              <a:cs typeface="Times"/>
            </a:endParaRPr>
          </a:p>
        </p:txBody>
      </p:sp>
      <p:cxnSp>
        <p:nvCxnSpPr>
          <p:cNvPr id="163" name="Straight Connector 162"/>
          <p:cNvCxnSpPr>
            <a:cxnSpLocks noChangeAspect="1"/>
          </p:cNvCxnSpPr>
          <p:nvPr/>
        </p:nvCxnSpPr>
        <p:spPr>
          <a:xfrm rot="10800000" flipH="1" flipV="1">
            <a:off x="5189531" y="3832520"/>
            <a:ext cx="428105" cy="27593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Freeform 170"/>
          <p:cNvSpPr/>
          <p:nvPr/>
        </p:nvSpPr>
        <p:spPr>
          <a:xfrm>
            <a:off x="5175250" y="2984500"/>
            <a:ext cx="469900" cy="400050"/>
          </a:xfrm>
          <a:custGeom>
            <a:avLst/>
            <a:gdLst>
              <a:gd name="connsiteX0" fmla="*/ 0 w 469900"/>
              <a:gd name="connsiteY0" fmla="*/ 400050 h 400050"/>
              <a:gd name="connsiteX1" fmla="*/ 63500 w 469900"/>
              <a:gd name="connsiteY1" fmla="*/ 298450 h 400050"/>
              <a:gd name="connsiteX2" fmla="*/ 177800 w 469900"/>
              <a:gd name="connsiteY2" fmla="*/ 171450 h 400050"/>
              <a:gd name="connsiteX3" fmla="*/ 374650 w 469900"/>
              <a:gd name="connsiteY3" fmla="*/ 38100 h 400050"/>
              <a:gd name="connsiteX4" fmla="*/ 469900 w 469900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0" h="400050">
                <a:moveTo>
                  <a:pt x="0" y="400050"/>
                </a:moveTo>
                <a:cubicBezTo>
                  <a:pt x="16933" y="368300"/>
                  <a:pt x="33867" y="336550"/>
                  <a:pt x="63500" y="298450"/>
                </a:cubicBezTo>
                <a:cubicBezTo>
                  <a:pt x="93133" y="260350"/>
                  <a:pt x="125942" y="214842"/>
                  <a:pt x="177800" y="171450"/>
                </a:cubicBezTo>
                <a:cubicBezTo>
                  <a:pt x="229658" y="128058"/>
                  <a:pt x="325967" y="66675"/>
                  <a:pt x="374650" y="38100"/>
                </a:cubicBezTo>
                <a:cubicBezTo>
                  <a:pt x="423333" y="9525"/>
                  <a:pt x="469900" y="0"/>
                  <a:pt x="46990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14</a:t>
            </a:fld>
            <a:endParaRPr lang="en-US"/>
          </a:p>
        </p:txBody>
      </p:sp>
      <p:sp>
        <p:nvSpPr>
          <p:cNvPr id="48" name="Rectangle 47"/>
          <p:cNvSpPr/>
          <p:nvPr/>
        </p:nvSpPr>
        <p:spPr>
          <a:xfrm flipH="1">
            <a:off x="4521196" y="3232151"/>
            <a:ext cx="76203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>
            <a:cxnSpLocks noChangeAspect="1"/>
          </p:cNvCxnSpPr>
          <p:nvPr/>
        </p:nvCxnSpPr>
        <p:spPr>
          <a:xfrm rot="16200000" flipV="1">
            <a:off x="4315424" y="3141437"/>
            <a:ext cx="490455" cy="30903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/>
          <p:cNvSpPr>
            <a:spLocks noChangeAspect="1"/>
          </p:cNvSpPr>
          <p:nvPr/>
        </p:nvSpPr>
        <p:spPr>
          <a:xfrm>
            <a:off x="4834465" y="2679701"/>
            <a:ext cx="1428217" cy="1231222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>
            <a:spLocks noChangeAspect="1"/>
          </p:cNvSpPr>
          <p:nvPr/>
        </p:nvSpPr>
        <p:spPr>
          <a:xfrm flipV="1">
            <a:off x="5188739" y="3294752"/>
            <a:ext cx="719668" cy="620404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914900" y="31051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92800" y="31051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84800" y="3867150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7500" y="240030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59300" y="375920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16150" y="41465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87900" y="41465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3" name="Cube 42"/>
          <p:cNvSpPr/>
          <p:nvPr/>
        </p:nvSpPr>
        <p:spPr>
          <a:xfrm>
            <a:off x="2239426" y="2449511"/>
            <a:ext cx="1617141" cy="1529834"/>
          </a:xfrm>
          <a:prstGeom prst="cube">
            <a:avLst>
              <a:gd name="adj" fmla="val 20541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cxnSpLocks noChangeAspect="1"/>
          </p:cNvCxnSpPr>
          <p:nvPr/>
        </p:nvCxnSpPr>
        <p:spPr>
          <a:xfrm rot="5400000">
            <a:off x="2014251" y="4032057"/>
            <a:ext cx="187730" cy="18220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 rot="10800000" flipV="1">
            <a:off x="3902417" y="3670191"/>
            <a:ext cx="288584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 noChangeAspect="1"/>
          </p:cNvCxnSpPr>
          <p:nvPr/>
        </p:nvCxnSpPr>
        <p:spPr>
          <a:xfrm rot="5400000" flipV="1">
            <a:off x="2420855" y="2254852"/>
            <a:ext cx="265174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 rot="5400000">
            <a:off x="2219806" y="3686547"/>
            <a:ext cx="311040" cy="30395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 noChangeAspect="1"/>
          </p:cNvCxnSpPr>
          <p:nvPr/>
        </p:nvCxnSpPr>
        <p:spPr>
          <a:xfrm rot="10800000">
            <a:off x="2552700" y="3672004"/>
            <a:ext cx="1291168" cy="79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/>
        </p:nvCxnSpPr>
        <p:spPr>
          <a:xfrm rot="5400000">
            <a:off x="1944840" y="3053400"/>
            <a:ext cx="1213067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rot="16200000" flipH="1">
            <a:off x="1958977" y="3070227"/>
            <a:ext cx="901698" cy="29844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 rot="10800000" flipV="1">
            <a:off x="2552700" y="2451101"/>
            <a:ext cx="1299634" cy="1225552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 rot="10800000">
            <a:off x="2559050" y="3657600"/>
            <a:ext cx="971552" cy="3238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835150" y="410210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46550" y="34988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20950" y="1930400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81200" y="25781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6350" y="22288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09950" y="3937000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66950" y="347980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235201" y="2451054"/>
            <a:ext cx="1621367" cy="1530399"/>
            <a:chOff x="1270001" y="2184354"/>
            <a:chExt cx="1621367" cy="1530399"/>
          </a:xfrm>
        </p:grpSpPr>
        <p:cxnSp>
          <p:nvCxnSpPr>
            <p:cNvPr id="62" name="Straight Connector 61"/>
            <p:cNvCxnSpPr>
              <a:cxnSpLocks/>
            </p:cNvCxnSpPr>
            <p:nvPr/>
          </p:nvCxnSpPr>
          <p:spPr>
            <a:xfrm rot="10800000" flipV="1">
              <a:off x="1270001" y="2184400"/>
              <a:ext cx="1621367" cy="31750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cxnSpLocks/>
            </p:cNvCxnSpPr>
            <p:nvPr/>
          </p:nvCxnSpPr>
          <p:spPr>
            <a:xfrm>
              <a:off x="1301749" y="2514600"/>
              <a:ext cx="1276354" cy="1200153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cxnSpLocks/>
            </p:cNvCxnSpPr>
            <p:nvPr/>
          </p:nvCxnSpPr>
          <p:spPr>
            <a:xfrm rot="5400000">
              <a:off x="1973746" y="2795058"/>
              <a:ext cx="1524046" cy="302638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2241550" y="2762250"/>
            <a:ext cx="130175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3543300" y="2451100"/>
            <a:ext cx="311150" cy="3111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2937256" y="3369056"/>
            <a:ext cx="1219200" cy="5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131732" y="3661835"/>
            <a:ext cx="1198989" cy="1037165"/>
            <a:chOff x="1092198" y="994835"/>
            <a:chExt cx="1428217" cy="1235455"/>
          </a:xfrm>
        </p:grpSpPr>
        <p:sp>
          <p:nvSpPr>
            <p:cNvPr id="24" name="Isosceles Triangle 23"/>
            <p:cNvSpPr>
              <a:spLocks noChangeAspect="1"/>
            </p:cNvSpPr>
            <p:nvPr/>
          </p:nvSpPr>
          <p:spPr>
            <a:xfrm>
              <a:off x="1092198" y="994835"/>
              <a:ext cx="1428217" cy="1231222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>
              <a:spLocks noChangeAspect="1"/>
            </p:cNvSpPr>
            <p:nvPr/>
          </p:nvSpPr>
          <p:spPr>
            <a:xfrm flipV="1">
              <a:off x="1446472" y="1609886"/>
              <a:ext cx="719668" cy="620404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73865" y="2112435"/>
            <a:ext cx="1198989" cy="1037165"/>
            <a:chOff x="1092198" y="994835"/>
            <a:chExt cx="1428217" cy="1235455"/>
          </a:xfrm>
        </p:grpSpPr>
        <p:sp>
          <p:nvSpPr>
            <p:cNvPr id="4" name="Isosceles Triangle 3"/>
            <p:cNvSpPr>
              <a:spLocks noChangeAspect="1"/>
            </p:cNvSpPr>
            <p:nvPr/>
          </p:nvSpPr>
          <p:spPr>
            <a:xfrm>
              <a:off x="1092198" y="994835"/>
              <a:ext cx="1428217" cy="1231222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>
              <a:spLocks noChangeAspect="1"/>
            </p:cNvSpPr>
            <p:nvPr/>
          </p:nvSpPr>
          <p:spPr>
            <a:xfrm flipV="1">
              <a:off x="1446472" y="1609886"/>
              <a:ext cx="719668" cy="620404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31732" y="2112435"/>
            <a:ext cx="1198989" cy="1037165"/>
            <a:chOff x="1092198" y="994835"/>
            <a:chExt cx="1428217" cy="1235455"/>
          </a:xfrm>
        </p:grpSpPr>
        <p:sp>
          <p:nvSpPr>
            <p:cNvPr id="15" name="Isosceles Triangle 14"/>
            <p:cNvSpPr>
              <a:spLocks noChangeAspect="1"/>
            </p:cNvSpPr>
            <p:nvPr/>
          </p:nvSpPr>
          <p:spPr>
            <a:xfrm>
              <a:off x="1092198" y="994835"/>
              <a:ext cx="1428217" cy="1231222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>
              <a:spLocks noChangeAspect="1"/>
            </p:cNvSpPr>
            <p:nvPr/>
          </p:nvSpPr>
          <p:spPr>
            <a:xfrm flipV="1">
              <a:off x="1446472" y="1609886"/>
              <a:ext cx="719668" cy="620404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4200" y="2112435"/>
            <a:ext cx="1198989" cy="1037165"/>
            <a:chOff x="1092198" y="994835"/>
            <a:chExt cx="1428217" cy="1235455"/>
          </a:xfrm>
        </p:grpSpPr>
        <p:sp>
          <p:nvSpPr>
            <p:cNvPr id="18" name="Isosceles Triangle 17"/>
            <p:cNvSpPr>
              <a:spLocks noChangeAspect="1"/>
            </p:cNvSpPr>
            <p:nvPr/>
          </p:nvSpPr>
          <p:spPr>
            <a:xfrm>
              <a:off x="1092198" y="994835"/>
              <a:ext cx="1428217" cy="1231222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>
              <a:spLocks noChangeAspect="1"/>
            </p:cNvSpPr>
            <p:nvPr/>
          </p:nvSpPr>
          <p:spPr>
            <a:xfrm flipV="1">
              <a:off x="1446472" y="1609886"/>
              <a:ext cx="719668" cy="620404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73865" y="3661835"/>
            <a:ext cx="1198989" cy="1037165"/>
            <a:chOff x="1092198" y="994835"/>
            <a:chExt cx="1428217" cy="1235455"/>
          </a:xfrm>
        </p:grpSpPr>
        <p:sp>
          <p:nvSpPr>
            <p:cNvPr id="21" name="Isosceles Triangle 20"/>
            <p:cNvSpPr>
              <a:spLocks noChangeAspect="1"/>
            </p:cNvSpPr>
            <p:nvPr/>
          </p:nvSpPr>
          <p:spPr>
            <a:xfrm>
              <a:off x="1092198" y="994835"/>
              <a:ext cx="1428217" cy="1231222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>
              <a:spLocks noChangeAspect="1"/>
            </p:cNvSpPr>
            <p:nvPr/>
          </p:nvSpPr>
          <p:spPr>
            <a:xfrm flipV="1">
              <a:off x="1446472" y="1609886"/>
              <a:ext cx="719668" cy="620404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64200" y="3661835"/>
            <a:ext cx="1198989" cy="1037165"/>
            <a:chOff x="1092198" y="994835"/>
            <a:chExt cx="1428217" cy="1235455"/>
          </a:xfrm>
        </p:grpSpPr>
        <p:sp>
          <p:nvSpPr>
            <p:cNvPr id="27" name="Isosceles Triangle 26"/>
            <p:cNvSpPr>
              <a:spLocks noChangeAspect="1"/>
            </p:cNvSpPr>
            <p:nvPr/>
          </p:nvSpPr>
          <p:spPr>
            <a:xfrm>
              <a:off x="1092198" y="994835"/>
              <a:ext cx="1428217" cy="1231222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>
              <a:spLocks noChangeAspect="1"/>
            </p:cNvSpPr>
            <p:nvPr/>
          </p:nvSpPr>
          <p:spPr>
            <a:xfrm flipV="1">
              <a:off x="1446472" y="1609886"/>
              <a:ext cx="719668" cy="620404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980267" y="3132666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36017" y="3132666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1767" y="3132666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80267" y="468206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41057" y="4682065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e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1767" y="4682065"/>
            <a:ext cx="35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f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38" name="Straight Connector 37"/>
          <p:cNvCxnSpPr>
            <a:stCxn id="5" idx="0"/>
            <a:endCxn id="4" idx="1"/>
          </p:cNvCxnSpPr>
          <p:nvPr/>
        </p:nvCxnSpPr>
        <p:spPr>
          <a:xfrm rot="5400000" flipH="1">
            <a:off x="2763306" y="2739548"/>
            <a:ext cx="520359" cy="299747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0"/>
            <a:endCxn id="5" idx="4"/>
          </p:cNvCxnSpPr>
          <p:nvPr/>
        </p:nvCxnSpPr>
        <p:spPr>
          <a:xfrm rot="5400000" flipH="1" flipV="1">
            <a:off x="3074408" y="2731635"/>
            <a:ext cx="503895" cy="298169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2979738" y="2433638"/>
          <a:ext cx="381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4" imgW="381000" imgH="177800" progId="Equation.3">
                  <p:embed/>
                </p:oleObj>
              </mc:Choice>
              <mc:Fallback>
                <p:oleObj name="Equation" r:id="rId4" imgW="3810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2433638"/>
                        <a:ext cx="381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679172" y="2945865"/>
          <a:ext cx="381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6" imgW="381000" imgH="177800" progId="Equation.3">
                  <p:embed/>
                </p:oleObj>
              </mc:Choice>
              <mc:Fallback>
                <p:oleObj name="Equation" r:id="rId6" imgW="3810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172" y="2945865"/>
                        <a:ext cx="381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3282950" y="2946400"/>
          <a:ext cx="368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Equation" r:id="rId8" imgW="368300" imgH="177800" progId="Equation.3">
                  <p:embed/>
                </p:oleObj>
              </mc:Choice>
              <mc:Fallback>
                <p:oleObj name="Equation" r:id="rId8" imgW="3683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946400"/>
                        <a:ext cx="368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>
            <a:stCxn id="5" idx="2"/>
            <a:endCxn id="5" idx="2"/>
          </p:cNvCxnSpPr>
          <p:nvPr/>
        </p:nvCxnSpPr>
        <p:spPr>
          <a:xfrm rot="5400000" flipH="1" flipV="1">
            <a:off x="2871278" y="2628771"/>
            <a:ext cx="1588" cy="1588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3173652" y="2326905"/>
            <a:ext cx="1003" cy="604162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/>
          <p:cNvGrpSpPr/>
          <p:nvPr/>
        </p:nvGrpSpPr>
        <p:grpSpPr>
          <a:xfrm>
            <a:off x="3014134" y="2628485"/>
            <a:ext cx="320103" cy="47005"/>
            <a:chOff x="3014134" y="2628485"/>
            <a:chExt cx="320103" cy="47005"/>
          </a:xfrm>
        </p:grpSpPr>
        <p:cxnSp>
          <p:nvCxnSpPr>
            <p:cNvPr id="47" name="Straight Connector 46"/>
            <p:cNvCxnSpPr>
              <a:cxnSpLocks noChangeAspect="1"/>
            </p:cNvCxnSpPr>
            <p:nvPr/>
          </p:nvCxnSpPr>
          <p:spPr>
            <a:xfrm rot="16200000" flipH="1">
              <a:off x="3010980" y="2631639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cxnSpLocks noChangeAspect="1"/>
            </p:cNvCxnSpPr>
            <p:nvPr/>
          </p:nvCxnSpPr>
          <p:spPr>
            <a:xfrm rot="16200000" flipH="1">
              <a:off x="3104115" y="2631639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cxnSpLocks noChangeAspect="1"/>
            </p:cNvCxnSpPr>
            <p:nvPr/>
          </p:nvCxnSpPr>
          <p:spPr>
            <a:xfrm rot="16200000" flipH="1">
              <a:off x="3197250" y="2631639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 noChangeAspect="1"/>
            </p:cNvCxnSpPr>
            <p:nvPr/>
          </p:nvCxnSpPr>
          <p:spPr>
            <a:xfrm rot="16200000" flipH="1">
              <a:off x="3290385" y="2631639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rot="14359197">
            <a:off x="2883804" y="2848166"/>
            <a:ext cx="320103" cy="47005"/>
            <a:chOff x="2120901" y="2747018"/>
            <a:chExt cx="320103" cy="74437"/>
          </a:xfrm>
        </p:grpSpPr>
        <p:cxnSp>
          <p:nvCxnSpPr>
            <p:cNvPr id="54" name="Straight Connector 53"/>
            <p:cNvCxnSpPr>
              <a:cxnSpLocks noChangeAspect="1"/>
            </p:cNvCxnSpPr>
            <p:nvPr/>
          </p:nvCxnSpPr>
          <p:spPr>
            <a:xfrm rot="16200000" flipH="1">
              <a:off x="210403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 noChangeAspect="1"/>
            </p:cNvCxnSpPr>
            <p:nvPr/>
          </p:nvCxnSpPr>
          <p:spPr>
            <a:xfrm rot="16200000" flipH="1">
              <a:off x="219716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 noChangeAspect="1"/>
            </p:cNvCxnSpPr>
            <p:nvPr/>
          </p:nvCxnSpPr>
          <p:spPr>
            <a:xfrm rot="16200000" flipH="1">
              <a:off x="229030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 noChangeAspect="1"/>
            </p:cNvCxnSpPr>
            <p:nvPr/>
          </p:nvCxnSpPr>
          <p:spPr>
            <a:xfrm rot="16200000" flipH="1">
              <a:off x="238343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 rot="7245814">
            <a:off x="3131748" y="2869361"/>
            <a:ext cx="320103" cy="47005"/>
            <a:chOff x="2120901" y="2747018"/>
            <a:chExt cx="320103" cy="74437"/>
          </a:xfrm>
        </p:grpSpPr>
        <p:cxnSp>
          <p:nvCxnSpPr>
            <p:cNvPr id="60" name="Straight Connector 59"/>
            <p:cNvCxnSpPr>
              <a:cxnSpLocks noChangeAspect="1"/>
            </p:cNvCxnSpPr>
            <p:nvPr/>
          </p:nvCxnSpPr>
          <p:spPr>
            <a:xfrm rot="16200000" flipH="1">
              <a:off x="210403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cxnSpLocks noChangeAspect="1"/>
            </p:cNvCxnSpPr>
            <p:nvPr/>
          </p:nvCxnSpPr>
          <p:spPr>
            <a:xfrm rot="16200000" flipH="1">
              <a:off x="219716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 noChangeAspect="1"/>
            </p:cNvCxnSpPr>
            <p:nvPr/>
          </p:nvCxnSpPr>
          <p:spPr>
            <a:xfrm rot="16200000" flipH="1">
              <a:off x="229030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cxnSpLocks noChangeAspect="1"/>
            </p:cNvCxnSpPr>
            <p:nvPr/>
          </p:nvCxnSpPr>
          <p:spPr>
            <a:xfrm rot="16200000" flipH="1">
              <a:off x="238343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2929468" y="2611973"/>
            <a:ext cx="506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(111)</a:t>
            </a:r>
          </a:p>
        </p:txBody>
      </p:sp>
      <p:cxnSp>
        <p:nvCxnSpPr>
          <p:cNvPr id="65" name="Straight Connector 64"/>
          <p:cNvCxnSpPr/>
          <p:nvPr/>
        </p:nvCxnSpPr>
        <p:spPr>
          <a:xfrm rot="5400000" flipH="1">
            <a:off x="4325406" y="2743780"/>
            <a:ext cx="520359" cy="299747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4636508" y="2735867"/>
            <a:ext cx="503895" cy="298169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4735752" y="2326904"/>
            <a:ext cx="1003" cy="604162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4576234" y="2581921"/>
            <a:ext cx="320103" cy="47005"/>
            <a:chOff x="4576234" y="2450698"/>
            <a:chExt cx="320103" cy="47005"/>
          </a:xfrm>
        </p:grpSpPr>
        <p:cxnSp>
          <p:nvCxnSpPr>
            <p:cNvPr id="70" name="Straight Connector 69"/>
            <p:cNvCxnSpPr>
              <a:cxnSpLocks noChangeAspect="1"/>
            </p:cNvCxnSpPr>
            <p:nvPr/>
          </p:nvCxnSpPr>
          <p:spPr>
            <a:xfrm rot="16200000" flipH="1">
              <a:off x="457308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cxnSpLocks noChangeAspect="1"/>
            </p:cNvCxnSpPr>
            <p:nvPr/>
          </p:nvCxnSpPr>
          <p:spPr>
            <a:xfrm rot="16200000" flipH="1">
              <a:off x="466621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cxnSpLocks noChangeAspect="1"/>
            </p:cNvCxnSpPr>
            <p:nvPr/>
          </p:nvCxnSpPr>
          <p:spPr>
            <a:xfrm rot="16200000" flipH="1">
              <a:off x="475935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cxnSpLocks noChangeAspect="1"/>
            </p:cNvCxnSpPr>
            <p:nvPr/>
          </p:nvCxnSpPr>
          <p:spPr>
            <a:xfrm rot="16200000" flipH="1">
              <a:off x="485248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rot="14359197">
            <a:off x="4399341" y="2877796"/>
            <a:ext cx="320103" cy="47005"/>
            <a:chOff x="2120901" y="2747018"/>
            <a:chExt cx="320103" cy="74437"/>
          </a:xfrm>
        </p:grpSpPr>
        <p:cxnSp>
          <p:nvCxnSpPr>
            <p:cNvPr id="75" name="Straight Connector 74"/>
            <p:cNvCxnSpPr>
              <a:cxnSpLocks noChangeAspect="1"/>
            </p:cNvCxnSpPr>
            <p:nvPr/>
          </p:nvCxnSpPr>
          <p:spPr>
            <a:xfrm rot="16200000" flipH="1">
              <a:off x="210403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cxnSpLocks noChangeAspect="1"/>
            </p:cNvCxnSpPr>
            <p:nvPr/>
          </p:nvCxnSpPr>
          <p:spPr>
            <a:xfrm rot="16200000" flipH="1">
              <a:off x="219716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cxnSpLocks noChangeAspect="1"/>
            </p:cNvCxnSpPr>
            <p:nvPr/>
          </p:nvCxnSpPr>
          <p:spPr>
            <a:xfrm rot="16200000" flipH="1">
              <a:off x="229030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cxnSpLocks noChangeAspect="1"/>
            </p:cNvCxnSpPr>
            <p:nvPr/>
          </p:nvCxnSpPr>
          <p:spPr>
            <a:xfrm rot="16200000" flipH="1">
              <a:off x="238343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7245814">
            <a:off x="4748877" y="2873593"/>
            <a:ext cx="320103" cy="47005"/>
            <a:chOff x="2120901" y="2747018"/>
            <a:chExt cx="320103" cy="74437"/>
          </a:xfrm>
        </p:grpSpPr>
        <p:cxnSp>
          <p:nvCxnSpPr>
            <p:cNvPr id="80" name="Straight Connector 79"/>
            <p:cNvCxnSpPr>
              <a:cxnSpLocks noChangeAspect="1"/>
            </p:cNvCxnSpPr>
            <p:nvPr/>
          </p:nvCxnSpPr>
          <p:spPr>
            <a:xfrm rot="16200000" flipH="1">
              <a:off x="210403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cxnSpLocks noChangeAspect="1"/>
            </p:cNvCxnSpPr>
            <p:nvPr/>
          </p:nvCxnSpPr>
          <p:spPr>
            <a:xfrm rot="16200000" flipH="1">
              <a:off x="219716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cxnSpLocks noChangeAspect="1"/>
            </p:cNvCxnSpPr>
            <p:nvPr/>
          </p:nvCxnSpPr>
          <p:spPr>
            <a:xfrm rot="16200000" flipH="1">
              <a:off x="229030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cxnSpLocks noChangeAspect="1"/>
            </p:cNvCxnSpPr>
            <p:nvPr/>
          </p:nvCxnSpPr>
          <p:spPr>
            <a:xfrm rot="16200000" flipH="1">
              <a:off x="238343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rot="5400000" flipH="1">
            <a:off x="5857873" y="2743781"/>
            <a:ext cx="520359" cy="299747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 flipH="1" flipV="1">
            <a:off x="6168975" y="2735868"/>
            <a:ext cx="503895" cy="298169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 rot="14359197">
            <a:off x="5931808" y="2877797"/>
            <a:ext cx="320103" cy="47005"/>
            <a:chOff x="2120901" y="2747018"/>
            <a:chExt cx="320103" cy="74437"/>
          </a:xfrm>
        </p:grpSpPr>
        <p:cxnSp>
          <p:nvCxnSpPr>
            <p:cNvPr id="95" name="Straight Connector 94"/>
            <p:cNvCxnSpPr>
              <a:cxnSpLocks noChangeAspect="1"/>
            </p:cNvCxnSpPr>
            <p:nvPr/>
          </p:nvCxnSpPr>
          <p:spPr>
            <a:xfrm rot="16200000" flipH="1">
              <a:off x="210403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cxnSpLocks noChangeAspect="1"/>
            </p:cNvCxnSpPr>
            <p:nvPr/>
          </p:nvCxnSpPr>
          <p:spPr>
            <a:xfrm rot="16200000" flipH="1">
              <a:off x="219716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cxnSpLocks noChangeAspect="1"/>
            </p:cNvCxnSpPr>
            <p:nvPr/>
          </p:nvCxnSpPr>
          <p:spPr>
            <a:xfrm rot="16200000" flipH="1">
              <a:off x="229030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cxnSpLocks noChangeAspect="1"/>
            </p:cNvCxnSpPr>
            <p:nvPr/>
          </p:nvCxnSpPr>
          <p:spPr>
            <a:xfrm rot="16200000" flipH="1">
              <a:off x="238343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 rot="7245814">
            <a:off x="6281344" y="2873594"/>
            <a:ext cx="320103" cy="47005"/>
            <a:chOff x="2120901" y="2747018"/>
            <a:chExt cx="320103" cy="74437"/>
          </a:xfrm>
        </p:grpSpPr>
        <p:cxnSp>
          <p:nvCxnSpPr>
            <p:cNvPr id="100" name="Straight Connector 99"/>
            <p:cNvCxnSpPr>
              <a:cxnSpLocks noChangeAspect="1"/>
            </p:cNvCxnSpPr>
            <p:nvPr/>
          </p:nvCxnSpPr>
          <p:spPr>
            <a:xfrm rot="16200000" flipH="1">
              <a:off x="210403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cxnSpLocks noChangeAspect="1"/>
            </p:cNvCxnSpPr>
            <p:nvPr/>
          </p:nvCxnSpPr>
          <p:spPr>
            <a:xfrm rot="16200000" flipH="1">
              <a:off x="219716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cxnSpLocks noChangeAspect="1"/>
            </p:cNvCxnSpPr>
            <p:nvPr/>
          </p:nvCxnSpPr>
          <p:spPr>
            <a:xfrm rot="16200000" flipH="1">
              <a:off x="229030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cxnSpLocks noChangeAspect="1"/>
            </p:cNvCxnSpPr>
            <p:nvPr/>
          </p:nvCxnSpPr>
          <p:spPr>
            <a:xfrm rot="16200000" flipH="1">
              <a:off x="238343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Straight Connector 103"/>
          <p:cNvCxnSpPr/>
          <p:nvPr/>
        </p:nvCxnSpPr>
        <p:spPr>
          <a:xfrm rot="16200000" flipH="1">
            <a:off x="6145740" y="2206148"/>
            <a:ext cx="520359" cy="299747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 rot="14359197">
            <a:off x="6232374" y="2369797"/>
            <a:ext cx="320103" cy="47005"/>
            <a:chOff x="2120901" y="2747018"/>
            <a:chExt cx="320103" cy="74437"/>
          </a:xfrm>
        </p:grpSpPr>
        <p:cxnSp>
          <p:nvCxnSpPr>
            <p:cNvPr id="106" name="Straight Connector 105"/>
            <p:cNvCxnSpPr>
              <a:cxnSpLocks noChangeAspect="1"/>
            </p:cNvCxnSpPr>
            <p:nvPr/>
          </p:nvCxnSpPr>
          <p:spPr>
            <a:xfrm rot="16200000" flipH="1">
              <a:off x="210403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cxnSpLocks noChangeAspect="1"/>
            </p:cNvCxnSpPr>
            <p:nvPr/>
          </p:nvCxnSpPr>
          <p:spPr>
            <a:xfrm rot="16200000" flipH="1">
              <a:off x="219716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cxnSpLocks noChangeAspect="1"/>
            </p:cNvCxnSpPr>
            <p:nvPr/>
          </p:nvCxnSpPr>
          <p:spPr>
            <a:xfrm rot="16200000" flipH="1">
              <a:off x="229030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cxnSpLocks noChangeAspect="1"/>
            </p:cNvCxnSpPr>
            <p:nvPr/>
          </p:nvCxnSpPr>
          <p:spPr>
            <a:xfrm rot="16200000" flipH="1">
              <a:off x="238343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/>
          <p:cNvCxnSpPr/>
          <p:nvPr/>
        </p:nvCxnSpPr>
        <p:spPr>
          <a:xfrm rot="16200000" flipH="1" flipV="1">
            <a:off x="5868409" y="2215168"/>
            <a:ext cx="503895" cy="298169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 rot="7245814">
            <a:off x="5985011" y="2344427"/>
            <a:ext cx="320103" cy="47005"/>
            <a:chOff x="2120901" y="2747018"/>
            <a:chExt cx="320103" cy="74437"/>
          </a:xfrm>
        </p:grpSpPr>
        <p:cxnSp>
          <p:nvCxnSpPr>
            <p:cNvPr id="112" name="Straight Connector 111"/>
            <p:cNvCxnSpPr>
              <a:cxnSpLocks noChangeAspect="1"/>
            </p:cNvCxnSpPr>
            <p:nvPr/>
          </p:nvCxnSpPr>
          <p:spPr>
            <a:xfrm rot="16200000" flipH="1">
              <a:off x="210403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cxnSpLocks noChangeAspect="1"/>
            </p:cNvCxnSpPr>
            <p:nvPr/>
          </p:nvCxnSpPr>
          <p:spPr>
            <a:xfrm rot="16200000" flipH="1">
              <a:off x="219716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cxnSpLocks noChangeAspect="1"/>
            </p:cNvCxnSpPr>
            <p:nvPr/>
          </p:nvCxnSpPr>
          <p:spPr>
            <a:xfrm rot="16200000" flipH="1">
              <a:off x="229030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cxnSpLocks noChangeAspect="1"/>
            </p:cNvCxnSpPr>
            <p:nvPr/>
          </p:nvCxnSpPr>
          <p:spPr>
            <a:xfrm rot="16200000" flipH="1">
              <a:off x="238343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/>
          <p:cNvCxnSpPr/>
          <p:nvPr/>
        </p:nvCxnSpPr>
        <p:spPr>
          <a:xfrm rot="16200000" flipH="1">
            <a:off x="2759073" y="4276248"/>
            <a:ext cx="520359" cy="299747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 rot="14359197">
            <a:off x="2845707" y="4439897"/>
            <a:ext cx="320103" cy="47005"/>
            <a:chOff x="2120901" y="2747018"/>
            <a:chExt cx="320103" cy="74437"/>
          </a:xfrm>
        </p:grpSpPr>
        <p:cxnSp>
          <p:nvCxnSpPr>
            <p:cNvPr id="118" name="Straight Connector 117"/>
            <p:cNvCxnSpPr>
              <a:cxnSpLocks noChangeAspect="1"/>
            </p:cNvCxnSpPr>
            <p:nvPr/>
          </p:nvCxnSpPr>
          <p:spPr>
            <a:xfrm rot="16200000" flipH="1">
              <a:off x="210403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cxnSpLocks noChangeAspect="1"/>
            </p:cNvCxnSpPr>
            <p:nvPr/>
          </p:nvCxnSpPr>
          <p:spPr>
            <a:xfrm rot="16200000" flipH="1">
              <a:off x="219716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cxnSpLocks noChangeAspect="1"/>
            </p:cNvCxnSpPr>
            <p:nvPr/>
          </p:nvCxnSpPr>
          <p:spPr>
            <a:xfrm rot="16200000" flipH="1">
              <a:off x="229030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cxnSpLocks noChangeAspect="1"/>
            </p:cNvCxnSpPr>
            <p:nvPr/>
          </p:nvCxnSpPr>
          <p:spPr>
            <a:xfrm rot="16200000" flipH="1">
              <a:off x="238343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Straight Connector 121"/>
          <p:cNvCxnSpPr/>
          <p:nvPr/>
        </p:nvCxnSpPr>
        <p:spPr>
          <a:xfrm rot="5400000" flipH="1" flipV="1">
            <a:off x="3465750" y="4392771"/>
            <a:ext cx="1003" cy="604162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3306232" y="4647788"/>
            <a:ext cx="320103" cy="47005"/>
            <a:chOff x="4576234" y="2450698"/>
            <a:chExt cx="320103" cy="47005"/>
          </a:xfrm>
        </p:grpSpPr>
        <p:cxnSp>
          <p:nvCxnSpPr>
            <p:cNvPr id="124" name="Straight Connector 123"/>
            <p:cNvCxnSpPr>
              <a:cxnSpLocks noChangeAspect="1"/>
            </p:cNvCxnSpPr>
            <p:nvPr/>
          </p:nvCxnSpPr>
          <p:spPr>
            <a:xfrm rot="16200000" flipH="1">
              <a:off x="457308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cxnSpLocks noChangeAspect="1"/>
            </p:cNvCxnSpPr>
            <p:nvPr/>
          </p:nvCxnSpPr>
          <p:spPr>
            <a:xfrm rot="16200000" flipH="1">
              <a:off x="466621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 rot="16200000" flipH="1">
              <a:off x="475935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 rot="16200000" flipH="1">
              <a:off x="485248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/>
          <p:cNvCxnSpPr/>
          <p:nvPr/>
        </p:nvCxnSpPr>
        <p:spPr>
          <a:xfrm rot="5400000" flipH="1">
            <a:off x="3364439" y="4293180"/>
            <a:ext cx="520359" cy="299747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 rot="14359197">
            <a:off x="3438374" y="4427196"/>
            <a:ext cx="320103" cy="47005"/>
            <a:chOff x="2120901" y="2747018"/>
            <a:chExt cx="320103" cy="74437"/>
          </a:xfrm>
        </p:grpSpPr>
        <p:cxnSp>
          <p:nvCxnSpPr>
            <p:cNvPr id="130" name="Straight Connector 129"/>
            <p:cNvCxnSpPr>
              <a:cxnSpLocks noChangeAspect="1"/>
            </p:cNvCxnSpPr>
            <p:nvPr/>
          </p:nvCxnSpPr>
          <p:spPr>
            <a:xfrm rot="16200000" flipH="1">
              <a:off x="210403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cxnSpLocks noChangeAspect="1"/>
            </p:cNvCxnSpPr>
            <p:nvPr/>
          </p:nvCxnSpPr>
          <p:spPr>
            <a:xfrm rot="16200000" flipH="1">
              <a:off x="219716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cxnSpLocks noChangeAspect="1"/>
            </p:cNvCxnSpPr>
            <p:nvPr/>
          </p:nvCxnSpPr>
          <p:spPr>
            <a:xfrm rot="16200000" flipH="1">
              <a:off x="229030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cxnSpLocks noChangeAspect="1"/>
            </p:cNvCxnSpPr>
            <p:nvPr/>
          </p:nvCxnSpPr>
          <p:spPr>
            <a:xfrm rot="16200000" flipH="1">
              <a:off x="238343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Straight Connector 133"/>
          <p:cNvCxnSpPr/>
          <p:nvPr/>
        </p:nvCxnSpPr>
        <p:spPr>
          <a:xfrm rot="5400000" flipH="1">
            <a:off x="3059639" y="3768246"/>
            <a:ext cx="520359" cy="299747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 rot="14359197">
            <a:off x="3133574" y="3902262"/>
            <a:ext cx="320103" cy="47005"/>
            <a:chOff x="2120901" y="2747018"/>
            <a:chExt cx="320103" cy="74437"/>
          </a:xfrm>
        </p:grpSpPr>
        <p:cxnSp>
          <p:nvCxnSpPr>
            <p:cNvPr id="136" name="Straight Connector 135"/>
            <p:cNvCxnSpPr>
              <a:cxnSpLocks noChangeAspect="1"/>
            </p:cNvCxnSpPr>
            <p:nvPr/>
          </p:nvCxnSpPr>
          <p:spPr>
            <a:xfrm rot="16200000" flipH="1">
              <a:off x="210403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cxnSpLocks noChangeAspect="1"/>
            </p:cNvCxnSpPr>
            <p:nvPr/>
          </p:nvCxnSpPr>
          <p:spPr>
            <a:xfrm rot="16200000" flipH="1">
              <a:off x="219716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cxnSpLocks noChangeAspect="1"/>
            </p:cNvCxnSpPr>
            <p:nvPr/>
          </p:nvCxnSpPr>
          <p:spPr>
            <a:xfrm rot="16200000" flipH="1">
              <a:off x="229030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cxnSpLocks noChangeAspect="1"/>
            </p:cNvCxnSpPr>
            <p:nvPr/>
          </p:nvCxnSpPr>
          <p:spPr>
            <a:xfrm rot="16200000" flipH="1">
              <a:off x="238343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0" name="Straight Connector 139"/>
          <p:cNvCxnSpPr/>
          <p:nvPr/>
        </p:nvCxnSpPr>
        <p:spPr>
          <a:xfrm rot="5400000" flipH="1" flipV="1">
            <a:off x="2773842" y="3764567"/>
            <a:ext cx="503895" cy="298169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/>
          <p:cNvGrpSpPr/>
          <p:nvPr/>
        </p:nvGrpSpPr>
        <p:grpSpPr>
          <a:xfrm rot="7245814">
            <a:off x="2886211" y="3902293"/>
            <a:ext cx="320103" cy="47005"/>
            <a:chOff x="2120901" y="2747018"/>
            <a:chExt cx="320103" cy="74437"/>
          </a:xfrm>
        </p:grpSpPr>
        <p:cxnSp>
          <p:nvCxnSpPr>
            <p:cNvPr id="142" name="Straight Connector 141"/>
            <p:cNvCxnSpPr>
              <a:cxnSpLocks noChangeAspect="1"/>
            </p:cNvCxnSpPr>
            <p:nvPr/>
          </p:nvCxnSpPr>
          <p:spPr>
            <a:xfrm rot="16200000" flipH="1">
              <a:off x="210403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cxnSpLocks noChangeAspect="1"/>
            </p:cNvCxnSpPr>
            <p:nvPr/>
          </p:nvCxnSpPr>
          <p:spPr>
            <a:xfrm rot="16200000" flipH="1">
              <a:off x="219716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cxnSpLocks noChangeAspect="1"/>
            </p:cNvCxnSpPr>
            <p:nvPr/>
          </p:nvCxnSpPr>
          <p:spPr>
            <a:xfrm rot="16200000" flipH="1">
              <a:off x="229030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cxnSpLocks noChangeAspect="1"/>
            </p:cNvCxnSpPr>
            <p:nvPr/>
          </p:nvCxnSpPr>
          <p:spPr>
            <a:xfrm rot="16200000" flipH="1">
              <a:off x="238343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6" name="Straight Connector 145"/>
          <p:cNvCxnSpPr/>
          <p:nvPr/>
        </p:nvCxnSpPr>
        <p:spPr>
          <a:xfrm rot="5400000" flipH="1" flipV="1">
            <a:off x="5023617" y="4392772"/>
            <a:ext cx="1003" cy="604162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4864099" y="4647789"/>
            <a:ext cx="320103" cy="47005"/>
            <a:chOff x="4576234" y="2450698"/>
            <a:chExt cx="320103" cy="47005"/>
          </a:xfrm>
        </p:grpSpPr>
        <p:cxnSp>
          <p:nvCxnSpPr>
            <p:cNvPr id="148" name="Straight Connector 147"/>
            <p:cNvCxnSpPr>
              <a:cxnSpLocks noChangeAspect="1"/>
            </p:cNvCxnSpPr>
            <p:nvPr/>
          </p:nvCxnSpPr>
          <p:spPr>
            <a:xfrm rot="16200000" flipH="1">
              <a:off x="457308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cxnSpLocks noChangeAspect="1"/>
            </p:cNvCxnSpPr>
            <p:nvPr/>
          </p:nvCxnSpPr>
          <p:spPr>
            <a:xfrm rot="16200000" flipH="1">
              <a:off x="466621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cxnSpLocks noChangeAspect="1"/>
            </p:cNvCxnSpPr>
            <p:nvPr/>
          </p:nvCxnSpPr>
          <p:spPr>
            <a:xfrm rot="16200000" flipH="1">
              <a:off x="475935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cxnSpLocks noChangeAspect="1"/>
            </p:cNvCxnSpPr>
            <p:nvPr/>
          </p:nvCxnSpPr>
          <p:spPr>
            <a:xfrm rot="16200000" flipH="1">
              <a:off x="485248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2" name="Straight Connector 151"/>
          <p:cNvCxnSpPr/>
          <p:nvPr/>
        </p:nvCxnSpPr>
        <p:spPr>
          <a:xfrm rot="5400000" flipH="1" flipV="1">
            <a:off x="6560319" y="4392773"/>
            <a:ext cx="1003" cy="604162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6400801" y="4647790"/>
            <a:ext cx="320103" cy="47005"/>
            <a:chOff x="4576234" y="2450698"/>
            <a:chExt cx="320103" cy="47005"/>
          </a:xfrm>
        </p:grpSpPr>
        <p:cxnSp>
          <p:nvCxnSpPr>
            <p:cNvPr id="154" name="Straight Connector 153"/>
            <p:cNvCxnSpPr>
              <a:cxnSpLocks noChangeAspect="1"/>
            </p:cNvCxnSpPr>
            <p:nvPr/>
          </p:nvCxnSpPr>
          <p:spPr>
            <a:xfrm rot="16200000" flipH="1">
              <a:off x="457308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cxnSpLocks noChangeAspect="1"/>
            </p:cNvCxnSpPr>
            <p:nvPr/>
          </p:nvCxnSpPr>
          <p:spPr>
            <a:xfrm rot="16200000" flipH="1">
              <a:off x="466621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cxnSpLocks noChangeAspect="1"/>
            </p:cNvCxnSpPr>
            <p:nvPr/>
          </p:nvCxnSpPr>
          <p:spPr>
            <a:xfrm rot="16200000" flipH="1">
              <a:off x="475935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cxnSpLocks noChangeAspect="1"/>
            </p:cNvCxnSpPr>
            <p:nvPr/>
          </p:nvCxnSpPr>
          <p:spPr>
            <a:xfrm rot="16200000" flipH="1">
              <a:off x="485248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Straight Connector 157"/>
          <p:cNvCxnSpPr/>
          <p:nvPr/>
        </p:nvCxnSpPr>
        <p:spPr>
          <a:xfrm rot="16200000" flipH="1" flipV="1">
            <a:off x="4426723" y="4392774"/>
            <a:ext cx="1003" cy="604162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/>
          <p:cNvGrpSpPr/>
          <p:nvPr/>
        </p:nvGrpSpPr>
        <p:grpSpPr>
          <a:xfrm>
            <a:off x="4267205" y="4647791"/>
            <a:ext cx="320103" cy="47005"/>
            <a:chOff x="4576234" y="2450698"/>
            <a:chExt cx="320103" cy="47005"/>
          </a:xfrm>
        </p:grpSpPr>
        <p:cxnSp>
          <p:nvCxnSpPr>
            <p:cNvPr id="160" name="Straight Connector 159"/>
            <p:cNvCxnSpPr>
              <a:cxnSpLocks noChangeAspect="1"/>
            </p:cNvCxnSpPr>
            <p:nvPr/>
          </p:nvCxnSpPr>
          <p:spPr>
            <a:xfrm rot="16200000" flipH="1">
              <a:off x="457308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cxnSpLocks noChangeAspect="1"/>
            </p:cNvCxnSpPr>
            <p:nvPr/>
          </p:nvCxnSpPr>
          <p:spPr>
            <a:xfrm rot="16200000" flipH="1">
              <a:off x="466621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cxnSpLocks noChangeAspect="1"/>
            </p:cNvCxnSpPr>
            <p:nvPr/>
          </p:nvCxnSpPr>
          <p:spPr>
            <a:xfrm rot="16200000" flipH="1">
              <a:off x="475935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cxnSpLocks noChangeAspect="1"/>
            </p:cNvCxnSpPr>
            <p:nvPr/>
          </p:nvCxnSpPr>
          <p:spPr>
            <a:xfrm rot="16200000" flipH="1">
              <a:off x="485248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4" name="Straight Connector 163"/>
          <p:cNvCxnSpPr/>
          <p:nvPr/>
        </p:nvCxnSpPr>
        <p:spPr>
          <a:xfrm rot="5400000" flipH="1" flipV="1">
            <a:off x="4731519" y="3876304"/>
            <a:ext cx="1003" cy="604162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5" name="Group 164"/>
          <p:cNvGrpSpPr/>
          <p:nvPr/>
        </p:nvGrpSpPr>
        <p:grpSpPr>
          <a:xfrm>
            <a:off x="4572001" y="4177884"/>
            <a:ext cx="320103" cy="47005"/>
            <a:chOff x="4576234" y="2450698"/>
            <a:chExt cx="320103" cy="47005"/>
          </a:xfrm>
        </p:grpSpPr>
        <p:cxnSp>
          <p:nvCxnSpPr>
            <p:cNvPr id="166" name="Straight Connector 165"/>
            <p:cNvCxnSpPr>
              <a:cxnSpLocks noChangeAspect="1"/>
            </p:cNvCxnSpPr>
            <p:nvPr/>
          </p:nvCxnSpPr>
          <p:spPr>
            <a:xfrm rot="16200000" flipH="1">
              <a:off x="457308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cxnSpLocks noChangeAspect="1"/>
            </p:cNvCxnSpPr>
            <p:nvPr/>
          </p:nvCxnSpPr>
          <p:spPr>
            <a:xfrm rot="16200000" flipH="1">
              <a:off x="466621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cxnSpLocks noChangeAspect="1"/>
            </p:cNvCxnSpPr>
            <p:nvPr/>
          </p:nvCxnSpPr>
          <p:spPr>
            <a:xfrm rot="16200000" flipH="1">
              <a:off x="475935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cxnSpLocks noChangeAspect="1"/>
            </p:cNvCxnSpPr>
            <p:nvPr/>
          </p:nvCxnSpPr>
          <p:spPr>
            <a:xfrm rot="16200000" flipH="1">
              <a:off x="485248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 flipV="1">
            <a:off x="4576234" y="4127084"/>
            <a:ext cx="320103" cy="47005"/>
            <a:chOff x="4576234" y="2450698"/>
            <a:chExt cx="320103" cy="47005"/>
          </a:xfrm>
        </p:grpSpPr>
        <p:cxnSp>
          <p:nvCxnSpPr>
            <p:cNvPr id="171" name="Straight Connector 170"/>
            <p:cNvCxnSpPr>
              <a:cxnSpLocks noChangeAspect="1"/>
            </p:cNvCxnSpPr>
            <p:nvPr/>
          </p:nvCxnSpPr>
          <p:spPr>
            <a:xfrm rot="16200000" flipH="1">
              <a:off x="457308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cxnSpLocks noChangeAspect="1"/>
            </p:cNvCxnSpPr>
            <p:nvPr/>
          </p:nvCxnSpPr>
          <p:spPr>
            <a:xfrm rot="16200000" flipH="1">
              <a:off x="466621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cxnSpLocks noChangeAspect="1"/>
            </p:cNvCxnSpPr>
            <p:nvPr/>
          </p:nvCxnSpPr>
          <p:spPr>
            <a:xfrm rot="16200000" flipH="1">
              <a:off x="475935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cxnSpLocks noChangeAspect="1"/>
            </p:cNvCxnSpPr>
            <p:nvPr/>
          </p:nvCxnSpPr>
          <p:spPr>
            <a:xfrm rot="16200000" flipH="1">
              <a:off x="485248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5" name="Straight Connector 174"/>
          <p:cNvCxnSpPr/>
          <p:nvPr/>
        </p:nvCxnSpPr>
        <p:spPr>
          <a:xfrm rot="5400000" flipH="1" flipV="1">
            <a:off x="6251287" y="3876304"/>
            <a:ext cx="1003" cy="604162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6091769" y="4177884"/>
            <a:ext cx="320103" cy="47005"/>
            <a:chOff x="4576234" y="2450698"/>
            <a:chExt cx="320103" cy="47005"/>
          </a:xfrm>
        </p:grpSpPr>
        <p:cxnSp>
          <p:nvCxnSpPr>
            <p:cNvPr id="177" name="Straight Connector 176"/>
            <p:cNvCxnSpPr>
              <a:cxnSpLocks noChangeAspect="1"/>
            </p:cNvCxnSpPr>
            <p:nvPr/>
          </p:nvCxnSpPr>
          <p:spPr>
            <a:xfrm rot="16200000" flipH="1">
              <a:off x="457308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cxnSpLocks noChangeAspect="1"/>
            </p:cNvCxnSpPr>
            <p:nvPr/>
          </p:nvCxnSpPr>
          <p:spPr>
            <a:xfrm rot="16200000" flipH="1">
              <a:off x="466621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cxnSpLocks noChangeAspect="1"/>
            </p:cNvCxnSpPr>
            <p:nvPr/>
          </p:nvCxnSpPr>
          <p:spPr>
            <a:xfrm rot="16200000" flipH="1">
              <a:off x="475935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cxnSpLocks noChangeAspect="1"/>
            </p:cNvCxnSpPr>
            <p:nvPr/>
          </p:nvCxnSpPr>
          <p:spPr>
            <a:xfrm rot="16200000" flipH="1">
              <a:off x="485248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1" name="Straight Connector 180"/>
          <p:cNvCxnSpPr/>
          <p:nvPr/>
        </p:nvCxnSpPr>
        <p:spPr>
          <a:xfrm rot="16200000" flipH="1" flipV="1">
            <a:off x="5959189" y="4392775"/>
            <a:ext cx="1003" cy="604162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/>
          <p:cNvGrpSpPr/>
          <p:nvPr/>
        </p:nvGrpSpPr>
        <p:grpSpPr>
          <a:xfrm>
            <a:off x="5799671" y="4647792"/>
            <a:ext cx="320103" cy="47005"/>
            <a:chOff x="4576234" y="2450698"/>
            <a:chExt cx="320103" cy="47005"/>
          </a:xfrm>
        </p:grpSpPr>
        <p:cxnSp>
          <p:nvCxnSpPr>
            <p:cNvPr id="183" name="Straight Connector 182"/>
            <p:cNvCxnSpPr>
              <a:cxnSpLocks noChangeAspect="1"/>
            </p:cNvCxnSpPr>
            <p:nvPr/>
          </p:nvCxnSpPr>
          <p:spPr>
            <a:xfrm rot="16200000" flipH="1">
              <a:off x="457308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cxnSpLocks noChangeAspect="1"/>
            </p:cNvCxnSpPr>
            <p:nvPr/>
          </p:nvCxnSpPr>
          <p:spPr>
            <a:xfrm rot="16200000" flipH="1">
              <a:off x="466621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cxnSpLocks noChangeAspect="1"/>
            </p:cNvCxnSpPr>
            <p:nvPr/>
          </p:nvCxnSpPr>
          <p:spPr>
            <a:xfrm rot="16200000" flipH="1">
              <a:off x="4759350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cxnSpLocks noChangeAspect="1"/>
            </p:cNvCxnSpPr>
            <p:nvPr/>
          </p:nvCxnSpPr>
          <p:spPr>
            <a:xfrm rot="16200000" flipH="1">
              <a:off x="4852485" y="2453852"/>
              <a:ext cx="47005" cy="40698"/>
            </a:xfrm>
            <a:prstGeom prst="line">
              <a:avLst/>
            </a:prstGeom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7" name="Straight Connector 186"/>
          <p:cNvCxnSpPr/>
          <p:nvPr/>
        </p:nvCxnSpPr>
        <p:spPr>
          <a:xfrm rot="5400000" flipH="1">
            <a:off x="6154206" y="3764012"/>
            <a:ext cx="520359" cy="299747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8" name="Group 187"/>
          <p:cNvGrpSpPr/>
          <p:nvPr/>
        </p:nvGrpSpPr>
        <p:grpSpPr>
          <a:xfrm rot="14359197">
            <a:off x="6228141" y="3898028"/>
            <a:ext cx="320103" cy="47005"/>
            <a:chOff x="2120901" y="2747018"/>
            <a:chExt cx="320103" cy="74437"/>
          </a:xfrm>
        </p:grpSpPr>
        <p:cxnSp>
          <p:nvCxnSpPr>
            <p:cNvPr id="189" name="Straight Connector 188"/>
            <p:cNvCxnSpPr>
              <a:cxnSpLocks noChangeAspect="1"/>
            </p:cNvCxnSpPr>
            <p:nvPr/>
          </p:nvCxnSpPr>
          <p:spPr>
            <a:xfrm rot="16200000" flipH="1">
              <a:off x="210403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cxnSpLocks noChangeAspect="1"/>
            </p:cNvCxnSpPr>
            <p:nvPr/>
          </p:nvCxnSpPr>
          <p:spPr>
            <a:xfrm rot="16200000" flipH="1">
              <a:off x="219716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cxnSpLocks noChangeAspect="1"/>
            </p:cNvCxnSpPr>
            <p:nvPr/>
          </p:nvCxnSpPr>
          <p:spPr>
            <a:xfrm rot="16200000" flipH="1">
              <a:off x="229030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cxnSpLocks noChangeAspect="1"/>
            </p:cNvCxnSpPr>
            <p:nvPr/>
          </p:nvCxnSpPr>
          <p:spPr>
            <a:xfrm rot="16200000" flipH="1">
              <a:off x="238343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3" name="Straight Connector 192"/>
          <p:cNvCxnSpPr/>
          <p:nvPr/>
        </p:nvCxnSpPr>
        <p:spPr>
          <a:xfrm rot="5400000" flipH="1" flipV="1">
            <a:off x="5868409" y="3760333"/>
            <a:ext cx="503895" cy="298169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/>
          <p:cNvGrpSpPr/>
          <p:nvPr/>
        </p:nvGrpSpPr>
        <p:grpSpPr>
          <a:xfrm rot="7245814">
            <a:off x="5980778" y="3898059"/>
            <a:ext cx="320103" cy="47005"/>
            <a:chOff x="2120901" y="2747018"/>
            <a:chExt cx="320103" cy="74437"/>
          </a:xfrm>
        </p:grpSpPr>
        <p:cxnSp>
          <p:nvCxnSpPr>
            <p:cNvPr id="195" name="Straight Connector 194"/>
            <p:cNvCxnSpPr>
              <a:cxnSpLocks noChangeAspect="1"/>
            </p:cNvCxnSpPr>
            <p:nvPr/>
          </p:nvCxnSpPr>
          <p:spPr>
            <a:xfrm rot="16200000" flipH="1">
              <a:off x="210403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cxnSpLocks noChangeAspect="1"/>
            </p:cNvCxnSpPr>
            <p:nvPr/>
          </p:nvCxnSpPr>
          <p:spPr>
            <a:xfrm rot="16200000" flipH="1">
              <a:off x="219716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cxnSpLocks noChangeAspect="1"/>
            </p:cNvCxnSpPr>
            <p:nvPr/>
          </p:nvCxnSpPr>
          <p:spPr>
            <a:xfrm rot="16200000" flipH="1">
              <a:off x="2290301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cxnSpLocks noChangeAspect="1"/>
            </p:cNvCxnSpPr>
            <p:nvPr/>
          </p:nvCxnSpPr>
          <p:spPr>
            <a:xfrm rot="16200000" flipH="1">
              <a:off x="2383436" y="2763888"/>
              <a:ext cx="74437" cy="4069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0" name="Straight Connector 199"/>
          <p:cNvCxnSpPr/>
          <p:nvPr/>
        </p:nvCxnSpPr>
        <p:spPr>
          <a:xfrm>
            <a:off x="4943475" y="4203700"/>
            <a:ext cx="60325" cy="0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4460875" y="4156075"/>
            <a:ext cx="60325" cy="0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Slide Number Placeholder 1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Aspect="1"/>
          </p:cNvCxnSpPr>
          <p:nvPr/>
        </p:nvCxnSpPr>
        <p:spPr>
          <a:xfrm rot="16200000" flipV="1">
            <a:off x="4520420" y="3610255"/>
            <a:ext cx="1144561" cy="68580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Aspect="1"/>
          </p:cNvCxnSpPr>
          <p:nvPr/>
        </p:nvCxnSpPr>
        <p:spPr>
          <a:xfrm rot="10800000" flipV="1">
            <a:off x="4744786" y="2691622"/>
            <a:ext cx="1144561" cy="68580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0800000" flipV="1">
            <a:off x="4754970" y="3382325"/>
            <a:ext cx="1015486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stealth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712633" y="2468033"/>
            <a:ext cx="2103967" cy="1816100"/>
          </a:xfrm>
          <a:custGeom>
            <a:avLst/>
            <a:gdLst>
              <a:gd name="connsiteX0" fmla="*/ 491067 w 2103967"/>
              <a:gd name="connsiteY0" fmla="*/ 0 h 1816100"/>
              <a:gd name="connsiteX1" fmla="*/ 1583267 w 2103967"/>
              <a:gd name="connsiteY1" fmla="*/ 4234 h 1816100"/>
              <a:gd name="connsiteX2" fmla="*/ 2103967 w 2103967"/>
              <a:gd name="connsiteY2" fmla="*/ 914400 h 1816100"/>
              <a:gd name="connsiteX3" fmla="*/ 1574800 w 2103967"/>
              <a:gd name="connsiteY3" fmla="*/ 1816100 h 1816100"/>
              <a:gd name="connsiteX4" fmla="*/ 516467 w 2103967"/>
              <a:gd name="connsiteY4" fmla="*/ 1811867 h 1816100"/>
              <a:gd name="connsiteX5" fmla="*/ 0 w 2103967"/>
              <a:gd name="connsiteY5" fmla="*/ 910167 h 1816100"/>
              <a:gd name="connsiteX6" fmla="*/ 491067 w 2103967"/>
              <a:gd name="connsiteY6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967" h="1816100">
                <a:moveTo>
                  <a:pt x="491067" y="0"/>
                </a:moveTo>
                <a:lnTo>
                  <a:pt x="1583267" y="4234"/>
                </a:lnTo>
                <a:lnTo>
                  <a:pt x="2103967" y="914400"/>
                </a:lnTo>
                <a:lnTo>
                  <a:pt x="1574800" y="1816100"/>
                </a:lnTo>
                <a:lnTo>
                  <a:pt x="516467" y="1811867"/>
                </a:lnTo>
                <a:lnTo>
                  <a:pt x="0" y="910167"/>
                </a:lnTo>
                <a:lnTo>
                  <a:pt x="491067" y="0"/>
                </a:lnTo>
                <a:close/>
              </a:path>
            </a:pathLst>
          </a:custGeom>
          <a:noFill/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4038600" y="2671233"/>
            <a:ext cx="889000" cy="52493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stealth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041896" y="3560341"/>
            <a:ext cx="889000" cy="52493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stealth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77267" y="2849034"/>
            <a:ext cx="207433" cy="203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09633" y="3272367"/>
            <a:ext cx="207433" cy="203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60332" y="3716867"/>
            <a:ext cx="207433" cy="203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26466" y="2738970"/>
            <a:ext cx="378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1864" y="3627972"/>
            <a:ext cx="378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37662" y="3200407"/>
            <a:ext cx="378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 baseline="-25000">
                <a:latin typeface="Times"/>
                <a:cs typeface="Times"/>
              </a:rPr>
              <a:t>3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6585" y="2531536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4418" y="4305302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6200000" flipH="1">
            <a:off x="2923477" y="3213044"/>
            <a:ext cx="1905109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be 3"/>
          <p:cNvSpPr/>
          <p:nvPr/>
        </p:nvSpPr>
        <p:spPr>
          <a:xfrm>
            <a:off x="3416300" y="2254250"/>
            <a:ext cx="1219200" cy="2387600"/>
          </a:xfrm>
          <a:prstGeom prst="cube">
            <a:avLst>
              <a:gd name="adj" fmla="val 3958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4152900" y="2256367"/>
            <a:ext cx="1219200" cy="2387600"/>
          </a:xfrm>
          <a:prstGeom prst="cube">
            <a:avLst>
              <a:gd name="adj" fmla="val 3958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3683360" y="3219395"/>
            <a:ext cx="1905109" cy="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>
            <a:off x="3882329" y="4159196"/>
            <a:ext cx="1489771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rot="5400000">
            <a:off x="3409185" y="4172719"/>
            <a:ext cx="471434" cy="45719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>
            <a:off x="4379745" y="3457163"/>
            <a:ext cx="765871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ChangeAspect="1"/>
          </p:cNvCxnSpPr>
          <p:nvPr/>
        </p:nvCxnSpPr>
        <p:spPr>
          <a:xfrm rot="5400000" flipH="1" flipV="1">
            <a:off x="3910470" y="2985838"/>
            <a:ext cx="967876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rot="5400000" flipH="1" flipV="1">
            <a:off x="4147372" y="3469260"/>
            <a:ext cx="251020" cy="23996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ChangeAspect="1"/>
          </p:cNvCxnSpPr>
          <p:nvPr/>
        </p:nvCxnSpPr>
        <p:spPr>
          <a:xfrm rot="5400000" flipH="1" flipV="1">
            <a:off x="3951593" y="3762191"/>
            <a:ext cx="155363" cy="14851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ChangeAspect="1"/>
          </p:cNvCxnSpPr>
          <p:nvPr/>
        </p:nvCxnSpPr>
        <p:spPr>
          <a:xfrm>
            <a:off x="5294139" y="3457163"/>
            <a:ext cx="499171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</p:cNvCxnSpPr>
          <p:nvPr/>
        </p:nvCxnSpPr>
        <p:spPr>
          <a:xfrm rot="16200000">
            <a:off x="4144823" y="2175882"/>
            <a:ext cx="499171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rot="16200000">
            <a:off x="4285698" y="1744168"/>
            <a:ext cx="217421" cy="0"/>
          </a:xfrm>
          <a:prstGeom prst="straightConnector1">
            <a:avLst/>
          </a:prstGeom>
          <a:ln w="28575" cap="flat" cmpd="sng" algn="ctr">
            <a:solidFill>
              <a:srgbClr val="632523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rot="5400000" flipV="1">
            <a:off x="4285698" y="4830269"/>
            <a:ext cx="217421" cy="0"/>
          </a:xfrm>
          <a:prstGeom prst="straightConnector1">
            <a:avLst/>
          </a:prstGeom>
          <a:ln w="28575" cap="flat" cmpd="sng" algn="ctr">
            <a:solidFill>
              <a:srgbClr val="632523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69266" y="379518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5150" y="33845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68800" y="1790700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98850" y="34099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16450" y="29527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56100" y="148590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σ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56100" y="481330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σ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373032" y="3435351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5198532" y="3435351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rot="5400000">
            <a:off x="4145108" y="4176276"/>
            <a:ext cx="471434" cy="475485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4140200" y="2252133"/>
            <a:ext cx="491067" cy="2387600"/>
          </a:xfrm>
          <a:custGeom>
            <a:avLst/>
            <a:gdLst>
              <a:gd name="connsiteX0" fmla="*/ 491067 w 491067"/>
              <a:gd name="connsiteY0" fmla="*/ 0 h 2387600"/>
              <a:gd name="connsiteX1" fmla="*/ 8467 w 491067"/>
              <a:gd name="connsiteY1" fmla="*/ 499534 h 2387600"/>
              <a:gd name="connsiteX2" fmla="*/ 0 w 491067"/>
              <a:gd name="connsiteY2" fmla="*/ 238760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067" h="2387600">
                <a:moveTo>
                  <a:pt x="491067" y="0"/>
                </a:moveTo>
                <a:lnTo>
                  <a:pt x="8467" y="499534"/>
                </a:lnTo>
                <a:cubicBezTo>
                  <a:pt x="5645" y="1128889"/>
                  <a:pt x="0" y="2387600"/>
                  <a:pt x="0" y="2387600"/>
                </a:cubicBezTo>
              </a:path>
            </a:pathLst>
          </a:custGeom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119033" y="3691469"/>
            <a:ext cx="54356" cy="54356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364566" y="2463800"/>
            <a:ext cx="54356" cy="54356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>
            <a:spLocks/>
          </p:cNvSpPr>
          <p:nvPr/>
        </p:nvSpPr>
        <p:spPr>
          <a:xfrm rot="16200000">
            <a:off x="3717648" y="3107271"/>
            <a:ext cx="254168" cy="208274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3282950" y="2940050"/>
            <a:ext cx="16637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be 2"/>
          <p:cNvSpPr/>
          <p:nvPr/>
        </p:nvSpPr>
        <p:spPr>
          <a:xfrm>
            <a:off x="3567372" y="2112432"/>
            <a:ext cx="2189961" cy="2204465"/>
          </a:xfrm>
          <a:prstGeom prst="cube">
            <a:avLst>
              <a:gd name="adj" fmla="val 24555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400155" y="2497664"/>
            <a:ext cx="327320" cy="32732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059619" y="2497664"/>
            <a:ext cx="327320" cy="32732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408623" y="4161362"/>
            <a:ext cx="327320" cy="32732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055388" y="4161362"/>
            <a:ext cx="327320" cy="32732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303966" y="3395125"/>
            <a:ext cx="327320" cy="32732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686159" y="3708402"/>
            <a:ext cx="144435" cy="144435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677695" y="2040477"/>
            <a:ext cx="144435" cy="144435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039398" y="2040477"/>
            <a:ext cx="144435" cy="144435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801383" y="2810929"/>
            <a:ext cx="281600" cy="28160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6200000">
            <a:off x="3147483" y="3630084"/>
            <a:ext cx="1109133" cy="26669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/>
          </p:cNvSpPr>
          <p:nvPr/>
        </p:nvSpPr>
        <p:spPr>
          <a:xfrm>
            <a:off x="4543148" y="2286001"/>
            <a:ext cx="254168" cy="208274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/>
          </p:cNvSpPr>
          <p:nvPr/>
        </p:nvSpPr>
        <p:spPr>
          <a:xfrm rot="16200000">
            <a:off x="5364414" y="3103038"/>
            <a:ext cx="254168" cy="208274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/>
          </p:cNvSpPr>
          <p:nvPr/>
        </p:nvSpPr>
        <p:spPr>
          <a:xfrm rot="20149448">
            <a:off x="4543146" y="3941238"/>
            <a:ext cx="254168" cy="208274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4116917" y="3774017"/>
            <a:ext cx="1636268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568700" y="4038601"/>
            <a:ext cx="1098554" cy="27660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568700" y="4318000"/>
            <a:ext cx="1648207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 noChangeAspect="1"/>
          </p:cNvCxnSpPr>
          <p:nvPr/>
        </p:nvCxnSpPr>
        <p:spPr>
          <a:xfrm rot="16200000" flipV="1">
            <a:off x="2740025" y="3489324"/>
            <a:ext cx="1657351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spect="1"/>
          </p:cNvSpPr>
          <p:nvPr/>
        </p:nvSpPr>
        <p:spPr>
          <a:xfrm>
            <a:off x="4056332" y="3704176"/>
            <a:ext cx="144435" cy="144435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3572933" y="3560234"/>
            <a:ext cx="896789" cy="75515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3565482" y="3772917"/>
            <a:ext cx="548301" cy="541864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305300" y="4216400"/>
            <a:ext cx="215900" cy="234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460750" y="3257550"/>
            <a:ext cx="215900" cy="234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3530600"/>
            <a:ext cx="215900" cy="234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429000" y="3162300"/>
            <a:ext cx="334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a</a:t>
            </a:r>
            <a:r>
              <a:rPr lang="en-US" sz="1400" baseline="-25000">
                <a:latin typeface="Times"/>
                <a:cs typeface="Times"/>
              </a:rPr>
              <a:t>3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74534" y="367030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"/>
                <a:cs typeface="Times"/>
              </a:rPr>
              <a:t>a</a:t>
            </a:r>
            <a:r>
              <a:rPr lang="en-US" sz="1400" baseline="-25000" dirty="0">
                <a:latin typeface="Times"/>
                <a:cs typeface="Times"/>
              </a:rPr>
              <a:t>2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60850" y="4152900"/>
            <a:ext cx="334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a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690396" y="3704176"/>
            <a:ext cx="144435" cy="144435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222750" y="3930650"/>
            <a:ext cx="215900" cy="234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27551" y="3467099"/>
            <a:ext cx="169416" cy="196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4229100" y="4006850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4" imgW="203200" imgH="215900" progId="Equation.3">
                  <p:embed/>
                </p:oleObj>
              </mc:Choice>
              <mc:Fallback>
                <p:oleObj name="Equation" r:id="rId4" imgW="2032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4006850"/>
                        <a:ext cx="2032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4502149" y="3452280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6" imgW="177800" imgH="215900" progId="Equation.3">
                  <p:embed/>
                </p:oleObj>
              </mc:Choice>
              <mc:Fallback>
                <p:oleObj name="Equation" r:id="rId6" imgW="177800" imgH="215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49" y="3452280"/>
                        <a:ext cx="1778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3651250" y="351790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8" imgW="190500" imgH="215900" progId="Equation.3">
                  <p:embed/>
                </p:oleObj>
              </mc:Choice>
              <mc:Fallback>
                <p:oleObj name="Equation" r:id="rId8" imgW="190500" imgH="2159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517900"/>
                        <a:ext cx="1905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_303"/>
          <p:cNvPicPr>
            <a:picLocks noChangeAspect="1"/>
          </p:cNvPicPr>
          <p:nvPr/>
        </p:nvPicPr>
        <p:blipFill>
          <a:blip r:embed="rId4"/>
          <a:srcRect l="36223" t="12053" r="33443" b="69763"/>
          <a:stretch>
            <a:fillRect/>
          </a:stretch>
        </p:blipFill>
        <p:spPr>
          <a:xfrm>
            <a:off x="2895600" y="2616200"/>
            <a:ext cx="2836333" cy="234526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16200000" flipV="1">
            <a:off x="5785004" y="3587903"/>
            <a:ext cx="419209" cy="39751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5795849" y="2937933"/>
            <a:ext cx="422916" cy="39793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5050630" y="2167737"/>
            <a:ext cx="0" cy="36576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3625960" y="2167737"/>
            <a:ext cx="0" cy="36576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29933" y="2214033"/>
            <a:ext cx="427567" cy="36830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21466" y="4699000"/>
            <a:ext cx="444084" cy="28431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194050" y="5022221"/>
          <a:ext cx="444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5" imgW="444500" imgH="215900" progId="Equation.3">
                  <p:embed/>
                </p:oleObj>
              </mc:Choice>
              <mc:Fallback>
                <p:oleObj name="Equation" r:id="rId5" imgW="4445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5022221"/>
                        <a:ext cx="4445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98333" y="4959349"/>
            <a:ext cx="483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face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624910" y="5022221"/>
          <a:ext cx="444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7" imgW="444500" imgH="215900" progId="Equation.3">
                  <p:embed/>
                </p:oleObj>
              </mc:Choice>
              <mc:Fallback>
                <p:oleObj name="Equation" r:id="rId7" imgW="444500" imgH="215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910" y="5022221"/>
                        <a:ext cx="4445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29193" y="4959349"/>
            <a:ext cx="483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face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188106" y="5001167"/>
          <a:ext cx="431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Equation" r:id="rId9" imgW="431800" imgH="215900" progId="Equation.3">
                  <p:embed/>
                </p:oleObj>
              </mc:Choice>
              <mc:Fallback>
                <p:oleObj name="Equation" r:id="rId9" imgW="4318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106" y="5001167"/>
                        <a:ext cx="4318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181756" y="2007655"/>
          <a:ext cx="444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Equation" r:id="rId11" imgW="444500" imgH="215900" progId="Equation.3">
                  <p:embed/>
                </p:oleObj>
              </mc:Choice>
              <mc:Fallback>
                <p:oleObj name="Equation" r:id="rId11" imgW="444500" imgH="215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756" y="2007655"/>
                        <a:ext cx="4445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354916" y="1888065"/>
            <a:ext cx="57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[001]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62133" y="3941235"/>
            <a:ext cx="566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(011)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857221" y="1934003"/>
          <a:ext cx="419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Equation" r:id="rId13" imgW="419100" imgH="215900" progId="Equation.3">
                  <p:embed/>
                </p:oleObj>
              </mc:Choice>
              <mc:Fallback>
                <p:oleObj name="Equation" r:id="rId13" imgW="419100" imgH="2159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221" y="1934003"/>
                        <a:ext cx="4191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123368" y="2691872"/>
          <a:ext cx="444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Equation" r:id="rId15" imgW="444500" imgH="215900" progId="Equation.3">
                  <p:embed/>
                </p:oleObj>
              </mc:Choice>
              <mc:Fallback>
                <p:oleObj name="Equation" r:id="rId15" imgW="444500" imgH="2159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368" y="2691872"/>
                        <a:ext cx="4445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3082862" y="3093296"/>
            <a:ext cx="649224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>
            <a:off x="3026642" y="3093296"/>
            <a:ext cx="9144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>
            <a:off x="3681631" y="3093296"/>
            <a:ext cx="9144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47274" y="269268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effectLst>
                  <a:glow rad="152400">
                    <a:schemeClr val="bg1"/>
                  </a:glow>
                </a:effectLst>
                <a:latin typeface="Times"/>
                <a:cs typeface="Times"/>
              </a:rPr>
              <a:t>100 μm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/>
          <p:nvPr/>
        </p:nvGrpSpPr>
        <p:grpSpPr>
          <a:xfrm>
            <a:off x="4547208" y="2789767"/>
            <a:ext cx="3635977" cy="1448857"/>
            <a:chOff x="4547208" y="2789767"/>
            <a:chExt cx="3635977" cy="1448857"/>
          </a:xfrm>
        </p:grpSpPr>
        <p:sp>
          <p:nvSpPr>
            <p:cNvPr id="136" name="Freeform 135"/>
            <p:cNvSpPr/>
            <p:nvPr/>
          </p:nvSpPr>
          <p:spPr>
            <a:xfrm>
              <a:off x="4547208" y="2806699"/>
              <a:ext cx="165100" cy="1426633"/>
            </a:xfrm>
            <a:custGeom>
              <a:avLst/>
              <a:gdLst>
                <a:gd name="connsiteX0" fmla="*/ 0 w 165100"/>
                <a:gd name="connsiteY0" fmla="*/ 0 h 1426633"/>
                <a:gd name="connsiteX1" fmla="*/ 0 w 165100"/>
                <a:gd name="connsiteY1" fmla="*/ 351367 h 1426633"/>
                <a:gd name="connsiteX2" fmla="*/ 63500 w 165100"/>
                <a:gd name="connsiteY2" fmla="*/ 685800 h 1426633"/>
                <a:gd name="connsiteX3" fmla="*/ 118534 w 165100"/>
                <a:gd name="connsiteY3" fmla="*/ 1062567 h 1426633"/>
                <a:gd name="connsiteX4" fmla="*/ 165100 w 165100"/>
                <a:gd name="connsiteY4" fmla="*/ 1426633 h 142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00" h="1426633">
                  <a:moveTo>
                    <a:pt x="0" y="0"/>
                  </a:moveTo>
                  <a:lnTo>
                    <a:pt x="0" y="351367"/>
                  </a:lnTo>
                  <a:lnTo>
                    <a:pt x="63500" y="685800"/>
                  </a:lnTo>
                  <a:lnTo>
                    <a:pt x="118534" y="1062567"/>
                  </a:lnTo>
                  <a:lnTo>
                    <a:pt x="165100" y="1426633"/>
                  </a:ln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885875" y="2809874"/>
              <a:ext cx="177800" cy="1425575"/>
            </a:xfrm>
            <a:custGeom>
              <a:avLst/>
              <a:gdLst>
                <a:gd name="connsiteX0" fmla="*/ 0 w 177800"/>
                <a:gd name="connsiteY0" fmla="*/ 0 h 1425575"/>
                <a:gd name="connsiteX1" fmla="*/ 6350 w 177800"/>
                <a:gd name="connsiteY1" fmla="*/ 346075 h 1425575"/>
                <a:gd name="connsiteX2" fmla="*/ 66675 w 177800"/>
                <a:gd name="connsiteY2" fmla="*/ 685800 h 1425575"/>
                <a:gd name="connsiteX3" fmla="*/ 127000 w 177800"/>
                <a:gd name="connsiteY3" fmla="*/ 1057275 h 1425575"/>
                <a:gd name="connsiteX4" fmla="*/ 177800 w 177800"/>
                <a:gd name="connsiteY4" fmla="*/ 1425575 h 1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00" h="1425575">
                  <a:moveTo>
                    <a:pt x="0" y="0"/>
                  </a:moveTo>
                  <a:lnTo>
                    <a:pt x="6350" y="346075"/>
                  </a:lnTo>
                  <a:lnTo>
                    <a:pt x="66675" y="685800"/>
                  </a:lnTo>
                  <a:lnTo>
                    <a:pt x="127000" y="1057275"/>
                  </a:lnTo>
                  <a:lnTo>
                    <a:pt x="177800" y="1425575"/>
                  </a:ln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409750" y="2809874"/>
              <a:ext cx="158750" cy="1428750"/>
            </a:xfrm>
            <a:custGeom>
              <a:avLst/>
              <a:gdLst>
                <a:gd name="connsiteX0" fmla="*/ 155575 w 158750"/>
                <a:gd name="connsiteY0" fmla="*/ 0 h 1428750"/>
                <a:gd name="connsiteX1" fmla="*/ 158750 w 158750"/>
                <a:gd name="connsiteY1" fmla="*/ 346075 h 1428750"/>
                <a:gd name="connsiteX2" fmla="*/ 111125 w 158750"/>
                <a:gd name="connsiteY2" fmla="*/ 685800 h 1428750"/>
                <a:gd name="connsiteX3" fmla="*/ 50800 w 158750"/>
                <a:gd name="connsiteY3" fmla="*/ 1060450 h 1428750"/>
                <a:gd name="connsiteX4" fmla="*/ 0 w 158750"/>
                <a:gd name="connsiteY4" fmla="*/ 142875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750" h="1428750">
                  <a:moveTo>
                    <a:pt x="155575" y="0"/>
                  </a:moveTo>
                  <a:cubicBezTo>
                    <a:pt x="156633" y="115358"/>
                    <a:pt x="158750" y="346075"/>
                    <a:pt x="158750" y="346075"/>
                  </a:cubicBezTo>
                  <a:lnTo>
                    <a:pt x="111125" y="685800"/>
                  </a:lnTo>
                  <a:lnTo>
                    <a:pt x="50800" y="1060450"/>
                  </a:lnTo>
                  <a:lnTo>
                    <a:pt x="0" y="1428750"/>
                  </a:ln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5759000" y="2813049"/>
              <a:ext cx="149225" cy="1419225"/>
            </a:xfrm>
            <a:custGeom>
              <a:avLst/>
              <a:gdLst>
                <a:gd name="connsiteX0" fmla="*/ 146050 w 149225"/>
                <a:gd name="connsiteY0" fmla="*/ 0 h 1419225"/>
                <a:gd name="connsiteX1" fmla="*/ 149225 w 149225"/>
                <a:gd name="connsiteY1" fmla="*/ 342900 h 1419225"/>
                <a:gd name="connsiteX2" fmla="*/ 111125 w 149225"/>
                <a:gd name="connsiteY2" fmla="*/ 676275 h 1419225"/>
                <a:gd name="connsiteX3" fmla="*/ 47625 w 149225"/>
                <a:gd name="connsiteY3" fmla="*/ 1057275 h 1419225"/>
                <a:gd name="connsiteX4" fmla="*/ 0 w 149225"/>
                <a:gd name="connsiteY4" fmla="*/ 1419225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25" h="1419225">
                  <a:moveTo>
                    <a:pt x="146050" y="0"/>
                  </a:moveTo>
                  <a:cubicBezTo>
                    <a:pt x="147108" y="114300"/>
                    <a:pt x="149225" y="342900"/>
                    <a:pt x="149225" y="342900"/>
                  </a:cubicBezTo>
                  <a:lnTo>
                    <a:pt x="111125" y="676275"/>
                  </a:lnTo>
                  <a:lnTo>
                    <a:pt x="47625" y="1057275"/>
                  </a:lnTo>
                  <a:lnTo>
                    <a:pt x="0" y="1419225"/>
                  </a:ln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 rot="16200000" flipH="1">
              <a:off x="7095665" y="3216349"/>
              <a:ext cx="816759" cy="143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16200000" flipH="1">
              <a:off x="6760702" y="3216349"/>
              <a:ext cx="816759" cy="143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6425740" y="3216349"/>
              <a:ext cx="816759" cy="143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Freeform 153"/>
            <p:cNvSpPr/>
            <p:nvPr/>
          </p:nvSpPr>
          <p:spPr>
            <a:xfrm>
              <a:off x="8021260" y="2789767"/>
              <a:ext cx="161925" cy="1377950"/>
            </a:xfrm>
            <a:custGeom>
              <a:avLst/>
              <a:gdLst>
                <a:gd name="connsiteX0" fmla="*/ 161925 w 161925"/>
                <a:gd name="connsiteY0" fmla="*/ 0 h 1377950"/>
                <a:gd name="connsiteX1" fmla="*/ 161925 w 161925"/>
                <a:gd name="connsiteY1" fmla="*/ 349250 h 1377950"/>
                <a:gd name="connsiteX2" fmla="*/ 120650 w 161925"/>
                <a:gd name="connsiteY2" fmla="*/ 695325 h 1377950"/>
                <a:gd name="connsiteX3" fmla="*/ 60325 w 161925"/>
                <a:gd name="connsiteY3" fmla="*/ 1038225 h 1377950"/>
                <a:gd name="connsiteX4" fmla="*/ 0 w 161925"/>
                <a:gd name="connsiteY4" fmla="*/ 137795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377950">
                  <a:moveTo>
                    <a:pt x="161925" y="0"/>
                  </a:moveTo>
                  <a:lnTo>
                    <a:pt x="161925" y="349250"/>
                  </a:lnTo>
                  <a:lnTo>
                    <a:pt x="120650" y="695325"/>
                  </a:lnTo>
                  <a:lnTo>
                    <a:pt x="60325" y="1038225"/>
                  </a:lnTo>
                  <a:lnTo>
                    <a:pt x="0" y="1377950"/>
                  </a:ln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16200000" flipH="1">
              <a:off x="7082153" y="3963776"/>
              <a:ext cx="475487" cy="143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6200000" flipH="1">
              <a:off x="6745603" y="3963776"/>
              <a:ext cx="475487" cy="143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16200000" flipH="1">
              <a:off x="6409053" y="3963776"/>
              <a:ext cx="475487" cy="143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Freeform 151"/>
            <p:cNvSpPr/>
            <p:nvPr/>
          </p:nvSpPr>
          <p:spPr>
            <a:xfrm>
              <a:off x="7678360" y="2856444"/>
              <a:ext cx="171450" cy="1377950"/>
            </a:xfrm>
            <a:custGeom>
              <a:avLst/>
              <a:gdLst>
                <a:gd name="connsiteX0" fmla="*/ 165100 w 171450"/>
                <a:gd name="connsiteY0" fmla="*/ 0 h 1377950"/>
                <a:gd name="connsiteX1" fmla="*/ 171450 w 171450"/>
                <a:gd name="connsiteY1" fmla="*/ 342900 h 1377950"/>
                <a:gd name="connsiteX2" fmla="*/ 117475 w 171450"/>
                <a:gd name="connsiteY2" fmla="*/ 695325 h 1377950"/>
                <a:gd name="connsiteX3" fmla="*/ 63500 w 171450"/>
                <a:gd name="connsiteY3" fmla="*/ 1035050 h 1377950"/>
                <a:gd name="connsiteX4" fmla="*/ 0 w 171450"/>
                <a:gd name="connsiteY4" fmla="*/ 137795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377950">
                  <a:moveTo>
                    <a:pt x="165100" y="0"/>
                  </a:moveTo>
                  <a:lnTo>
                    <a:pt x="171450" y="342900"/>
                  </a:lnTo>
                  <a:lnTo>
                    <a:pt x="117475" y="695325"/>
                  </a:lnTo>
                  <a:lnTo>
                    <a:pt x="63500" y="1035050"/>
                  </a:lnTo>
                  <a:lnTo>
                    <a:pt x="0" y="1377950"/>
                  </a:ln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1761070" y="2722895"/>
            <a:ext cx="1988453" cy="1712387"/>
            <a:chOff x="1761070" y="2722895"/>
            <a:chExt cx="1988453" cy="1712387"/>
          </a:xfrm>
        </p:grpSpPr>
        <p:sp>
          <p:nvSpPr>
            <p:cNvPr id="133" name="TextBox 132"/>
            <p:cNvSpPr txBox="1"/>
            <p:nvPr/>
          </p:nvSpPr>
          <p:spPr>
            <a:xfrm>
              <a:off x="1761070" y="4127505"/>
              <a:ext cx="394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(</a:t>
              </a:r>
              <a:r>
                <a:rPr lang="en-US" sz="1400" i="1">
                  <a:latin typeface="Times"/>
                  <a:cs typeface="Times"/>
                </a:rPr>
                <a:t>a</a:t>
              </a:r>
              <a:r>
                <a:rPr lang="en-US" sz="1400">
                  <a:latin typeface="Times"/>
                  <a:cs typeface="Times"/>
                </a:rPr>
                <a:t>)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205136" y="2722895"/>
              <a:ext cx="1544387" cy="185487"/>
              <a:chOff x="3068736" y="1448663"/>
              <a:chExt cx="1544387" cy="185487"/>
            </a:xfrm>
          </p:grpSpPr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3068736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3408461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3748186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4087911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4427636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205136" y="3076378"/>
              <a:ext cx="1544387" cy="185487"/>
              <a:chOff x="3068736" y="1448663"/>
              <a:chExt cx="1544387" cy="185487"/>
            </a:xfrm>
          </p:grpSpPr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3068736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3408461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3748186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4087911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4427636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205136" y="3429861"/>
              <a:ext cx="1544387" cy="185487"/>
              <a:chOff x="3068736" y="1448663"/>
              <a:chExt cx="1544387" cy="185487"/>
            </a:xfrm>
          </p:grpSpPr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3068736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3408461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3748186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4087911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4427636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205136" y="3783344"/>
              <a:ext cx="1544387" cy="185487"/>
              <a:chOff x="3068736" y="1448663"/>
              <a:chExt cx="1544387" cy="185487"/>
            </a:xfrm>
          </p:grpSpPr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3068736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3408461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3748186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4087911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4427636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205136" y="4136829"/>
              <a:ext cx="1544387" cy="185487"/>
              <a:chOff x="3068736" y="1448663"/>
              <a:chExt cx="1544387" cy="185487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3068736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3408461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3748186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4087911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4427636" y="14486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 rot="10800000" flipV="1">
              <a:off x="2160769" y="3699346"/>
              <a:ext cx="604012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1926164" y="3543298"/>
              <a:ext cx="342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Times"/>
                  <a:cs typeface="Times"/>
                </a:rPr>
                <a:t>A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683927" y="3543298"/>
              <a:ext cx="342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Times"/>
                  <a:cs typeface="Times"/>
                </a:rPr>
                <a:t>B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4106949" y="412750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39" name="Freeform 138"/>
          <p:cNvSpPr/>
          <p:nvPr/>
        </p:nvSpPr>
        <p:spPr>
          <a:xfrm>
            <a:off x="5231950" y="2816224"/>
            <a:ext cx="0" cy="676275"/>
          </a:xfrm>
          <a:custGeom>
            <a:avLst/>
            <a:gdLst>
              <a:gd name="connsiteX0" fmla="*/ 0 w 15875"/>
              <a:gd name="connsiteY0" fmla="*/ 0 h 676275"/>
              <a:gd name="connsiteX1" fmla="*/ 15875 w 15875"/>
              <a:gd name="connsiteY1" fmla="*/ 67627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" h="676275">
                <a:moveTo>
                  <a:pt x="0" y="0"/>
                </a:moveTo>
                <a:lnTo>
                  <a:pt x="15875" y="676275"/>
                </a:lnTo>
              </a:path>
            </a:pathLst>
          </a:cu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/>
          <p:cNvCxnSpPr/>
          <p:nvPr/>
        </p:nvCxnSpPr>
        <p:spPr>
          <a:xfrm rot="10800000" flipV="1">
            <a:off x="4402551" y="3677123"/>
            <a:ext cx="823465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453644" y="2722895"/>
            <a:ext cx="1544387" cy="185487"/>
            <a:chOff x="3068736" y="1448663"/>
            <a:chExt cx="1544387" cy="185487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068736" y="144866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3408461" y="144866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3748186" y="144866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4087911" y="144866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4427636" y="144866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453644" y="3061561"/>
            <a:ext cx="1544387" cy="185487"/>
            <a:chOff x="3068736" y="1448663"/>
            <a:chExt cx="1544387" cy="185487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068736" y="144866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408461" y="144866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3748186" y="144866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4087911" y="144866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4427636" y="144866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4618745" y="4136829"/>
            <a:ext cx="1233237" cy="185487"/>
            <a:chOff x="4635063" y="4136829"/>
            <a:chExt cx="1233237" cy="185487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4984313" y="4136829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5333563" y="4136829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5682813" y="4136829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4635063" y="4136829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4569004" y="3772762"/>
            <a:ext cx="1331662" cy="185487"/>
            <a:chOff x="4585322" y="3772762"/>
            <a:chExt cx="1331662" cy="185487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4585322" y="3772762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4929279" y="3772762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383304" y="3772762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731497" y="3772762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20320" y="3395996"/>
            <a:ext cx="1443847" cy="185487"/>
            <a:chOff x="4536638" y="3395996"/>
            <a:chExt cx="1443847" cy="185487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4536638" y="3395996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876363" y="3395996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59997" y="3395996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443631" y="3395996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5794998" y="3395996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0" name="Straight Connector 129"/>
          <p:cNvCxnSpPr/>
          <p:nvPr/>
        </p:nvCxnSpPr>
        <p:spPr>
          <a:xfrm rot="10800000" flipV="1">
            <a:off x="4405726" y="3677123"/>
            <a:ext cx="823465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4183142" y="3509434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152555" y="3509434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169183" y="4127505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6731779" y="2722895"/>
            <a:ext cx="1544387" cy="185487"/>
            <a:chOff x="6731779" y="2765233"/>
            <a:chExt cx="1544387" cy="185487"/>
          </a:xfrm>
        </p:grpSpPr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6731779" y="276523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071504" y="276523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7411229" y="276523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7750954" y="276523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8090679" y="276523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6736013" y="3061561"/>
            <a:ext cx="1544387" cy="185487"/>
            <a:chOff x="6736013" y="3108132"/>
            <a:chExt cx="1544387" cy="185487"/>
          </a:xfrm>
        </p:grpSpPr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6736013" y="3108132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7075738" y="3108132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7415463" y="3108132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755188" y="3108132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8094913" y="3108132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740247" y="3395996"/>
            <a:ext cx="1497824" cy="185487"/>
            <a:chOff x="6740247" y="3451031"/>
            <a:chExt cx="1497824" cy="185487"/>
          </a:xfrm>
        </p:grpSpPr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8052584" y="3451031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6740247" y="3451031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079972" y="3451031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7419697" y="3451031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7704393" y="3451031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6549748" y="3772762"/>
            <a:ext cx="1624814" cy="185487"/>
            <a:chOff x="6549748" y="3793930"/>
            <a:chExt cx="1624814" cy="185487"/>
          </a:xfrm>
        </p:grpSpPr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7989075" y="3793930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549748" y="3793930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889473" y="3793930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229198" y="3793930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7649350" y="3793930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6545516" y="4136829"/>
            <a:ext cx="1565552" cy="185487"/>
            <a:chOff x="6545516" y="4136829"/>
            <a:chExt cx="1565552" cy="185487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545516" y="4136829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885241" y="4136829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7224966" y="4136829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7585856" y="4136829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7925581" y="4136829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1" name="Straight Connector 130"/>
          <p:cNvCxnSpPr>
            <a:cxnSpLocks/>
          </p:cNvCxnSpPr>
          <p:nvPr/>
        </p:nvCxnSpPr>
        <p:spPr>
          <a:xfrm rot="10800000">
            <a:off x="6506156" y="3677123"/>
            <a:ext cx="996944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6275008" y="3556004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426440" y="3556004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an_273"/>
          <p:cNvPicPr>
            <a:picLocks noChangeAspect="1"/>
          </p:cNvPicPr>
          <p:nvPr/>
        </p:nvPicPr>
        <p:blipFill>
          <a:blip r:embed="rId3"/>
          <a:srcRect l="22403" t="7662" r="23787" b="65177"/>
          <a:stretch>
            <a:fillRect/>
          </a:stretch>
        </p:blipFill>
        <p:spPr>
          <a:xfrm>
            <a:off x="2277534" y="1566331"/>
            <a:ext cx="4596936" cy="3200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79068" y="2184401"/>
            <a:ext cx="148166" cy="1947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2604562" y="1765335"/>
            <a:ext cx="680505" cy="39366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5017562" y="4703271"/>
            <a:ext cx="1061505" cy="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83933" y="2142067"/>
            <a:ext cx="465667" cy="1947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09333" y="208279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200</a:t>
            </a:r>
          </a:p>
        </p:txBody>
      </p:sp>
      <p:sp>
        <p:nvSpPr>
          <p:cNvPr id="9" name="Rectangle 8"/>
          <p:cNvSpPr/>
          <p:nvPr/>
        </p:nvSpPr>
        <p:spPr>
          <a:xfrm>
            <a:off x="5242331" y="4445015"/>
            <a:ext cx="611967" cy="1947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6677" y="439421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0.5 μm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rot="16200000" flipH="1">
            <a:off x="5630333" y="2201332"/>
            <a:ext cx="753533" cy="203201"/>
          </a:xfrm>
          <a:prstGeom prst="straightConnector1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07100" y="210820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_277"/>
          <p:cNvPicPr>
            <a:picLocks noChangeAspect="1"/>
          </p:cNvPicPr>
          <p:nvPr/>
        </p:nvPicPr>
        <p:blipFill>
          <a:blip r:embed="rId3"/>
          <a:srcRect l="24117" t="7662" r="21562" b="64931"/>
          <a:stretch>
            <a:fillRect/>
          </a:stretch>
        </p:blipFill>
        <p:spPr>
          <a:xfrm>
            <a:off x="2269067" y="1651000"/>
            <a:ext cx="4572000" cy="3181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7900" y="4333875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effectLst>
                  <a:glow rad="50800">
                    <a:schemeClr val="bg1"/>
                  </a:glow>
                </a:effectLst>
                <a:latin typeface="Arial"/>
                <a:cs typeface="Arial"/>
              </a:rPr>
              <a:t>C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rot="5400000" flipH="1" flipV="1">
            <a:off x="5816033" y="3950159"/>
            <a:ext cx="475596" cy="15696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rot="5400000" flipH="1" flipV="1">
            <a:off x="5167953" y="4173358"/>
            <a:ext cx="307514" cy="7067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5280025" y="4305761"/>
            <a:ext cx="337370" cy="56689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0" y="3883025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effectLst>
                  <a:glow rad="50800">
                    <a:schemeClr val="bg1"/>
                  </a:glow>
                </a:effectLst>
                <a:latin typeface="Arial"/>
                <a:cs typeface="Arial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78475" y="4137025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effectLst>
                  <a:glow rad="50800">
                    <a:schemeClr val="bg1"/>
                  </a:glow>
                </a:effectLst>
                <a:latin typeface="Arial"/>
                <a:cs typeface="Arial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95485" y="3711569"/>
            <a:ext cx="428625" cy="273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21400" y="3676650"/>
            <a:ext cx="583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/>
                <a:cs typeface="Arial"/>
              </a:rPr>
              <a:t>[121]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146800" y="3241675"/>
            <a:ext cx="4191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000750" y="3292475"/>
            <a:ext cx="739775" cy="2364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TextBox 25"/>
          <p:cNvSpPr txBox="1"/>
          <p:nvPr/>
        </p:nvSpPr>
        <p:spPr>
          <a:xfrm>
            <a:off x="5975350" y="3248025"/>
            <a:ext cx="83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/>
                <a:cs typeface="Arial"/>
              </a:rPr>
              <a:t>0.25 μm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366932" y="3742267"/>
            <a:ext cx="83312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rot="5400000">
            <a:off x="4479927" y="2543175"/>
            <a:ext cx="679449" cy="253999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197477" y="2530475"/>
            <a:ext cx="679449" cy="253999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5197477" y="3241675"/>
            <a:ext cx="679449" cy="253999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479927" y="3222625"/>
            <a:ext cx="679449" cy="253999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844797" y="2872166"/>
            <a:ext cx="1681735" cy="265685"/>
            <a:chOff x="3844797" y="2872039"/>
            <a:chExt cx="1681735" cy="265685"/>
          </a:xfrm>
        </p:grpSpPr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5260847" y="2872039"/>
              <a:ext cx="265685" cy="26568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552822" y="2872039"/>
              <a:ext cx="265685" cy="26568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844797" y="2872039"/>
              <a:ext cx="265685" cy="26568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49599" y="2243391"/>
            <a:ext cx="1599435" cy="183385"/>
            <a:chOff x="4149599" y="2243391"/>
            <a:chExt cx="1599435" cy="183385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5565649" y="2243391"/>
              <a:ext cx="183385" cy="18338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57877" y="2243643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4149599" y="2243391"/>
              <a:ext cx="183385" cy="18338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49599" y="3583241"/>
            <a:ext cx="1599435" cy="183385"/>
            <a:chOff x="4149599" y="2243391"/>
            <a:chExt cx="1599435" cy="183385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565649" y="2243391"/>
              <a:ext cx="183385" cy="18338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857877" y="2243643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149599" y="2243391"/>
              <a:ext cx="183385" cy="18338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4946651" y="3873282"/>
            <a:ext cx="710691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>
            <a:off x="4904309" y="387328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>
            <a:off x="5610226" y="387328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87324" y="3843869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0.866</a:t>
            </a:r>
            <a:r>
              <a:rPr lang="en-US" sz="1200" i="1" dirty="0" smtClean="0">
                <a:latin typeface="Times"/>
                <a:cs typeface="Times"/>
              </a:rPr>
              <a:t>a</a:t>
            </a:r>
            <a:endParaRPr lang="en-US" sz="1200" dirty="0" smtClean="0">
              <a:latin typeface="Times"/>
              <a:cs typeface="Times"/>
            </a:endParaRPr>
          </a:p>
        </p:txBody>
      </p:sp>
      <p:cxnSp>
        <p:nvCxnSpPr>
          <p:cNvPr id="32" name="Straight Arrow Connector 31"/>
          <p:cNvCxnSpPr>
            <a:cxnSpLocks noChangeAspect="1"/>
          </p:cNvCxnSpPr>
          <p:nvPr/>
        </p:nvCxnSpPr>
        <p:spPr>
          <a:xfrm rot="20454233">
            <a:off x="4825439" y="3327947"/>
            <a:ext cx="655827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44993" y="3318935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0.816</a:t>
            </a:r>
            <a:r>
              <a:rPr lang="en-US" sz="1200" i="1" dirty="0" smtClean="0">
                <a:latin typeface="Times"/>
                <a:cs typeface="Times"/>
              </a:rPr>
              <a:t>a</a:t>
            </a:r>
            <a:endParaRPr lang="en-US" sz="1200" dirty="0" smtClean="0">
              <a:latin typeface="Times"/>
              <a:cs typeface="Time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97404" y="1765301"/>
            <a:ext cx="66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[1010]</a:t>
            </a: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4661960" y="2087068"/>
            <a:ext cx="548640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31832" y="1841500"/>
            <a:ext cx="83312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60700" y="2844803"/>
            <a:ext cx="66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[0001]</a:t>
            </a:r>
          </a:p>
        </p:txBody>
      </p:sp>
      <p:cxnSp>
        <p:nvCxnSpPr>
          <p:cNvPr id="42" name="Straight Arrow Connector 41"/>
          <p:cNvCxnSpPr>
            <a:cxnSpLocks/>
          </p:cNvCxnSpPr>
          <p:nvPr/>
        </p:nvCxnSpPr>
        <p:spPr>
          <a:xfrm rot="16200000">
            <a:off x="3451226" y="2988769"/>
            <a:ext cx="548640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093634" y="3784601"/>
            <a:ext cx="1028700" cy="715433"/>
          </a:xfrm>
          <a:custGeom>
            <a:avLst/>
            <a:gdLst>
              <a:gd name="connsiteX0" fmla="*/ 0 w 1028700"/>
              <a:gd name="connsiteY0" fmla="*/ 465666 h 715433"/>
              <a:gd name="connsiteX1" fmla="*/ 406400 w 1028700"/>
              <a:gd name="connsiteY1" fmla="*/ 715433 h 715433"/>
              <a:gd name="connsiteX2" fmla="*/ 927100 w 1028700"/>
              <a:gd name="connsiteY2" fmla="*/ 609600 h 715433"/>
              <a:gd name="connsiteX3" fmla="*/ 1028700 w 1028700"/>
              <a:gd name="connsiteY3" fmla="*/ 241300 h 715433"/>
              <a:gd name="connsiteX4" fmla="*/ 596900 w 1028700"/>
              <a:gd name="connsiteY4" fmla="*/ 0 h 715433"/>
              <a:gd name="connsiteX5" fmla="*/ 101600 w 1028700"/>
              <a:gd name="connsiteY5" fmla="*/ 93133 h 715433"/>
              <a:gd name="connsiteX6" fmla="*/ 0 w 1028700"/>
              <a:gd name="connsiteY6" fmla="*/ 465666 h 71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" h="715433">
                <a:moveTo>
                  <a:pt x="0" y="465666"/>
                </a:moveTo>
                <a:lnTo>
                  <a:pt x="406400" y="715433"/>
                </a:lnTo>
                <a:lnTo>
                  <a:pt x="927100" y="609600"/>
                </a:lnTo>
                <a:lnTo>
                  <a:pt x="1028700" y="241300"/>
                </a:lnTo>
                <a:lnTo>
                  <a:pt x="596900" y="0"/>
                </a:lnTo>
                <a:lnTo>
                  <a:pt x="101600" y="93133"/>
                </a:lnTo>
                <a:lnTo>
                  <a:pt x="0" y="465666"/>
                </a:lnTo>
                <a:close/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703244" y="3788834"/>
            <a:ext cx="402166" cy="223688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" idx="0"/>
            <a:endCxn id="4" idx="0"/>
          </p:cNvCxnSpPr>
          <p:nvPr/>
        </p:nvCxnSpPr>
        <p:spPr>
          <a:xfrm>
            <a:off x="4093634" y="2620433"/>
            <a:ext cx="1588" cy="162983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22334" y="2400299"/>
            <a:ext cx="1588" cy="162983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99467" y="2247899"/>
            <a:ext cx="1588" cy="162983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4" idx="4"/>
          </p:cNvCxnSpPr>
          <p:nvPr/>
        </p:nvCxnSpPr>
        <p:spPr>
          <a:xfrm flipV="1">
            <a:off x="4195234" y="3784601"/>
            <a:ext cx="495300" cy="93133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4093633" y="2150533"/>
            <a:ext cx="1028700" cy="2341034"/>
          </a:xfrm>
          <a:custGeom>
            <a:avLst/>
            <a:gdLst>
              <a:gd name="connsiteX0" fmla="*/ 0 w 1028700"/>
              <a:gd name="connsiteY0" fmla="*/ 469900 h 2341034"/>
              <a:gd name="connsiteX1" fmla="*/ 406400 w 1028700"/>
              <a:gd name="connsiteY1" fmla="*/ 2341034 h 2341034"/>
              <a:gd name="connsiteX2" fmla="*/ 1028700 w 1028700"/>
              <a:gd name="connsiteY2" fmla="*/ 1858434 h 2341034"/>
              <a:gd name="connsiteX3" fmla="*/ 592667 w 1028700"/>
              <a:gd name="connsiteY3" fmla="*/ 0 h 2341034"/>
              <a:gd name="connsiteX4" fmla="*/ 0 w 1028700"/>
              <a:gd name="connsiteY4" fmla="*/ 469900 h 23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" h="2341034">
                <a:moveTo>
                  <a:pt x="0" y="469900"/>
                </a:moveTo>
                <a:lnTo>
                  <a:pt x="406400" y="2341034"/>
                </a:lnTo>
                <a:lnTo>
                  <a:pt x="1028700" y="1858434"/>
                </a:lnTo>
                <a:lnTo>
                  <a:pt x="592667" y="0"/>
                </a:lnTo>
                <a:lnTo>
                  <a:pt x="0" y="469900"/>
                </a:lnTo>
                <a:close/>
              </a:path>
            </a:pathLst>
          </a:custGeom>
          <a:solidFill>
            <a:schemeClr val="accent1"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073407" y="3767666"/>
          <a:ext cx="660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4" imgW="660400" imgH="254000" progId="Equation.3">
                  <p:embed/>
                </p:oleObj>
              </mc:Choice>
              <mc:Fallback>
                <p:oleObj name="Equation" r:id="rId4" imgW="6604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7" y="3767666"/>
                        <a:ext cx="6604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21"/>
          <p:cNvSpPr/>
          <p:nvPr/>
        </p:nvSpPr>
        <p:spPr>
          <a:xfrm>
            <a:off x="4466167" y="2142067"/>
            <a:ext cx="541866" cy="334433"/>
          </a:xfrm>
          <a:custGeom>
            <a:avLst/>
            <a:gdLst>
              <a:gd name="connsiteX0" fmla="*/ 0 w 541866"/>
              <a:gd name="connsiteY0" fmla="*/ 334433 h 334433"/>
              <a:gd name="connsiteX1" fmla="*/ 114300 w 541866"/>
              <a:gd name="connsiteY1" fmla="*/ 190500 h 334433"/>
              <a:gd name="connsiteX2" fmla="*/ 258233 w 541866"/>
              <a:gd name="connsiteY2" fmla="*/ 76200 h 334433"/>
              <a:gd name="connsiteX3" fmla="*/ 436033 w 541866"/>
              <a:gd name="connsiteY3" fmla="*/ 16933 h 334433"/>
              <a:gd name="connsiteX4" fmla="*/ 541866 w 541866"/>
              <a:gd name="connsiteY4" fmla="*/ 0 h 33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6" h="334433">
                <a:moveTo>
                  <a:pt x="0" y="334433"/>
                </a:moveTo>
                <a:cubicBezTo>
                  <a:pt x="35630" y="283986"/>
                  <a:pt x="71261" y="233539"/>
                  <a:pt x="114300" y="190500"/>
                </a:cubicBezTo>
                <a:cubicBezTo>
                  <a:pt x="157339" y="147461"/>
                  <a:pt x="204611" y="105128"/>
                  <a:pt x="258233" y="76200"/>
                </a:cubicBezTo>
                <a:cubicBezTo>
                  <a:pt x="311855" y="47272"/>
                  <a:pt x="388761" y="29633"/>
                  <a:pt x="436033" y="16933"/>
                </a:cubicBezTo>
                <a:cubicBezTo>
                  <a:pt x="483305" y="4233"/>
                  <a:pt x="541866" y="0"/>
                  <a:pt x="541866" y="0"/>
                </a:cubicBez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0800000">
            <a:off x="3750735" y="3564471"/>
            <a:ext cx="541866" cy="334433"/>
          </a:xfrm>
          <a:custGeom>
            <a:avLst/>
            <a:gdLst>
              <a:gd name="connsiteX0" fmla="*/ 0 w 541866"/>
              <a:gd name="connsiteY0" fmla="*/ 334433 h 334433"/>
              <a:gd name="connsiteX1" fmla="*/ 114300 w 541866"/>
              <a:gd name="connsiteY1" fmla="*/ 190500 h 334433"/>
              <a:gd name="connsiteX2" fmla="*/ 258233 w 541866"/>
              <a:gd name="connsiteY2" fmla="*/ 76200 h 334433"/>
              <a:gd name="connsiteX3" fmla="*/ 436033 w 541866"/>
              <a:gd name="connsiteY3" fmla="*/ 16933 h 334433"/>
              <a:gd name="connsiteX4" fmla="*/ 541866 w 541866"/>
              <a:gd name="connsiteY4" fmla="*/ 0 h 33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6" h="334433">
                <a:moveTo>
                  <a:pt x="0" y="334433"/>
                </a:moveTo>
                <a:cubicBezTo>
                  <a:pt x="35630" y="283986"/>
                  <a:pt x="71261" y="233539"/>
                  <a:pt x="114300" y="190500"/>
                </a:cubicBezTo>
                <a:cubicBezTo>
                  <a:pt x="157339" y="147461"/>
                  <a:pt x="204611" y="105128"/>
                  <a:pt x="258233" y="76200"/>
                </a:cubicBezTo>
                <a:cubicBezTo>
                  <a:pt x="311855" y="47272"/>
                  <a:pt x="388761" y="29633"/>
                  <a:pt x="436033" y="16933"/>
                </a:cubicBezTo>
                <a:cubicBezTo>
                  <a:pt x="483305" y="4233"/>
                  <a:pt x="541866" y="0"/>
                  <a:pt x="541866" y="0"/>
                </a:cubicBez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4" idx="1"/>
            <a:endCxn id="3" idx="0"/>
          </p:cNvCxnSpPr>
          <p:nvPr/>
        </p:nvCxnSpPr>
        <p:spPr>
          <a:xfrm flipH="1" flipV="1">
            <a:off x="4093634" y="2620433"/>
            <a:ext cx="406400" cy="187960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065713" y="2038350"/>
          <a:ext cx="495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6" imgW="495300" imgH="215900" progId="Equation.3">
                  <p:embed/>
                </p:oleObj>
              </mc:Choice>
              <mc:Fallback>
                <p:oleObj name="Equation" r:id="rId6" imgW="495300" imgH="215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2038350"/>
                        <a:ext cx="495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2"/>
          <p:cNvSpPr/>
          <p:nvPr/>
        </p:nvSpPr>
        <p:spPr>
          <a:xfrm>
            <a:off x="4093634" y="2154767"/>
            <a:ext cx="1028700" cy="715433"/>
          </a:xfrm>
          <a:custGeom>
            <a:avLst/>
            <a:gdLst>
              <a:gd name="connsiteX0" fmla="*/ 0 w 1028700"/>
              <a:gd name="connsiteY0" fmla="*/ 465666 h 715433"/>
              <a:gd name="connsiteX1" fmla="*/ 406400 w 1028700"/>
              <a:gd name="connsiteY1" fmla="*/ 715433 h 715433"/>
              <a:gd name="connsiteX2" fmla="*/ 927100 w 1028700"/>
              <a:gd name="connsiteY2" fmla="*/ 609600 h 715433"/>
              <a:gd name="connsiteX3" fmla="*/ 1028700 w 1028700"/>
              <a:gd name="connsiteY3" fmla="*/ 241300 h 715433"/>
              <a:gd name="connsiteX4" fmla="*/ 596900 w 1028700"/>
              <a:gd name="connsiteY4" fmla="*/ 0 h 715433"/>
              <a:gd name="connsiteX5" fmla="*/ 101600 w 1028700"/>
              <a:gd name="connsiteY5" fmla="*/ 93133 h 715433"/>
              <a:gd name="connsiteX6" fmla="*/ 0 w 1028700"/>
              <a:gd name="connsiteY6" fmla="*/ 465666 h 71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" h="715433">
                <a:moveTo>
                  <a:pt x="0" y="465666"/>
                </a:moveTo>
                <a:lnTo>
                  <a:pt x="406400" y="715433"/>
                </a:lnTo>
                <a:lnTo>
                  <a:pt x="927100" y="609600"/>
                </a:lnTo>
                <a:lnTo>
                  <a:pt x="1028700" y="241300"/>
                </a:lnTo>
                <a:lnTo>
                  <a:pt x="596900" y="0"/>
                </a:lnTo>
                <a:lnTo>
                  <a:pt x="101600" y="93133"/>
                </a:lnTo>
                <a:lnTo>
                  <a:pt x="0" y="465666"/>
                </a:lnTo>
                <a:close/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00034" y="2870199"/>
            <a:ext cx="1588" cy="162983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4967" y="2760132"/>
            <a:ext cx="1588" cy="162983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90534" y="2150532"/>
            <a:ext cx="1588" cy="162983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_284"/>
          <p:cNvPicPr>
            <a:picLocks noChangeAspect="1"/>
          </p:cNvPicPr>
          <p:nvPr/>
        </p:nvPicPr>
        <p:blipFill>
          <a:blip r:embed="rId3"/>
          <a:srcRect l="24713" t="10185" r="20626" b="38704"/>
          <a:stretch>
            <a:fillRect/>
          </a:stretch>
        </p:blipFill>
        <p:spPr>
          <a:xfrm>
            <a:off x="2832100" y="1028700"/>
            <a:ext cx="3544957" cy="4572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028151" y="5433967"/>
            <a:ext cx="749808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>
            <a:off x="4971931" y="5433967"/>
            <a:ext cx="9144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>
            <a:off x="5736991" y="5433967"/>
            <a:ext cx="9144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19560" y="506721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effectLst>
                  <a:glow rad="50800">
                    <a:schemeClr val="bg1"/>
                  </a:glow>
                </a:effectLst>
                <a:latin typeface="Times"/>
                <a:cs typeface="Times"/>
              </a:rPr>
              <a:t>50</a:t>
            </a:r>
            <a:r>
              <a:rPr lang="en-US">
                <a:effectLst>
                  <a:glow rad="152400">
                    <a:schemeClr val="bg1"/>
                  </a:glow>
                </a:effectLst>
                <a:latin typeface="Times"/>
                <a:cs typeface="Times"/>
              </a:rPr>
              <a:t> μm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/>
          <p:cNvSpPr txBox="1"/>
          <p:nvPr/>
        </p:nvSpPr>
        <p:spPr>
          <a:xfrm>
            <a:off x="4881029" y="4076697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135021" y="4254499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850466" y="1877483"/>
            <a:ext cx="182711" cy="182711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5896101" y="1923118"/>
            <a:ext cx="91440" cy="91440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148666" y="1890184"/>
            <a:ext cx="182711" cy="18271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148666" y="2395009"/>
            <a:ext cx="182711" cy="18271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148666" y="2899834"/>
            <a:ext cx="182711" cy="18271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88832" y="1894417"/>
            <a:ext cx="174244" cy="174244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88832" y="2399242"/>
            <a:ext cx="174244" cy="174244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88832" y="2904067"/>
            <a:ext cx="174244" cy="174244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3420532" y="1890184"/>
            <a:ext cx="182711" cy="182711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420532" y="2395009"/>
            <a:ext cx="182711" cy="18271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420532" y="2899834"/>
            <a:ext cx="182711" cy="18271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850466" y="2382308"/>
            <a:ext cx="182711" cy="182711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850466" y="2887133"/>
            <a:ext cx="182711" cy="182711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5896101" y="2427943"/>
            <a:ext cx="91440" cy="91440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90632" y="1881716"/>
            <a:ext cx="174244" cy="174244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90632" y="2386541"/>
            <a:ext cx="174244" cy="174244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490632" y="2891366"/>
            <a:ext cx="174244" cy="174244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532034" y="2932768"/>
            <a:ext cx="91440" cy="91440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5532034" y="2427943"/>
            <a:ext cx="91440" cy="91440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5122332" y="1877483"/>
            <a:ext cx="182711" cy="182711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5122332" y="2382308"/>
            <a:ext cx="182711" cy="182711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5122332" y="2887133"/>
            <a:ext cx="182711" cy="182711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5167967" y="2427943"/>
            <a:ext cx="91440" cy="91440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5167967" y="2932768"/>
            <a:ext cx="91440" cy="91440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3466167" y="1923118"/>
            <a:ext cx="2157307" cy="861379"/>
            <a:chOff x="3466167" y="1923118"/>
            <a:chExt cx="2157307" cy="861379"/>
          </a:xfrm>
        </p:grpSpPr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4194301" y="2693057"/>
              <a:ext cx="91440" cy="91440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4194301" y="2188232"/>
              <a:ext cx="91440" cy="91440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830234" y="2693057"/>
              <a:ext cx="9144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830234" y="2188232"/>
              <a:ext cx="91440" cy="914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3466167" y="2693057"/>
              <a:ext cx="91440" cy="91440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3466167" y="2188232"/>
              <a:ext cx="91440" cy="91440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5167967" y="1923118"/>
              <a:ext cx="91440" cy="91440"/>
            </a:xfrm>
            <a:prstGeom prst="rect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5532034" y="1923118"/>
              <a:ext cx="91440" cy="91440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>
            <a:spLocks noChangeAspect="1"/>
          </p:cNvSpPr>
          <p:nvPr/>
        </p:nvSpPr>
        <p:spPr>
          <a:xfrm>
            <a:off x="5896101" y="2932768"/>
            <a:ext cx="91440" cy="91440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804707" y="3796241"/>
            <a:ext cx="174244" cy="174244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3846109" y="3837643"/>
            <a:ext cx="91440" cy="91440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4139141" y="3792008"/>
            <a:ext cx="182711" cy="182711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>
            <a:spLocks noChangeAspect="1"/>
          </p:cNvSpPr>
          <p:nvPr/>
        </p:nvSpPr>
        <p:spPr>
          <a:xfrm>
            <a:off x="4184776" y="3837643"/>
            <a:ext cx="91440" cy="91440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4139141" y="4522258"/>
            <a:ext cx="182711" cy="182711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>
            <a:spLocks noChangeAspect="1"/>
          </p:cNvSpPr>
          <p:nvPr/>
        </p:nvSpPr>
        <p:spPr>
          <a:xfrm>
            <a:off x="4184776" y="4567893"/>
            <a:ext cx="91440" cy="91440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3425824" y="3792008"/>
            <a:ext cx="182711" cy="182711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3471459" y="3837643"/>
            <a:ext cx="91440" cy="91440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3425824" y="4522258"/>
            <a:ext cx="182711" cy="182711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3471459" y="4567893"/>
            <a:ext cx="91440" cy="91440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3800474" y="4151841"/>
            <a:ext cx="182711" cy="182711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>
            <a:spLocks noChangeAspect="1"/>
          </p:cNvSpPr>
          <p:nvPr/>
        </p:nvSpPr>
        <p:spPr>
          <a:xfrm>
            <a:off x="3846109" y="4197476"/>
            <a:ext cx="91440" cy="91440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143374" y="4156074"/>
            <a:ext cx="174244" cy="174244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4184776" y="4197476"/>
            <a:ext cx="91440" cy="91440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804707" y="4526491"/>
            <a:ext cx="174244" cy="174244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3846109" y="4567893"/>
            <a:ext cx="91440" cy="91440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30057" y="4156074"/>
            <a:ext cx="174244" cy="174244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3471459" y="4197476"/>
            <a:ext cx="91440" cy="91440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5844329" y="3801534"/>
            <a:ext cx="182711" cy="18271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5844329" y="4512734"/>
            <a:ext cx="182711" cy="18271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848562" y="4161368"/>
            <a:ext cx="174244" cy="174244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489151" y="3805767"/>
            <a:ext cx="174244" cy="174244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489151" y="4516967"/>
            <a:ext cx="174244" cy="174244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5484918" y="4157135"/>
            <a:ext cx="182711" cy="18271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5125507" y="3801534"/>
            <a:ext cx="182711" cy="18271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5125507" y="4512734"/>
            <a:ext cx="182711" cy="18271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129740" y="4161368"/>
            <a:ext cx="174244" cy="174244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5710259" y="4380571"/>
            <a:ext cx="91440" cy="91440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>
            <a:spLocks noChangeAspect="1"/>
          </p:cNvSpPr>
          <p:nvPr/>
        </p:nvSpPr>
        <p:spPr>
          <a:xfrm>
            <a:off x="5710259" y="4024970"/>
            <a:ext cx="91440" cy="91440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>
            <a:spLocks noChangeAspect="1"/>
          </p:cNvSpPr>
          <p:nvPr/>
        </p:nvSpPr>
        <p:spPr>
          <a:xfrm>
            <a:off x="6069668" y="4380571"/>
            <a:ext cx="91440" cy="91440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6069668" y="4024970"/>
            <a:ext cx="91440" cy="91440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>
            <a:spLocks noChangeAspect="1"/>
          </p:cNvSpPr>
          <p:nvPr/>
        </p:nvSpPr>
        <p:spPr>
          <a:xfrm>
            <a:off x="5350848" y="4380571"/>
            <a:ext cx="91440" cy="91440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5350848" y="4024970"/>
            <a:ext cx="91440" cy="91440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3627973" y="1515534"/>
            <a:ext cx="57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[001]</a:t>
            </a:r>
          </a:p>
        </p:txBody>
      </p:sp>
      <p:cxnSp>
        <p:nvCxnSpPr>
          <p:cNvPr id="102" name="Straight Arrow Connector 101"/>
          <p:cNvCxnSpPr>
            <a:cxnSpLocks noChangeAspect="1"/>
          </p:cNvCxnSpPr>
          <p:nvPr/>
        </p:nvCxnSpPr>
        <p:spPr>
          <a:xfrm>
            <a:off x="3748526" y="1816133"/>
            <a:ext cx="349373" cy="194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cxnSpLocks/>
          </p:cNvCxnSpPr>
          <p:nvPr/>
        </p:nvCxnSpPr>
        <p:spPr>
          <a:xfrm rot="16200000">
            <a:off x="3231594" y="2473790"/>
            <a:ext cx="221356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Object 106"/>
          <p:cNvGraphicFramePr>
            <a:graphicFrameLocks noChangeAspect="1"/>
          </p:cNvGraphicFramePr>
          <p:nvPr/>
        </p:nvGraphicFramePr>
        <p:xfrm>
          <a:off x="2844802" y="2372784"/>
          <a:ext cx="431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4" imgW="431800" imgH="215900" progId="Equation.3">
                  <p:embed/>
                </p:oleObj>
              </mc:Choice>
              <mc:Fallback>
                <p:oleObj name="Equation" r:id="rId4" imgW="4318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2" y="2372784"/>
                        <a:ext cx="4318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2836335" y="3031068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796368" y="3031068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836335" y="4694767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796368" y="4694767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112" name="Straight Arrow Connector 111"/>
          <p:cNvCxnSpPr>
            <a:cxnSpLocks/>
          </p:cNvCxnSpPr>
          <p:nvPr/>
        </p:nvCxnSpPr>
        <p:spPr>
          <a:xfrm rot="16200000">
            <a:off x="3231594" y="4247556"/>
            <a:ext cx="221356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3" name="Object 112"/>
          <p:cNvGraphicFramePr>
            <a:graphicFrameLocks noChangeAspect="1"/>
          </p:cNvGraphicFramePr>
          <p:nvPr/>
        </p:nvGraphicFramePr>
        <p:xfrm>
          <a:off x="2844802" y="4146550"/>
          <a:ext cx="431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6" imgW="431800" imgH="215900" progId="Equation.3">
                  <p:embed/>
                </p:oleObj>
              </mc:Choice>
              <mc:Fallback>
                <p:oleObj name="Equation" r:id="rId6" imgW="431800" imgH="215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2" y="4146550"/>
                        <a:ext cx="4318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5245080" y="4076697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627973" y="3429001"/>
            <a:ext cx="57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[010]</a:t>
            </a:r>
          </a:p>
        </p:txBody>
      </p:sp>
      <p:cxnSp>
        <p:nvCxnSpPr>
          <p:cNvPr id="118" name="Straight Arrow Connector 117"/>
          <p:cNvCxnSpPr>
            <a:cxnSpLocks noChangeAspect="1"/>
          </p:cNvCxnSpPr>
          <p:nvPr/>
        </p:nvCxnSpPr>
        <p:spPr>
          <a:xfrm>
            <a:off x="3731593" y="3729600"/>
            <a:ext cx="349373" cy="194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F08-FBF2-9A4F-9B1B-9682CB442E9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i="1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461</Words>
  <Application>Microsoft Macintosh PowerPoint</Application>
  <PresentationFormat>On-screen Show (4:3)</PresentationFormat>
  <Paragraphs>240</Paragraphs>
  <Slides>20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Margaret Anderson</dc:creator>
  <cp:lastModifiedBy>Peter Anderson</cp:lastModifiedBy>
  <cp:revision>47</cp:revision>
  <dcterms:created xsi:type="dcterms:W3CDTF">2014-09-23T14:02:01Z</dcterms:created>
  <dcterms:modified xsi:type="dcterms:W3CDTF">2015-12-31T23:15:11Z</dcterms:modified>
</cp:coreProperties>
</file>