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6F30-02F9-4909-93AB-37102AFD8A4E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CE0A-495A-4D47-A26A-2473F51415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5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46F30-02F9-4909-93AB-37102AFD8A4E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6CE0A-495A-4D47-A26A-2473F51415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78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9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Performance Management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3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Compensation 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1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Employee Relations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the HR System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2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HR Evaluation: Challenges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32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Analytics 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4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Domains of HR Analytics 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1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HRM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85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5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 To HRM Evaluation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7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HRM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9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Human Resource Planning</a:t>
            </a:r>
            <a:endParaRPr lang="en-US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5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Staffing</a:t>
            </a:r>
            <a:endParaRPr lang="en-US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5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Learning and Development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6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</Words>
  <Application>Microsoft Office PowerPoint</Application>
  <PresentationFormat>Widescreen</PresentationFormat>
  <Paragraphs>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Measuring HRM</vt:lpstr>
      <vt:lpstr>PowerPoint Presentation</vt:lpstr>
      <vt:lpstr>Approaches To HRM Evaluation</vt:lpstr>
      <vt:lpstr>Evaluating HRM</vt:lpstr>
      <vt:lpstr>Evaluating Human Resource Planning</vt:lpstr>
      <vt:lpstr>Evaluating Staffing</vt:lpstr>
      <vt:lpstr>Evaluating Learning and Development</vt:lpstr>
      <vt:lpstr>Evaluating Performance Management</vt:lpstr>
      <vt:lpstr>Evaluating Compensation </vt:lpstr>
      <vt:lpstr>Evaluating Employee Relations</vt:lpstr>
      <vt:lpstr>Evaluating the HR System</vt:lpstr>
      <vt:lpstr>Strategic HR Evaluation: Challenges</vt:lpstr>
      <vt:lpstr>HR Analytics </vt:lpstr>
      <vt:lpstr>Domains of HR Analytics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2023-12-28T06:46:03Z</dcterms:created>
  <dcterms:modified xsi:type="dcterms:W3CDTF">2023-12-28T06:57:39Z</dcterms:modified>
</cp:coreProperties>
</file>